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80" r:id="rId3"/>
    <p:sldId id="259" r:id="rId4"/>
    <p:sldId id="291" r:id="rId5"/>
    <p:sldId id="292" r:id="rId6"/>
    <p:sldId id="293" r:id="rId7"/>
    <p:sldId id="294" r:id="rId8"/>
    <p:sldId id="295" r:id="rId9"/>
    <p:sldId id="296" r:id="rId10"/>
    <p:sldId id="282" r:id="rId11"/>
    <p:sldId id="261" r:id="rId12"/>
    <p:sldId id="283" r:id="rId13"/>
    <p:sldId id="278" r:id="rId14"/>
    <p:sldId id="284" r:id="rId15"/>
    <p:sldId id="285" r:id="rId16"/>
    <p:sldId id="289" r:id="rId17"/>
    <p:sldId id="288" r:id="rId18"/>
    <p:sldId id="287" r:id="rId19"/>
    <p:sldId id="286" r:id="rId20"/>
    <p:sldId id="29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5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432" y="1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B56931-8698-49BF-B2A4-5718C8812821}" type="doc">
      <dgm:prSet loTypeId="urn:microsoft.com/office/officeart/2005/8/layout/pyramid1" loCatId="pyramid" qsTypeId="urn:microsoft.com/office/officeart/2005/8/quickstyle/simple5" qsCatId="simple" csTypeId="urn:microsoft.com/office/officeart/2005/8/colors/accent4_2" csCatId="accent4" phldr="1"/>
      <dgm:spPr/>
    </dgm:pt>
    <dgm:pt modelId="{F8326639-0C35-4F37-9A49-2516066E5356}">
      <dgm:prSet phldrT="[텍스트]" custT="1"/>
      <dgm:spPr/>
      <dgm:t>
        <a:bodyPr/>
        <a:lstStyle/>
        <a:p>
          <a:pPr latinLnBrk="1"/>
          <a:r>
            <a:rPr lang="ko-KR" altLang="en-US" sz="25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rPr>
            <a:t>지혜</a:t>
          </a:r>
          <a:endParaRPr lang="ko-KR" altLang="en-US" sz="2500" dirty="0">
            <a:latin typeface="배달의민족 주아" panose="02020603020101020101" pitchFamily="18" charset="-127"/>
            <a:ea typeface="배달의민족 주아" panose="02020603020101020101" pitchFamily="18" charset="-127"/>
          </a:endParaRPr>
        </a:p>
      </dgm:t>
    </dgm:pt>
    <dgm:pt modelId="{17A5741D-5A39-480E-819B-D248F5C491A6}" type="parTrans" cxnId="{50CA506C-A9F2-480B-9A04-89C9857D845D}">
      <dgm:prSet/>
      <dgm:spPr/>
      <dgm:t>
        <a:bodyPr/>
        <a:lstStyle/>
        <a:p>
          <a:pPr latinLnBrk="1"/>
          <a:endParaRPr lang="ko-KR" altLang="en-US"/>
        </a:p>
      </dgm:t>
    </dgm:pt>
    <dgm:pt modelId="{241BD478-7676-4C47-9507-8EFE2199EBDC}" type="sibTrans" cxnId="{50CA506C-A9F2-480B-9A04-89C9857D845D}">
      <dgm:prSet/>
      <dgm:spPr/>
      <dgm:t>
        <a:bodyPr/>
        <a:lstStyle/>
        <a:p>
          <a:pPr latinLnBrk="1"/>
          <a:endParaRPr lang="ko-KR" altLang="en-US"/>
        </a:p>
      </dgm:t>
    </dgm:pt>
    <dgm:pt modelId="{B0D58706-226E-4AA3-9136-27BE7FC45F58}">
      <dgm:prSet phldrT="[텍스트]" custT="1"/>
      <dgm:spPr/>
      <dgm:t>
        <a:bodyPr/>
        <a:lstStyle/>
        <a:p>
          <a:pPr latinLnBrk="1"/>
          <a:r>
            <a:rPr lang="ko-KR" altLang="en-US" sz="25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rPr>
            <a:t>지식</a:t>
          </a:r>
          <a:endParaRPr lang="ko-KR" altLang="en-US" sz="2500" dirty="0">
            <a:latin typeface="배달의민족 주아" panose="02020603020101020101" pitchFamily="18" charset="-127"/>
            <a:ea typeface="배달의민족 주아" panose="02020603020101020101" pitchFamily="18" charset="-127"/>
          </a:endParaRPr>
        </a:p>
      </dgm:t>
    </dgm:pt>
    <dgm:pt modelId="{651EDB12-65E4-4453-899D-302DF379B849}" type="parTrans" cxnId="{D4CA6C1E-8A17-4E02-8D38-9E1ABBB9AF41}">
      <dgm:prSet/>
      <dgm:spPr/>
      <dgm:t>
        <a:bodyPr/>
        <a:lstStyle/>
        <a:p>
          <a:pPr latinLnBrk="1"/>
          <a:endParaRPr lang="ko-KR" altLang="en-US"/>
        </a:p>
      </dgm:t>
    </dgm:pt>
    <dgm:pt modelId="{2B15E265-99A8-4055-8F4A-602098DCA262}" type="sibTrans" cxnId="{D4CA6C1E-8A17-4E02-8D38-9E1ABBB9AF41}">
      <dgm:prSet/>
      <dgm:spPr/>
      <dgm:t>
        <a:bodyPr/>
        <a:lstStyle/>
        <a:p>
          <a:pPr latinLnBrk="1"/>
          <a:endParaRPr lang="ko-KR" altLang="en-US"/>
        </a:p>
      </dgm:t>
    </dgm:pt>
    <dgm:pt modelId="{E433C679-33F4-4630-827E-0DD914FECA29}">
      <dgm:prSet phldrT="[텍스트]" custT="1"/>
      <dgm:spPr/>
      <dgm:t>
        <a:bodyPr/>
        <a:lstStyle/>
        <a:p>
          <a:pPr latinLnBrk="1"/>
          <a:r>
            <a:rPr lang="ko-KR" altLang="en-US" sz="25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rPr>
            <a:t>정보</a:t>
          </a:r>
          <a:endParaRPr lang="ko-KR" altLang="en-US" sz="2500" dirty="0">
            <a:latin typeface="배달의민족 주아" panose="02020603020101020101" pitchFamily="18" charset="-127"/>
            <a:ea typeface="배달의민족 주아" panose="02020603020101020101" pitchFamily="18" charset="-127"/>
          </a:endParaRPr>
        </a:p>
      </dgm:t>
    </dgm:pt>
    <dgm:pt modelId="{590631AF-ADF1-4EC0-BF93-3E224D331AA1}" type="parTrans" cxnId="{58EEB8F4-C242-4254-AC04-55960C5D76C4}">
      <dgm:prSet/>
      <dgm:spPr/>
      <dgm:t>
        <a:bodyPr/>
        <a:lstStyle/>
        <a:p>
          <a:pPr latinLnBrk="1"/>
          <a:endParaRPr lang="ko-KR" altLang="en-US"/>
        </a:p>
      </dgm:t>
    </dgm:pt>
    <dgm:pt modelId="{BBFD8534-92EB-4B7C-9ECB-848F2DFD5F4D}" type="sibTrans" cxnId="{58EEB8F4-C242-4254-AC04-55960C5D76C4}">
      <dgm:prSet/>
      <dgm:spPr/>
      <dgm:t>
        <a:bodyPr/>
        <a:lstStyle/>
        <a:p>
          <a:pPr latinLnBrk="1"/>
          <a:endParaRPr lang="ko-KR" altLang="en-US"/>
        </a:p>
      </dgm:t>
    </dgm:pt>
    <dgm:pt modelId="{872462DA-B56F-4B59-A065-8BA0E70511E0}">
      <dgm:prSet phldrT="[텍스트]" custT="1"/>
      <dgm:spPr/>
      <dgm:t>
        <a:bodyPr/>
        <a:lstStyle/>
        <a:p>
          <a:pPr latinLnBrk="1"/>
          <a:r>
            <a:rPr lang="ko-KR" altLang="en-US" sz="25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rPr>
            <a:t>데이터</a:t>
          </a:r>
          <a:endParaRPr lang="ko-KR" altLang="en-US" sz="2500" dirty="0">
            <a:latin typeface="배달의민족 주아" panose="02020603020101020101" pitchFamily="18" charset="-127"/>
            <a:ea typeface="배달의민족 주아" panose="02020603020101020101" pitchFamily="18" charset="-127"/>
          </a:endParaRPr>
        </a:p>
      </dgm:t>
    </dgm:pt>
    <dgm:pt modelId="{EADBE65A-3A74-41FD-A0B5-280FAEBE035A}" type="parTrans" cxnId="{E8EC42D1-E14C-4CE1-B7E3-795F16399741}">
      <dgm:prSet/>
      <dgm:spPr/>
      <dgm:t>
        <a:bodyPr/>
        <a:lstStyle/>
        <a:p>
          <a:pPr latinLnBrk="1"/>
          <a:endParaRPr lang="ko-KR" altLang="en-US"/>
        </a:p>
      </dgm:t>
    </dgm:pt>
    <dgm:pt modelId="{73A268E7-ACBA-4494-8E3F-531D1FF3B1E4}" type="sibTrans" cxnId="{E8EC42D1-E14C-4CE1-B7E3-795F16399741}">
      <dgm:prSet/>
      <dgm:spPr/>
      <dgm:t>
        <a:bodyPr/>
        <a:lstStyle/>
        <a:p>
          <a:pPr latinLnBrk="1"/>
          <a:endParaRPr lang="ko-KR" altLang="en-US"/>
        </a:p>
      </dgm:t>
    </dgm:pt>
    <dgm:pt modelId="{EF782D7E-9E5B-460F-9FB0-EAA83DC19049}" type="pres">
      <dgm:prSet presAssocID="{BDB56931-8698-49BF-B2A4-5718C8812821}" presName="Name0" presStyleCnt="0">
        <dgm:presLayoutVars>
          <dgm:dir/>
          <dgm:animLvl val="lvl"/>
          <dgm:resizeHandles val="exact"/>
        </dgm:presLayoutVars>
      </dgm:prSet>
      <dgm:spPr/>
    </dgm:pt>
    <dgm:pt modelId="{6D1C76DF-B4AA-41F9-AB1C-4CADE592DB72}" type="pres">
      <dgm:prSet presAssocID="{F8326639-0C35-4F37-9A49-2516066E5356}" presName="Name8" presStyleCnt="0"/>
      <dgm:spPr/>
    </dgm:pt>
    <dgm:pt modelId="{E0E5B1F3-D423-43E4-930E-A6CFC9BD68CC}" type="pres">
      <dgm:prSet presAssocID="{F8326639-0C35-4F37-9A49-2516066E5356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9449D87-54B9-4BFC-A60F-68EDFEC6BD67}" type="pres">
      <dgm:prSet presAssocID="{F8326639-0C35-4F37-9A49-2516066E535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2A54C5-94BA-4FD4-8EF2-23F3DB7CACE1}" type="pres">
      <dgm:prSet presAssocID="{B0D58706-226E-4AA3-9136-27BE7FC45F58}" presName="Name8" presStyleCnt="0"/>
      <dgm:spPr/>
    </dgm:pt>
    <dgm:pt modelId="{64DCD821-D5A2-4C01-93CD-DF1D77D77BCF}" type="pres">
      <dgm:prSet presAssocID="{B0D58706-226E-4AA3-9136-27BE7FC45F58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320399-3575-4C7E-9C00-8688B40B8782}" type="pres">
      <dgm:prSet presAssocID="{B0D58706-226E-4AA3-9136-27BE7FC45F5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2A7E20-DFB1-4460-8D80-3B04255489ED}" type="pres">
      <dgm:prSet presAssocID="{E433C679-33F4-4630-827E-0DD914FECA29}" presName="Name8" presStyleCnt="0"/>
      <dgm:spPr/>
    </dgm:pt>
    <dgm:pt modelId="{8D6193BA-19E2-4DC7-91C8-7E8E17AA3F16}" type="pres">
      <dgm:prSet presAssocID="{E433C679-33F4-4630-827E-0DD914FECA29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161888-AC29-420C-A16D-E0D135F05F3E}" type="pres">
      <dgm:prSet presAssocID="{E433C679-33F4-4630-827E-0DD914FECA2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00B80E-70E0-4DE0-892C-EEBDF850FC6F}" type="pres">
      <dgm:prSet presAssocID="{872462DA-B56F-4B59-A065-8BA0E70511E0}" presName="Name8" presStyleCnt="0"/>
      <dgm:spPr/>
    </dgm:pt>
    <dgm:pt modelId="{9A314CA9-981A-4364-8D90-183E587062B7}" type="pres">
      <dgm:prSet presAssocID="{872462DA-B56F-4B59-A065-8BA0E70511E0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984014-9CB0-4EC8-B26E-97C25E1FAF8F}" type="pres">
      <dgm:prSet presAssocID="{872462DA-B56F-4B59-A065-8BA0E70511E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BF5338E-8E60-4703-B6BD-39F7D66C39D1}" type="presOf" srcId="{F8326639-0C35-4F37-9A49-2516066E5356}" destId="{09449D87-54B9-4BFC-A60F-68EDFEC6BD67}" srcOrd="1" destOrd="0" presId="urn:microsoft.com/office/officeart/2005/8/layout/pyramid1"/>
    <dgm:cxn modelId="{D4CA6C1E-8A17-4E02-8D38-9E1ABBB9AF41}" srcId="{BDB56931-8698-49BF-B2A4-5718C8812821}" destId="{B0D58706-226E-4AA3-9136-27BE7FC45F58}" srcOrd="1" destOrd="0" parTransId="{651EDB12-65E4-4453-899D-302DF379B849}" sibTransId="{2B15E265-99A8-4055-8F4A-602098DCA262}"/>
    <dgm:cxn modelId="{A909390F-C159-4A57-9FAB-6F943D8E5829}" type="presOf" srcId="{E433C679-33F4-4630-827E-0DD914FECA29}" destId="{8D6193BA-19E2-4DC7-91C8-7E8E17AA3F16}" srcOrd="0" destOrd="0" presId="urn:microsoft.com/office/officeart/2005/8/layout/pyramid1"/>
    <dgm:cxn modelId="{A599F051-C68E-4A46-B558-CE4AB8F69E1B}" type="presOf" srcId="{872462DA-B56F-4B59-A065-8BA0E70511E0}" destId="{8C984014-9CB0-4EC8-B26E-97C25E1FAF8F}" srcOrd="1" destOrd="0" presId="urn:microsoft.com/office/officeart/2005/8/layout/pyramid1"/>
    <dgm:cxn modelId="{CB37C4B5-676F-4C75-ACE8-55A821C4B53C}" type="presOf" srcId="{B0D58706-226E-4AA3-9136-27BE7FC45F58}" destId="{B0320399-3575-4C7E-9C00-8688B40B8782}" srcOrd="1" destOrd="0" presId="urn:microsoft.com/office/officeart/2005/8/layout/pyramid1"/>
    <dgm:cxn modelId="{4A0B2F67-206E-46B7-A7A1-6CA2278A8C7B}" type="presOf" srcId="{BDB56931-8698-49BF-B2A4-5718C8812821}" destId="{EF782D7E-9E5B-460F-9FB0-EAA83DC19049}" srcOrd="0" destOrd="0" presId="urn:microsoft.com/office/officeart/2005/8/layout/pyramid1"/>
    <dgm:cxn modelId="{CC5C748D-3E73-473D-9D55-B6235572C623}" type="presOf" srcId="{872462DA-B56F-4B59-A065-8BA0E70511E0}" destId="{9A314CA9-981A-4364-8D90-183E587062B7}" srcOrd="0" destOrd="0" presId="urn:microsoft.com/office/officeart/2005/8/layout/pyramid1"/>
    <dgm:cxn modelId="{01421874-6FEF-44F7-93BF-F51995756A67}" type="presOf" srcId="{F8326639-0C35-4F37-9A49-2516066E5356}" destId="{E0E5B1F3-D423-43E4-930E-A6CFC9BD68CC}" srcOrd="0" destOrd="0" presId="urn:microsoft.com/office/officeart/2005/8/layout/pyramid1"/>
    <dgm:cxn modelId="{B2554A5E-B63A-4B56-B70B-9F8053DE51B7}" type="presOf" srcId="{E433C679-33F4-4630-827E-0DD914FECA29}" destId="{41161888-AC29-420C-A16D-E0D135F05F3E}" srcOrd="1" destOrd="0" presId="urn:microsoft.com/office/officeart/2005/8/layout/pyramid1"/>
    <dgm:cxn modelId="{E8EC42D1-E14C-4CE1-B7E3-795F16399741}" srcId="{BDB56931-8698-49BF-B2A4-5718C8812821}" destId="{872462DA-B56F-4B59-A065-8BA0E70511E0}" srcOrd="3" destOrd="0" parTransId="{EADBE65A-3A74-41FD-A0B5-280FAEBE035A}" sibTransId="{73A268E7-ACBA-4494-8E3F-531D1FF3B1E4}"/>
    <dgm:cxn modelId="{05A6A043-7F41-4920-A4AF-2CA9DFC6B3B9}" type="presOf" srcId="{B0D58706-226E-4AA3-9136-27BE7FC45F58}" destId="{64DCD821-D5A2-4C01-93CD-DF1D77D77BCF}" srcOrd="0" destOrd="0" presId="urn:microsoft.com/office/officeart/2005/8/layout/pyramid1"/>
    <dgm:cxn modelId="{50CA506C-A9F2-480B-9A04-89C9857D845D}" srcId="{BDB56931-8698-49BF-B2A4-5718C8812821}" destId="{F8326639-0C35-4F37-9A49-2516066E5356}" srcOrd="0" destOrd="0" parTransId="{17A5741D-5A39-480E-819B-D248F5C491A6}" sibTransId="{241BD478-7676-4C47-9507-8EFE2199EBDC}"/>
    <dgm:cxn modelId="{58EEB8F4-C242-4254-AC04-55960C5D76C4}" srcId="{BDB56931-8698-49BF-B2A4-5718C8812821}" destId="{E433C679-33F4-4630-827E-0DD914FECA29}" srcOrd="2" destOrd="0" parTransId="{590631AF-ADF1-4EC0-BF93-3E224D331AA1}" sibTransId="{BBFD8534-92EB-4B7C-9ECB-848F2DFD5F4D}"/>
    <dgm:cxn modelId="{FACC7EDD-E3FF-46FD-A26C-40EE9070F0D2}" type="presParOf" srcId="{EF782D7E-9E5B-460F-9FB0-EAA83DC19049}" destId="{6D1C76DF-B4AA-41F9-AB1C-4CADE592DB72}" srcOrd="0" destOrd="0" presId="urn:microsoft.com/office/officeart/2005/8/layout/pyramid1"/>
    <dgm:cxn modelId="{7033AA57-070D-4578-B062-677CAC66702E}" type="presParOf" srcId="{6D1C76DF-B4AA-41F9-AB1C-4CADE592DB72}" destId="{E0E5B1F3-D423-43E4-930E-A6CFC9BD68CC}" srcOrd="0" destOrd="0" presId="urn:microsoft.com/office/officeart/2005/8/layout/pyramid1"/>
    <dgm:cxn modelId="{B50C2196-3077-4164-8BAB-0A53DA1AB9DA}" type="presParOf" srcId="{6D1C76DF-B4AA-41F9-AB1C-4CADE592DB72}" destId="{09449D87-54B9-4BFC-A60F-68EDFEC6BD67}" srcOrd="1" destOrd="0" presId="urn:microsoft.com/office/officeart/2005/8/layout/pyramid1"/>
    <dgm:cxn modelId="{E2AC5E0B-3962-4DE6-92C6-B044098CAB7B}" type="presParOf" srcId="{EF782D7E-9E5B-460F-9FB0-EAA83DC19049}" destId="{3F2A54C5-94BA-4FD4-8EF2-23F3DB7CACE1}" srcOrd="1" destOrd="0" presId="urn:microsoft.com/office/officeart/2005/8/layout/pyramid1"/>
    <dgm:cxn modelId="{968FFC86-9ACF-443E-BE64-54EB72AD0DCD}" type="presParOf" srcId="{3F2A54C5-94BA-4FD4-8EF2-23F3DB7CACE1}" destId="{64DCD821-D5A2-4C01-93CD-DF1D77D77BCF}" srcOrd="0" destOrd="0" presId="urn:microsoft.com/office/officeart/2005/8/layout/pyramid1"/>
    <dgm:cxn modelId="{EBC4774B-2407-4BBC-B035-7B3070550EC5}" type="presParOf" srcId="{3F2A54C5-94BA-4FD4-8EF2-23F3DB7CACE1}" destId="{B0320399-3575-4C7E-9C00-8688B40B8782}" srcOrd="1" destOrd="0" presId="urn:microsoft.com/office/officeart/2005/8/layout/pyramid1"/>
    <dgm:cxn modelId="{9B2429AF-909B-467A-8BA7-D3024C34FCE0}" type="presParOf" srcId="{EF782D7E-9E5B-460F-9FB0-EAA83DC19049}" destId="{052A7E20-DFB1-4460-8D80-3B04255489ED}" srcOrd="2" destOrd="0" presId="urn:microsoft.com/office/officeart/2005/8/layout/pyramid1"/>
    <dgm:cxn modelId="{1751D682-91E1-4ADE-A04E-C1A256EA0F85}" type="presParOf" srcId="{052A7E20-DFB1-4460-8D80-3B04255489ED}" destId="{8D6193BA-19E2-4DC7-91C8-7E8E17AA3F16}" srcOrd="0" destOrd="0" presId="urn:microsoft.com/office/officeart/2005/8/layout/pyramid1"/>
    <dgm:cxn modelId="{F61C64F6-F3EF-4047-8954-33DEC291632F}" type="presParOf" srcId="{052A7E20-DFB1-4460-8D80-3B04255489ED}" destId="{41161888-AC29-420C-A16D-E0D135F05F3E}" srcOrd="1" destOrd="0" presId="urn:microsoft.com/office/officeart/2005/8/layout/pyramid1"/>
    <dgm:cxn modelId="{5D943065-FA1B-4C43-BC02-7F06B71BE5D3}" type="presParOf" srcId="{EF782D7E-9E5B-460F-9FB0-EAA83DC19049}" destId="{4C00B80E-70E0-4DE0-892C-EEBDF850FC6F}" srcOrd="3" destOrd="0" presId="urn:microsoft.com/office/officeart/2005/8/layout/pyramid1"/>
    <dgm:cxn modelId="{DD8E758B-0BB4-44DC-BB3F-F60CA84EB63D}" type="presParOf" srcId="{4C00B80E-70E0-4DE0-892C-EEBDF850FC6F}" destId="{9A314CA9-981A-4364-8D90-183E587062B7}" srcOrd="0" destOrd="0" presId="urn:microsoft.com/office/officeart/2005/8/layout/pyramid1"/>
    <dgm:cxn modelId="{C55AC994-1BFF-4843-950E-B1FC18C1381A}" type="presParOf" srcId="{4C00B80E-70E0-4DE0-892C-EEBDF850FC6F}" destId="{8C984014-9CB0-4EC8-B26E-97C25E1FAF8F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F28AB0-4DFB-4CBD-9D66-A16AE9D7308E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2F1875E5-89CD-4D8A-B6C3-A5B838B8FBC4}">
      <dgm:prSet phldrT="[텍스트]" custT="1"/>
      <dgm:spPr/>
      <dgm:t>
        <a:bodyPr/>
        <a:lstStyle/>
        <a:p>
          <a:pPr latinLnBrk="1"/>
          <a:r>
            <a:rPr lang="en-US" altLang="ko-KR" sz="22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rPr>
            <a:t>Analytics</a:t>
          </a:r>
          <a:endParaRPr lang="ko-KR" altLang="en-US" sz="2200" dirty="0">
            <a:latin typeface="배달의민족 주아" panose="02020603020101020101" pitchFamily="18" charset="-127"/>
            <a:ea typeface="배달의민족 주아" panose="02020603020101020101" pitchFamily="18" charset="-127"/>
          </a:endParaRPr>
        </a:p>
      </dgm:t>
    </dgm:pt>
    <dgm:pt modelId="{D3538F7F-C60F-4D6F-8B54-0A801184D80A}" type="parTrans" cxnId="{B8B0B192-96F7-4F8B-A8BB-7AA02B538E4F}">
      <dgm:prSet/>
      <dgm:spPr/>
      <dgm:t>
        <a:bodyPr/>
        <a:lstStyle/>
        <a:p>
          <a:pPr latinLnBrk="1"/>
          <a:endParaRPr lang="ko-KR" altLang="en-US"/>
        </a:p>
      </dgm:t>
    </dgm:pt>
    <dgm:pt modelId="{0B22C92A-7DF9-48E0-B85B-EBE1BE867FC9}" type="sibTrans" cxnId="{B8B0B192-96F7-4F8B-A8BB-7AA02B538E4F}">
      <dgm:prSet/>
      <dgm:spPr/>
      <dgm:t>
        <a:bodyPr/>
        <a:lstStyle/>
        <a:p>
          <a:pPr latinLnBrk="1"/>
          <a:endParaRPr lang="ko-KR" altLang="en-US"/>
        </a:p>
      </dgm:t>
    </dgm:pt>
    <dgm:pt modelId="{64D26A43-37D7-41CF-8D02-98365BA8BA6C}">
      <dgm:prSet phldrT="[텍스트]" custT="1"/>
      <dgm:spPr/>
      <dgm:t>
        <a:bodyPr/>
        <a:lstStyle/>
        <a:p>
          <a:pPr latinLnBrk="1"/>
          <a:r>
            <a:rPr lang="ko-KR" altLang="en-US" sz="22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rPr>
            <a:t>비즈니스 분석</a:t>
          </a:r>
          <a:endParaRPr lang="ko-KR" altLang="en-US" sz="2200" dirty="0">
            <a:latin typeface="배달의민족 주아" panose="02020603020101020101" pitchFamily="18" charset="-127"/>
            <a:ea typeface="배달의민족 주아" panose="02020603020101020101" pitchFamily="18" charset="-127"/>
          </a:endParaRPr>
        </a:p>
      </dgm:t>
    </dgm:pt>
    <dgm:pt modelId="{41C12ACC-0D87-4A64-802F-4347D33B90C0}" type="parTrans" cxnId="{983B1ED0-09D7-40E8-9710-759CD74413DA}">
      <dgm:prSet/>
      <dgm:spPr/>
      <dgm:t>
        <a:bodyPr/>
        <a:lstStyle/>
        <a:p>
          <a:pPr latinLnBrk="1"/>
          <a:endParaRPr lang="ko-KR" altLang="en-US"/>
        </a:p>
      </dgm:t>
    </dgm:pt>
    <dgm:pt modelId="{0CB013E8-AEF3-450C-AB1D-05F9005AF18F}" type="sibTrans" cxnId="{983B1ED0-09D7-40E8-9710-759CD74413DA}">
      <dgm:prSet/>
      <dgm:spPr/>
      <dgm:t>
        <a:bodyPr/>
        <a:lstStyle/>
        <a:p>
          <a:pPr latinLnBrk="1"/>
          <a:endParaRPr lang="ko-KR" altLang="en-US"/>
        </a:p>
      </dgm:t>
    </dgm:pt>
    <dgm:pt modelId="{3511D5A6-92F9-41C3-9767-172EDB070E54}">
      <dgm:prSet phldrT="[텍스트]" custT="1"/>
      <dgm:spPr/>
      <dgm:t>
        <a:bodyPr/>
        <a:lstStyle/>
        <a:p>
          <a:pPr latinLnBrk="1"/>
          <a:r>
            <a:rPr lang="en-US" altLang="ko-KR" sz="22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rPr>
            <a:t>    IT</a:t>
          </a:r>
          <a:endParaRPr lang="ko-KR" altLang="en-US" sz="2200" dirty="0">
            <a:latin typeface="배달의민족 주아" panose="02020603020101020101" pitchFamily="18" charset="-127"/>
            <a:ea typeface="배달의민족 주아" panose="02020603020101020101" pitchFamily="18" charset="-127"/>
          </a:endParaRPr>
        </a:p>
      </dgm:t>
    </dgm:pt>
    <dgm:pt modelId="{FB97AFE0-7C9E-4DE5-BD9F-37FD801E26D9}" type="parTrans" cxnId="{1B46917B-3670-4787-92BC-F053D43CF6FB}">
      <dgm:prSet/>
      <dgm:spPr/>
      <dgm:t>
        <a:bodyPr/>
        <a:lstStyle/>
        <a:p>
          <a:pPr latinLnBrk="1"/>
          <a:endParaRPr lang="ko-KR" altLang="en-US"/>
        </a:p>
      </dgm:t>
    </dgm:pt>
    <dgm:pt modelId="{A0FE2713-8F60-4452-8B88-26EF0F56225C}" type="sibTrans" cxnId="{1B46917B-3670-4787-92BC-F053D43CF6FB}">
      <dgm:prSet/>
      <dgm:spPr/>
      <dgm:t>
        <a:bodyPr/>
        <a:lstStyle/>
        <a:p>
          <a:pPr latinLnBrk="1"/>
          <a:endParaRPr lang="ko-KR" altLang="en-US"/>
        </a:p>
      </dgm:t>
    </dgm:pt>
    <dgm:pt modelId="{3C1272B0-B8CA-4776-9D84-A24BAF6BE609}" type="pres">
      <dgm:prSet presAssocID="{EEF28AB0-4DFB-4CBD-9D66-A16AE9D7308E}" presName="compositeShape" presStyleCnt="0">
        <dgm:presLayoutVars>
          <dgm:chMax val="7"/>
          <dgm:dir/>
          <dgm:resizeHandles val="exact"/>
        </dgm:presLayoutVars>
      </dgm:prSet>
      <dgm:spPr/>
    </dgm:pt>
    <dgm:pt modelId="{DE6DEB8E-172A-4E28-867D-E57DDABF75E6}" type="pres">
      <dgm:prSet presAssocID="{2F1875E5-89CD-4D8A-B6C3-A5B838B8FBC4}" presName="circ1" presStyleLbl="venn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EC1529B-C331-4D3F-8BCE-91711C79ED9D}" type="pres">
      <dgm:prSet presAssocID="{2F1875E5-89CD-4D8A-B6C3-A5B838B8FBC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D5D46AC-38AB-481A-956E-5E86F40C3634}" type="pres">
      <dgm:prSet presAssocID="{64D26A43-37D7-41CF-8D02-98365BA8BA6C}" presName="circ2" presStyleLbl="venn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B9C35FF4-ECFC-45A6-8831-E875A071EF3F}" type="pres">
      <dgm:prSet presAssocID="{64D26A43-37D7-41CF-8D02-98365BA8BA6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79DCD2-C502-4A80-8C30-8972948D1B4B}" type="pres">
      <dgm:prSet presAssocID="{3511D5A6-92F9-41C3-9767-172EDB070E54}" presName="circ3" presStyleLbl="venn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B20887C-0771-4836-9638-C3B99E351C7B}" type="pres">
      <dgm:prSet presAssocID="{3511D5A6-92F9-41C3-9767-172EDB070E5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A698AE6-3401-4E27-ADE0-D3F222C3FD4C}" type="presOf" srcId="{EEF28AB0-4DFB-4CBD-9D66-A16AE9D7308E}" destId="{3C1272B0-B8CA-4776-9D84-A24BAF6BE609}" srcOrd="0" destOrd="0" presId="urn:microsoft.com/office/officeart/2005/8/layout/venn1"/>
    <dgm:cxn modelId="{5FB3647D-85C8-4D2D-AF4B-56E067B9F642}" type="presOf" srcId="{2F1875E5-89CD-4D8A-B6C3-A5B838B8FBC4}" destId="{DE6DEB8E-172A-4E28-867D-E57DDABF75E6}" srcOrd="0" destOrd="0" presId="urn:microsoft.com/office/officeart/2005/8/layout/venn1"/>
    <dgm:cxn modelId="{C0367C4A-8E51-4F03-8C33-5E5BC4F2F53D}" type="presOf" srcId="{3511D5A6-92F9-41C3-9767-172EDB070E54}" destId="{7B20887C-0771-4836-9638-C3B99E351C7B}" srcOrd="1" destOrd="0" presId="urn:microsoft.com/office/officeart/2005/8/layout/venn1"/>
    <dgm:cxn modelId="{A6F762CB-A67A-4516-A68F-2CD51243225A}" type="presOf" srcId="{64D26A43-37D7-41CF-8D02-98365BA8BA6C}" destId="{4D5D46AC-38AB-481A-956E-5E86F40C3634}" srcOrd="0" destOrd="0" presId="urn:microsoft.com/office/officeart/2005/8/layout/venn1"/>
    <dgm:cxn modelId="{B8B0B192-96F7-4F8B-A8BB-7AA02B538E4F}" srcId="{EEF28AB0-4DFB-4CBD-9D66-A16AE9D7308E}" destId="{2F1875E5-89CD-4D8A-B6C3-A5B838B8FBC4}" srcOrd="0" destOrd="0" parTransId="{D3538F7F-C60F-4D6F-8B54-0A801184D80A}" sibTransId="{0B22C92A-7DF9-48E0-B85B-EBE1BE867FC9}"/>
    <dgm:cxn modelId="{F329FB6B-0DBE-45AC-9C72-F83AB057F973}" type="presOf" srcId="{64D26A43-37D7-41CF-8D02-98365BA8BA6C}" destId="{B9C35FF4-ECFC-45A6-8831-E875A071EF3F}" srcOrd="1" destOrd="0" presId="urn:microsoft.com/office/officeart/2005/8/layout/venn1"/>
    <dgm:cxn modelId="{84148898-126E-489C-B0A0-9D52DAA8D92F}" type="presOf" srcId="{2F1875E5-89CD-4D8A-B6C3-A5B838B8FBC4}" destId="{CEC1529B-C331-4D3F-8BCE-91711C79ED9D}" srcOrd="1" destOrd="0" presId="urn:microsoft.com/office/officeart/2005/8/layout/venn1"/>
    <dgm:cxn modelId="{1B46917B-3670-4787-92BC-F053D43CF6FB}" srcId="{EEF28AB0-4DFB-4CBD-9D66-A16AE9D7308E}" destId="{3511D5A6-92F9-41C3-9767-172EDB070E54}" srcOrd="2" destOrd="0" parTransId="{FB97AFE0-7C9E-4DE5-BD9F-37FD801E26D9}" sibTransId="{A0FE2713-8F60-4452-8B88-26EF0F56225C}"/>
    <dgm:cxn modelId="{983B1ED0-09D7-40E8-9710-759CD74413DA}" srcId="{EEF28AB0-4DFB-4CBD-9D66-A16AE9D7308E}" destId="{64D26A43-37D7-41CF-8D02-98365BA8BA6C}" srcOrd="1" destOrd="0" parTransId="{41C12ACC-0D87-4A64-802F-4347D33B90C0}" sibTransId="{0CB013E8-AEF3-450C-AB1D-05F9005AF18F}"/>
    <dgm:cxn modelId="{3E739822-53D1-4E19-8885-DA7A70E0ED20}" type="presOf" srcId="{3511D5A6-92F9-41C3-9767-172EDB070E54}" destId="{DD79DCD2-C502-4A80-8C30-8972948D1B4B}" srcOrd="0" destOrd="0" presId="urn:microsoft.com/office/officeart/2005/8/layout/venn1"/>
    <dgm:cxn modelId="{3EDD8C41-E2B8-4AE1-BDF1-6BE5D28CCA90}" type="presParOf" srcId="{3C1272B0-B8CA-4776-9D84-A24BAF6BE609}" destId="{DE6DEB8E-172A-4E28-867D-E57DDABF75E6}" srcOrd="0" destOrd="0" presId="urn:microsoft.com/office/officeart/2005/8/layout/venn1"/>
    <dgm:cxn modelId="{98D9607E-0E7D-467C-A4A2-7E9FE0A69B2E}" type="presParOf" srcId="{3C1272B0-B8CA-4776-9D84-A24BAF6BE609}" destId="{CEC1529B-C331-4D3F-8BCE-91711C79ED9D}" srcOrd="1" destOrd="0" presId="urn:microsoft.com/office/officeart/2005/8/layout/venn1"/>
    <dgm:cxn modelId="{8903B695-6C07-411E-8A8B-27FA74250B65}" type="presParOf" srcId="{3C1272B0-B8CA-4776-9D84-A24BAF6BE609}" destId="{4D5D46AC-38AB-481A-956E-5E86F40C3634}" srcOrd="2" destOrd="0" presId="urn:microsoft.com/office/officeart/2005/8/layout/venn1"/>
    <dgm:cxn modelId="{AF76307A-FCB1-4F1A-BE57-E99883BBA5D6}" type="presParOf" srcId="{3C1272B0-B8CA-4776-9D84-A24BAF6BE609}" destId="{B9C35FF4-ECFC-45A6-8831-E875A071EF3F}" srcOrd="3" destOrd="0" presId="urn:microsoft.com/office/officeart/2005/8/layout/venn1"/>
    <dgm:cxn modelId="{62F0F350-7A21-41A2-81FA-643BB7017BDB}" type="presParOf" srcId="{3C1272B0-B8CA-4776-9D84-A24BAF6BE609}" destId="{DD79DCD2-C502-4A80-8C30-8972948D1B4B}" srcOrd="4" destOrd="0" presId="urn:microsoft.com/office/officeart/2005/8/layout/venn1"/>
    <dgm:cxn modelId="{0012D1EE-7E14-431C-8B4A-00B05703285D}" type="presParOf" srcId="{3C1272B0-B8CA-4776-9D84-A24BAF6BE609}" destId="{7B20887C-0771-4836-9638-C3B99E351C7B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5B1F3-D423-43E4-930E-A6CFC9BD68CC}">
      <dsp:nvSpPr>
        <dsp:cNvPr id="0" name=""/>
        <dsp:cNvSpPr/>
      </dsp:nvSpPr>
      <dsp:spPr>
        <a:xfrm>
          <a:off x="1704561" y="0"/>
          <a:ext cx="1136374" cy="722906"/>
        </a:xfrm>
        <a:prstGeom prst="trapezoid">
          <a:avLst>
            <a:gd name="adj" fmla="val 78598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rPr>
            <a:t>지혜</a:t>
          </a:r>
          <a:endParaRPr lang="ko-KR" altLang="en-US" sz="2500" kern="1200" dirty="0">
            <a:latin typeface="배달의민족 주아" panose="02020603020101020101" pitchFamily="18" charset="-127"/>
            <a:ea typeface="배달의민족 주아" panose="02020603020101020101" pitchFamily="18" charset="-127"/>
          </a:endParaRPr>
        </a:p>
      </dsp:txBody>
      <dsp:txXfrm>
        <a:off x="1704561" y="0"/>
        <a:ext cx="1136374" cy="722906"/>
      </dsp:txXfrm>
    </dsp:sp>
    <dsp:sp modelId="{64DCD821-D5A2-4C01-93CD-DF1D77D77BCF}">
      <dsp:nvSpPr>
        <dsp:cNvPr id="0" name=""/>
        <dsp:cNvSpPr/>
      </dsp:nvSpPr>
      <dsp:spPr>
        <a:xfrm>
          <a:off x="1136374" y="722906"/>
          <a:ext cx="2272748" cy="722906"/>
        </a:xfrm>
        <a:prstGeom prst="trapezoid">
          <a:avLst>
            <a:gd name="adj" fmla="val 78598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rPr>
            <a:t>지식</a:t>
          </a:r>
          <a:endParaRPr lang="ko-KR" altLang="en-US" sz="2500" kern="1200" dirty="0">
            <a:latin typeface="배달의민족 주아" panose="02020603020101020101" pitchFamily="18" charset="-127"/>
            <a:ea typeface="배달의민족 주아" panose="02020603020101020101" pitchFamily="18" charset="-127"/>
          </a:endParaRPr>
        </a:p>
      </dsp:txBody>
      <dsp:txXfrm>
        <a:off x="1534105" y="722906"/>
        <a:ext cx="1477286" cy="722906"/>
      </dsp:txXfrm>
    </dsp:sp>
    <dsp:sp modelId="{8D6193BA-19E2-4DC7-91C8-7E8E17AA3F16}">
      <dsp:nvSpPr>
        <dsp:cNvPr id="0" name=""/>
        <dsp:cNvSpPr/>
      </dsp:nvSpPr>
      <dsp:spPr>
        <a:xfrm>
          <a:off x="568187" y="1445813"/>
          <a:ext cx="3409122" cy="722906"/>
        </a:xfrm>
        <a:prstGeom prst="trapezoid">
          <a:avLst>
            <a:gd name="adj" fmla="val 78598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rPr>
            <a:t>정보</a:t>
          </a:r>
          <a:endParaRPr lang="ko-KR" altLang="en-US" sz="2500" kern="1200" dirty="0">
            <a:latin typeface="배달의민족 주아" panose="02020603020101020101" pitchFamily="18" charset="-127"/>
            <a:ea typeface="배달의민족 주아" panose="02020603020101020101" pitchFamily="18" charset="-127"/>
          </a:endParaRPr>
        </a:p>
      </dsp:txBody>
      <dsp:txXfrm>
        <a:off x="1164783" y="1445813"/>
        <a:ext cx="2215929" cy="722906"/>
      </dsp:txXfrm>
    </dsp:sp>
    <dsp:sp modelId="{9A314CA9-981A-4364-8D90-183E587062B7}">
      <dsp:nvSpPr>
        <dsp:cNvPr id="0" name=""/>
        <dsp:cNvSpPr/>
      </dsp:nvSpPr>
      <dsp:spPr>
        <a:xfrm>
          <a:off x="0" y="2168720"/>
          <a:ext cx="4545497" cy="722906"/>
        </a:xfrm>
        <a:prstGeom prst="trapezoid">
          <a:avLst>
            <a:gd name="adj" fmla="val 78598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rPr>
            <a:t>데이터</a:t>
          </a:r>
          <a:endParaRPr lang="ko-KR" altLang="en-US" sz="2500" kern="1200" dirty="0">
            <a:latin typeface="배달의민족 주아" panose="02020603020101020101" pitchFamily="18" charset="-127"/>
            <a:ea typeface="배달의민족 주아" panose="02020603020101020101" pitchFamily="18" charset="-127"/>
          </a:endParaRPr>
        </a:p>
      </dsp:txBody>
      <dsp:txXfrm>
        <a:off x="795461" y="2168720"/>
        <a:ext cx="2954573" cy="7229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6DEB8E-172A-4E28-867D-E57DDABF75E6}">
      <dsp:nvSpPr>
        <dsp:cNvPr id="0" name=""/>
        <dsp:cNvSpPr/>
      </dsp:nvSpPr>
      <dsp:spPr>
        <a:xfrm>
          <a:off x="1469855" y="38055"/>
          <a:ext cx="1826653" cy="182665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rPr>
            <a:t>Analytics</a:t>
          </a:r>
          <a:endParaRPr lang="ko-KR" altLang="en-US" sz="2200" kern="1200" dirty="0">
            <a:latin typeface="배달의민족 주아" panose="02020603020101020101" pitchFamily="18" charset="-127"/>
            <a:ea typeface="배달의민족 주아" panose="02020603020101020101" pitchFamily="18" charset="-127"/>
          </a:endParaRPr>
        </a:p>
      </dsp:txBody>
      <dsp:txXfrm>
        <a:off x="1713409" y="357719"/>
        <a:ext cx="1339546" cy="821994"/>
      </dsp:txXfrm>
    </dsp:sp>
    <dsp:sp modelId="{4D5D46AC-38AB-481A-956E-5E86F40C3634}">
      <dsp:nvSpPr>
        <dsp:cNvPr id="0" name=""/>
        <dsp:cNvSpPr/>
      </dsp:nvSpPr>
      <dsp:spPr>
        <a:xfrm>
          <a:off x="2128973" y="1179713"/>
          <a:ext cx="1826653" cy="1826653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rPr>
            <a:t>비즈니스 분석</a:t>
          </a:r>
          <a:endParaRPr lang="ko-KR" altLang="en-US" sz="2200" kern="1200" dirty="0">
            <a:latin typeface="배달의민족 주아" panose="02020603020101020101" pitchFamily="18" charset="-127"/>
            <a:ea typeface="배달의민족 주아" panose="02020603020101020101" pitchFamily="18" charset="-127"/>
          </a:endParaRPr>
        </a:p>
      </dsp:txBody>
      <dsp:txXfrm>
        <a:off x="2687624" y="1651599"/>
        <a:ext cx="1095992" cy="1004659"/>
      </dsp:txXfrm>
    </dsp:sp>
    <dsp:sp modelId="{DD79DCD2-C502-4A80-8C30-8972948D1B4B}">
      <dsp:nvSpPr>
        <dsp:cNvPr id="0" name=""/>
        <dsp:cNvSpPr/>
      </dsp:nvSpPr>
      <dsp:spPr>
        <a:xfrm>
          <a:off x="810738" y="1179713"/>
          <a:ext cx="1826653" cy="1826653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rPr>
            <a:t>    IT</a:t>
          </a:r>
          <a:endParaRPr lang="ko-KR" altLang="en-US" sz="2200" kern="1200" dirty="0">
            <a:latin typeface="배달의민족 주아" panose="02020603020101020101" pitchFamily="18" charset="-127"/>
            <a:ea typeface="배달의민족 주아" panose="02020603020101020101" pitchFamily="18" charset="-127"/>
          </a:endParaRPr>
        </a:p>
      </dsp:txBody>
      <dsp:txXfrm>
        <a:off x="982747" y="1651599"/>
        <a:ext cx="1095992" cy="1004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295EE-25FF-419D-9449-2D52353905B1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91706-479B-495F-AD03-A4FFC19D1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0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609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9971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8716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3073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4222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5561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4145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602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3027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1337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2085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99526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3044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7215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2587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8555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0923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7344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0139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355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65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17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40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59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18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77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6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59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55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6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9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E0B28-11AF-450D-9AFB-A01EA93FBCDE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53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3"/>
          <p:cNvGrpSpPr/>
          <p:nvPr/>
        </p:nvGrpSpPr>
        <p:grpSpPr>
          <a:xfrm>
            <a:off x="2929043" y="1992948"/>
            <a:ext cx="6535267" cy="2109495"/>
            <a:chOff x="3020482" y="1902486"/>
            <a:chExt cx="3761184" cy="792088"/>
          </a:xfrm>
        </p:grpSpPr>
        <p:sp>
          <p:nvSpPr>
            <p:cNvPr id="89" name="Google Shape;89;p13"/>
            <p:cNvSpPr txBox="1"/>
            <p:nvPr/>
          </p:nvSpPr>
          <p:spPr>
            <a:xfrm>
              <a:off x="3321318" y="1902486"/>
              <a:ext cx="1693616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333" dirty="0">
                <a:solidFill>
                  <a:srgbClr val="E0086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ctr"/>
              <a:endParaRPr sz="3733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" name="Google Shape;91;p13"/>
            <p:cNvCxnSpPr/>
            <p:nvPr/>
          </p:nvCxnSpPr>
          <p:spPr>
            <a:xfrm>
              <a:off x="4305740" y="2156402"/>
              <a:ext cx="2057671" cy="0"/>
            </a:xfrm>
            <a:prstGeom prst="straightConnector1">
              <a:avLst/>
            </a:prstGeom>
            <a:noFill/>
            <a:ln w="5715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" name="Google Shape;92;p13"/>
            <p:cNvCxnSpPr/>
            <p:nvPr/>
          </p:nvCxnSpPr>
          <p:spPr>
            <a:xfrm>
              <a:off x="3380522" y="2156402"/>
              <a:ext cx="925218" cy="0"/>
            </a:xfrm>
            <a:prstGeom prst="straightConnector1">
              <a:avLst/>
            </a:prstGeom>
            <a:noFill/>
            <a:ln w="57150" cap="flat" cmpd="sng">
              <a:solidFill>
                <a:srgbClr val="E0086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" name="Google Shape;93;p13"/>
            <p:cNvCxnSpPr/>
            <p:nvPr/>
          </p:nvCxnSpPr>
          <p:spPr>
            <a:xfrm>
              <a:off x="3391181" y="2694574"/>
              <a:ext cx="2057671" cy="0"/>
            </a:xfrm>
            <a:prstGeom prst="straightConnector1">
              <a:avLst/>
            </a:prstGeom>
            <a:noFill/>
            <a:ln w="5715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5447719" y="2694574"/>
              <a:ext cx="925218" cy="0"/>
            </a:xfrm>
            <a:prstGeom prst="straightConnector1">
              <a:avLst/>
            </a:prstGeom>
            <a:noFill/>
            <a:ln w="57150" cap="flat" cmpd="sng">
              <a:solidFill>
                <a:srgbClr val="E0086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6" name="Google Shape;96;p13"/>
          <p:cNvSpPr txBox="1"/>
          <p:nvPr/>
        </p:nvSpPr>
        <p:spPr>
          <a:xfrm>
            <a:off x="2540178" y="2967379"/>
            <a:ext cx="7346284" cy="81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ko-KR" altLang="en-US" sz="5400" b="1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데이터분석</a:t>
            </a:r>
            <a:endParaRPr sz="5400" b="1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14288"/>
      </p:ext>
    </p:extLst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5"/>
          <p:cNvCxnSpPr>
            <a:cxnSpLocks/>
          </p:cNvCxnSpPr>
          <p:nvPr/>
        </p:nvCxnSpPr>
        <p:spPr>
          <a:xfrm>
            <a:off x="5129063" y="3064838"/>
            <a:ext cx="3385763" cy="0"/>
          </a:xfrm>
          <a:prstGeom prst="straightConnector1">
            <a:avLst/>
          </a:prstGeom>
          <a:noFill/>
          <a:ln w="571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15"/>
          <p:cNvSpPr txBox="1"/>
          <p:nvPr/>
        </p:nvSpPr>
        <p:spPr>
          <a:xfrm>
            <a:off x="5466824" y="3316293"/>
            <a:ext cx="3115114" cy="57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데이터 </a:t>
            </a:r>
            <a:r>
              <a:rPr lang="ko-KR" altLang="en-US" sz="280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분석 기획</a:t>
            </a:r>
            <a:endParaRPr sz="2800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456988" y="2779518"/>
            <a:ext cx="808255" cy="71896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496935" y="2813384"/>
            <a:ext cx="760060" cy="6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25888"/>
      </p:ext>
    </p:extLst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3121614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데이터 분석 기획</a:t>
            </a:r>
            <a:r>
              <a:rPr lang="en-US" altLang="ko-KR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  </a:t>
            </a:r>
            <a:endParaRPr lang="ko-KR" altLang="en-US"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6988" y="2745475"/>
            <a:ext cx="107401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ü"/>
            </a:pPr>
            <a:r>
              <a:rPr lang="en-US" altLang="ko-KR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BeautifulSoup</a:t>
            </a:r>
            <a:endParaRPr lang="en-US" altLang="ko-KR" sz="3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Str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타입의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html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데이터를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html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구조를 가진 데이터로 가공해주는 라이브러리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5190455"/>
      </p:ext>
    </p:extLst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5"/>
          <p:cNvCxnSpPr/>
          <p:nvPr/>
        </p:nvCxnSpPr>
        <p:spPr>
          <a:xfrm>
            <a:off x="5129063" y="3064838"/>
            <a:ext cx="2655694" cy="0"/>
          </a:xfrm>
          <a:prstGeom prst="straightConnector1">
            <a:avLst/>
          </a:prstGeom>
          <a:noFill/>
          <a:ln w="571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15"/>
          <p:cNvSpPr txBox="1"/>
          <p:nvPr/>
        </p:nvSpPr>
        <p:spPr>
          <a:xfrm>
            <a:off x="5466825" y="3316293"/>
            <a:ext cx="2317932" cy="57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데이터 분석</a:t>
            </a:r>
            <a:endParaRPr sz="2800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456988" y="2779518"/>
            <a:ext cx="808255" cy="71896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496935" y="2813384"/>
            <a:ext cx="760060" cy="6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03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8547"/>
      </p:ext>
    </p:extLst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564165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데이터 분석</a:t>
            </a: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1484" y="1147161"/>
            <a:ext cx="101788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ü"/>
            </a:pPr>
            <a:r>
              <a:rPr lang="en-US" altLang="ko-KR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 </a:t>
            </a:r>
            <a:r>
              <a:rPr lang="ko-KR" altLang="en-US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프로그래밍</a:t>
            </a:r>
            <a:endParaRPr lang="en-US" altLang="ko-KR" sz="2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6835" y="2859613"/>
            <a:ext cx="36304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2" indent="-342900">
              <a:buAutoNum type="arabicPeriod"/>
            </a:pPr>
            <a:r>
              <a:rPr lang="en-US" altLang="ko-KR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requests</a:t>
            </a:r>
          </a:p>
          <a:p>
            <a:pPr marL="457200" lvl="2"/>
            <a:endParaRPr lang="en-US" altLang="ko-KR" sz="17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2"/>
            <a:r>
              <a:rPr lang="en-US" altLang="ko-KR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HTTP </a:t>
            </a:r>
            <a:r>
              <a:rPr lang="ko-KR" altLang="en-US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요청을 보내는데 </a:t>
            </a:r>
            <a:endParaRPr lang="en-US" altLang="ko-KR" sz="17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2"/>
            <a:r>
              <a:rPr lang="ko-KR" altLang="en-US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사용하는 라이브러리</a:t>
            </a:r>
            <a:endParaRPr lang="en-US" altLang="ko-KR" sz="17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2986208"/>
            <a:ext cx="358943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/>
            <a:r>
              <a:rPr lang="en-US" altLang="ko-KR" sz="1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beautifulsoup4</a:t>
            </a:r>
          </a:p>
          <a:p>
            <a:pPr marL="457200" lvl="2"/>
            <a:endParaRPr lang="en-US" altLang="ko-KR" sz="17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1484" y="1635797"/>
            <a:ext cx="101788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ü"/>
            </a:pP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필요한</a:t>
            </a:r>
            <a:r>
              <a:rPr lang="en-US" altLang="ko-KR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라이브러리</a:t>
            </a:r>
            <a:endParaRPr lang="en-US" altLang="ko-KR" sz="2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6579669"/>
      </p:ext>
    </p:extLst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564165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데이터 분석</a:t>
            </a: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1484" y="1147161"/>
            <a:ext cx="101788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ü"/>
            </a:pPr>
            <a:r>
              <a:rPr lang="ko-KR" altLang="en-US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추론 통계</a:t>
            </a:r>
            <a:endParaRPr lang="en-US" altLang="ko-KR" sz="2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4820691"/>
      </p:ext>
    </p:extLst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564165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데이터 분석</a:t>
            </a: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1484" y="1147161"/>
            <a:ext cx="101788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ü"/>
            </a:pPr>
            <a:r>
              <a:rPr lang="ko-KR" altLang="en-US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기술 통계</a:t>
            </a:r>
            <a:endParaRPr lang="en-US" altLang="ko-KR" sz="2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604208"/>
      </p:ext>
    </p:extLst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564165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데이터 분석</a:t>
            </a: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1484" y="1147161"/>
            <a:ext cx="101788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ü"/>
            </a:pPr>
            <a:r>
              <a:rPr lang="ko-KR" altLang="en-US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회귀분석</a:t>
            </a:r>
            <a:endParaRPr lang="en-US" altLang="ko-KR" sz="2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1542537"/>
      </p:ext>
    </p:extLst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564165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데이터 분석</a:t>
            </a: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1484" y="1147161"/>
            <a:ext cx="101788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ü"/>
            </a:pPr>
            <a:r>
              <a:rPr lang="ko-KR" altLang="en-US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모형 평가</a:t>
            </a:r>
            <a:endParaRPr lang="en-US" altLang="ko-KR" sz="2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7583747"/>
      </p:ext>
    </p:extLst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564165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데이터 분석</a:t>
            </a: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1484" y="1147161"/>
            <a:ext cx="101788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ü"/>
            </a:pPr>
            <a:r>
              <a:rPr lang="ko-KR" altLang="en-US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인공 신경망</a:t>
            </a:r>
            <a:endParaRPr lang="en-US" altLang="ko-KR" sz="2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065023"/>
      </p:ext>
    </p:extLst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564165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데이터 분석</a:t>
            </a: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1484" y="1147161"/>
            <a:ext cx="101788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ü"/>
            </a:pPr>
            <a:r>
              <a:rPr lang="ko-KR" altLang="en-US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군집분석</a:t>
            </a:r>
            <a:endParaRPr lang="en-US" altLang="ko-KR" sz="2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988869"/>
      </p:ext>
    </p:extLst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14"/>
          <p:cNvCxnSpPr/>
          <p:nvPr/>
        </p:nvCxnSpPr>
        <p:spPr>
          <a:xfrm>
            <a:off x="2433080" y="2099365"/>
            <a:ext cx="8894824" cy="0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14"/>
          <p:cNvCxnSpPr/>
          <p:nvPr/>
        </p:nvCxnSpPr>
        <p:spPr>
          <a:xfrm>
            <a:off x="1199456" y="2099365"/>
            <a:ext cx="2385752" cy="0"/>
          </a:xfrm>
          <a:prstGeom prst="straightConnector1">
            <a:avLst/>
          </a:prstGeom>
          <a:noFill/>
          <a:ln w="5715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4"/>
          <p:cNvCxnSpPr/>
          <p:nvPr/>
        </p:nvCxnSpPr>
        <p:spPr>
          <a:xfrm>
            <a:off x="1199457" y="4389107"/>
            <a:ext cx="8896335" cy="1871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104;p14"/>
          <p:cNvCxnSpPr/>
          <p:nvPr/>
        </p:nvCxnSpPr>
        <p:spPr>
          <a:xfrm>
            <a:off x="8942152" y="4389107"/>
            <a:ext cx="2385752" cy="0"/>
          </a:xfrm>
          <a:prstGeom prst="straightConnector1">
            <a:avLst/>
          </a:prstGeom>
          <a:noFill/>
          <a:ln w="5715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14"/>
          <p:cNvSpPr/>
          <p:nvPr/>
        </p:nvSpPr>
        <p:spPr>
          <a:xfrm>
            <a:off x="1199456" y="1425166"/>
            <a:ext cx="2258155" cy="54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3200" dirty="0" err="1">
                <a:solidFill>
                  <a:srgbClr val="26262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목차</a:t>
            </a:r>
            <a:endParaRPr sz="3200" dirty="0">
              <a:solidFill>
                <a:srgbClr val="E00868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2953080" y="2568119"/>
            <a:ext cx="126425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rgbClr val="3F3F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01</a:t>
            </a:r>
            <a:endParaRPr sz="2400" b="1" dirty="0">
              <a:solidFill>
                <a:srgbClr val="3F3F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5800994" y="2579693"/>
            <a:ext cx="61716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rgbClr val="3F3F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02</a:t>
            </a:r>
            <a:endParaRPr sz="2400" b="1" dirty="0">
              <a:solidFill>
                <a:srgbClr val="3F3F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2269810" y="3137952"/>
            <a:ext cx="2021993" cy="46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ko-KR" altLang="en-US" sz="2400" dirty="0">
                <a:solidFill>
                  <a:srgbClr val="26262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데이터 이해</a:t>
            </a:r>
            <a:endParaRPr sz="2400" dirty="0">
              <a:solidFill>
                <a:srgbClr val="26262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4752841" y="3106518"/>
            <a:ext cx="2686317" cy="498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ko-KR" altLang="en-US" sz="2400" dirty="0">
                <a:solidFill>
                  <a:srgbClr val="26262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데이터 분석 기획</a:t>
            </a:r>
            <a:endParaRPr sz="2400" dirty="0">
              <a:solidFill>
                <a:srgbClr val="26262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cxnSp>
        <p:nvCxnSpPr>
          <p:cNvPr id="114" name="Google Shape;114;p14"/>
          <p:cNvCxnSpPr/>
          <p:nvPr/>
        </p:nvCxnSpPr>
        <p:spPr>
          <a:xfrm>
            <a:off x="3063946" y="3026968"/>
            <a:ext cx="361868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14"/>
          <p:cNvCxnSpPr/>
          <p:nvPr/>
        </p:nvCxnSpPr>
        <p:spPr>
          <a:xfrm>
            <a:off x="5915066" y="3030265"/>
            <a:ext cx="361868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16" name="Google Shape;106;p14">
            <a:extLst>
              <a:ext uri="{FF2B5EF4-FFF2-40B4-BE49-F238E27FC236}">
                <a16:creationId xmlns:a16="http://schemas.microsoft.com/office/drawing/2014/main" id="{FE52FBB1-655A-4ECD-A487-E3E5D989C576}"/>
              </a:ext>
            </a:extLst>
          </p:cNvPr>
          <p:cNvSpPr/>
          <p:nvPr/>
        </p:nvSpPr>
        <p:spPr>
          <a:xfrm>
            <a:off x="9011092" y="2585237"/>
            <a:ext cx="126425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rgbClr val="3F3F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03</a:t>
            </a:r>
            <a:endParaRPr sz="2400" b="1" dirty="0">
              <a:solidFill>
                <a:srgbClr val="3F3F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17" name="Google Shape;111;p14">
            <a:extLst>
              <a:ext uri="{FF2B5EF4-FFF2-40B4-BE49-F238E27FC236}">
                <a16:creationId xmlns:a16="http://schemas.microsoft.com/office/drawing/2014/main" id="{0DDF39B8-0012-44F4-9E55-566510E3AB25}"/>
              </a:ext>
            </a:extLst>
          </p:cNvPr>
          <p:cNvSpPr/>
          <p:nvPr/>
        </p:nvSpPr>
        <p:spPr>
          <a:xfrm>
            <a:off x="8391455" y="3121803"/>
            <a:ext cx="1946483" cy="46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ko-KR" altLang="en-US" sz="2400" dirty="0">
                <a:solidFill>
                  <a:srgbClr val="26262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데이터 분석</a:t>
            </a:r>
            <a:endParaRPr sz="2400" dirty="0">
              <a:solidFill>
                <a:srgbClr val="26262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cxnSp>
        <p:nvCxnSpPr>
          <p:cNvPr id="19" name="Google Shape;114;p14">
            <a:extLst>
              <a:ext uri="{FF2B5EF4-FFF2-40B4-BE49-F238E27FC236}">
                <a16:creationId xmlns:a16="http://schemas.microsoft.com/office/drawing/2014/main" id="{8A42314D-8994-453F-AAEB-611C919E8833}"/>
              </a:ext>
            </a:extLst>
          </p:cNvPr>
          <p:cNvCxnSpPr/>
          <p:nvPr/>
        </p:nvCxnSpPr>
        <p:spPr>
          <a:xfrm>
            <a:off x="9121958" y="3044086"/>
            <a:ext cx="361868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8905394"/>
      </p:ext>
    </p:extLst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564165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데이터 분석</a:t>
            </a: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1484" y="1147161"/>
            <a:ext cx="101788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ü"/>
            </a:pPr>
            <a:r>
              <a:rPr lang="ko-KR" altLang="en-US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연관성 분석</a:t>
            </a:r>
            <a:endParaRPr lang="en-US" altLang="ko-KR" sz="2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9359257"/>
      </p:ext>
    </p:extLst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5"/>
          <p:cNvCxnSpPr/>
          <p:nvPr/>
        </p:nvCxnSpPr>
        <p:spPr>
          <a:xfrm>
            <a:off x="5129063" y="3064838"/>
            <a:ext cx="2655694" cy="0"/>
          </a:xfrm>
          <a:prstGeom prst="straightConnector1">
            <a:avLst/>
          </a:prstGeom>
          <a:noFill/>
          <a:ln w="571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15"/>
          <p:cNvSpPr txBox="1"/>
          <p:nvPr/>
        </p:nvSpPr>
        <p:spPr>
          <a:xfrm>
            <a:off x="5466825" y="3316293"/>
            <a:ext cx="2317932" cy="57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데이터 이해</a:t>
            </a:r>
            <a:endParaRPr sz="28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456988" y="2779518"/>
            <a:ext cx="808255" cy="71896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496935" y="2813384"/>
            <a:ext cx="760060" cy="6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9073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5" y="380980"/>
            <a:ext cx="2333048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800" b="1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 </a:t>
            </a:r>
            <a:r>
              <a:rPr lang="ko-KR" altLang="en-US" sz="2800" b="1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데이터 이해</a:t>
            </a:r>
            <a:endParaRPr sz="2800" b="1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9414" y="1113692"/>
            <a:ext cx="9576343" cy="1623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b="1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데이터와 정보</a:t>
            </a:r>
            <a:endParaRPr lang="en-US" altLang="ko-KR" sz="2000" b="1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데이터의 유형 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ko-KR" altLang="en-US" sz="17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정성적 데이터 </a:t>
            </a:r>
            <a:r>
              <a:rPr lang="en-US" altLang="ko-KR" sz="17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7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비정형 데이터로 언어</a:t>
            </a:r>
            <a:r>
              <a:rPr lang="en-US" altLang="ko-KR" sz="17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7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 등의 형태  </a:t>
            </a:r>
            <a:r>
              <a:rPr lang="en-US" altLang="ko-KR" sz="17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ex) </a:t>
            </a:r>
            <a:r>
              <a:rPr lang="ko-KR" altLang="en-US" sz="17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회사 매출이 감소함 등</a:t>
            </a:r>
            <a:endParaRPr lang="en-US" altLang="ko-KR" sz="17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ko-KR" altLang="en-US" sz="17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정량적 데이터 </a:t>
            </a:r>
            <a:r>
              <a:rPr lang="en-US" altLang="ko-KR" sz="17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7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정형 데이터로 수치</a:t>
            </a:r>
            <a:r>
              <a:rPr lang="en-US" altLang="ko-KR" sz="17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7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도형</a:t>
            </a:r>
            <a:r>
              <a:rPr lang="en-US" altLang="ko-KR" sz="17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7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기호 등의 형태  </a:t>
            </a:r>
            <a:r>
              <a:rPr lang="en-US" altLang="ko-KR" sz="17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ex) </a:t>
            </a:r>
            <a:r>
              <a:rPr lang="ko-KR" altLang="en-US" sz="17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키</a:t>
            </a:r>
            <a:r>
              <a:rPr lang="en-US" altLang="ko-KR" sz="17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7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몸무게</a:t>
            </a:r>
            <a:r>
              <a:rPr lang="en-US" altLang="ko-KR" sz="17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7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매출액 등</a:t>
            </a:r>
            <a:endParaRPr lang="en-US" altLang="ko-KR" sz="17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571064" y="3482669"/>
            <a:ext cx="9209583" cy="2959649"/>
            <a:chOff x="2995669" y="3482669"/>
            <a:chExt cx="9209583" cy="2959649"/>
          </a:xfrm>
        </p:grpSpPr>
        <p:graphicFrame>
          <p:nvGraphicFramePr>
            <p:cNvPr id="8" name="다이어그램 7"/>
            <p:cNvGraphicFramePr/>
            <p:nvPr>
              <p:extLst>
                <p:ext uri="{D42A27DB-BD31-4B8C-83A1-F6EECF244321}">
                  <p14:modId xmlns:p14="http://schemas.microsoft.com/office/powerpoint/2010/main" val="898691344"/>
                </p:ext>
              </p:extLst>
            </p:nvPr>
          </p:nvGraphicFramePr>
          <p:xfrm>
            <a:off x="7659755" y="3482669"/>
            <a:ext cx="4545497" cy="289162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2995669" y="5826765"/>
              <a:ext cx="587052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ko-KR" altLang="en-US" sz="1700" dirty="0" smtClean="0">
                  <a:solidFill>
                    <a:prstClr val="black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데이터 </a:t>
              </a:r>
              <a:r>
                <a:rPr lang="en-US" altLang="ko-KR" sz="1700" dirty="0">
                  <a:solidFill>
                    <a:prstClr val="black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(Data) : </a:t>
              </a:r>
              <a:r>
                <a:rPr lang="ko-KR" altLang="en-US" sz="1700" dirty="0">
                  <a:solidFill>
                    <a:prstClr val="black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관찰</a:t>
              </a:r>
              <a:r>
                <a:rPr lang="en-US" altLang="ko-KR" sz="1700" dirty="0">
                  <a:solidFill>
                    <a:prstClr val="black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sz="1700" dirty="0">
                  <a:solidFill>
                    <a:prstClr val="black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측정을 통해서 수집된 사실이나 </a:t>
              </a:r>
              <a:endParaRPr lang="en-US" altLang="ko-KR" sz="1700" dirty="0" smtClean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lvl="1"/>
              <a:r>
                <a:rPr lang="en-US" altLang="ko-KR" sz="1700" dirty="0" smtClean="0">
                  <a:solidFill>
                    <a:prstClr val="black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		</a:t>
              </a:r>
              <a:r>
                <a:rPr lang="ko-KR" altLang="en-US" sz="1700" dirty="0" smtClean="0">
                  <a:solidFill>
                    <a:prstClr val="black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값</a:t>
              </a:r>
              <a:r>
                <a:rPr lang="en-US" altLang="ko-KR" sz="1700" dirty="0">
                  <a:solidFill>
                    <a:prstClr val="black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sz="1700" dirty="0">
                  <a:solidFill>
                    <a:prstClr val="black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수치</a:t>
              </a:r>
              <a:r>
                <a:rPr lang="en-US" altLang="ko-KR" sz="1700" dirty="0">
                  <a:solidFill>
                    <a:prstClr val="black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sz="1700" dirty="0">
                  <a:solidFill>
                    <a:prstClr val="black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문자 등 원본 </a:t>
              </a:r>
              <a:r>
                <a:rPr lang="ko-KR" altLang="en-US" sz="1700" dirty="0" smtClean="0">
                  <a:solidFill>
                    <a:prstClr val="black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데이터</a:t>
              </a:r>
              <a:endParaRPr lang="ko-KR" altLang="en-US" sz="17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63524" y="5095736"/>
              <a:ext cx="560454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ko-KR" altLang="en-US" sz="1700" dirty="0" smtClean="0">
                  <a:solidFill>
                    <a:prstClr val="black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정보 </a:t>
              </a:r>
              <a:r>
                <a:rPr lang="en-US" altLang="ko-KR" sz="1700" dirty="0">
                  <a:solidFill>
                    <a:prstClr val="black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(Information) : </a:t>
              </a:r>
              <a:r>
                <a:rPr lang="ko-KR" altLang="en-US" sz="1700" dirty="0">
                  <a:solidFill>
                    <a:prstClr val="black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데이터 중 사용자의 필요에 </a:t>
              </a:r>
              <a:r>
                <a:rPr lang="en-US" altLang="ko-KR" sz="1700" dirty="0" smtClean="0">
                  <a:solidFill>
                    <a:prstClr val="black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			</a:t>
              </a:r>
              <a:r>
                <a:rPr lang="ko-KR" altLang="en-US" sz="1700" dirty="0" smtClean="0">
                  <a:solidFill>
                    <a:prstClr val="black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의해 정제 </a:t>
              </a:r>
              <a:r>
                <a:rPr lang="ko-KR" altLang="en-US" sz="1700" dirty="0">
                  <a:solidFill>
                    <a:prstClr val="black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및 가공된 </a:t>
              </a:r>
              <a:r>
                <a:rPr lang="ko-KR" altLang="en-US" sz="1700" dirty="0" smtClean="0">
                  <a:solidFill>
                    <a:prstClr val="black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데이터</a:t>
              </a:r>
              <a:endParaRPr lang="ko-KR" altLang="en-US" sz="17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07645" y="3500161"/>
              <a:ext cx="593080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ko-KR" altLang="en-US" sz="1700" dirty="0" smtClean="0">
                  <a:solidFill>
                    <a:prstClr val="black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지혜 </a:t>
              </a:r>
              <a:r>
                <a:rPr lang="en-US" altLang="ko-KR" sz="1700" dirty="0">
                  <a:solidFill>
                    <a:prstClr val="black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(Wisdom) : </a:t>
              </a:r>
              <a:r>
                <a:rPr lang="ko-KR" altLang="en-US" sz="1700" dirty="0">
                  <a:solidFill>
                    <a:prstClr val="black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근본 원리에 대한 깊은 </a:t>
              </a:r>
              <a:r>
                <a:rPr lang="ko-KR" altLang="en-US" sz="1700" dirty="0" smtClean="0">
                  <a:solidFill>
                    <a:prstClr val="black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이해를</a:t>
              </a:r>
              <a:endParaRPr lang="en-US" altLang="ko-KR" sz="1700" dirty="0" smtClean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lvl="1"/>
              <a:r>
                <a:rPr lang="en-US" altLang="ko-KR" sz="1700" dirty="0">
                  <a:solidFill>
                    <a:prstClr val="black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	</a:t>
              </a:r>
              <a:r>
                <a:rPr lang="ko-KR" altLang="en-US" sz="1700" dirty="0" smtClean="0">
                  <a:solidFill>
                    <a:prstClr val="black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바탕으로 </a:t>
              </a:r>
              <a:r>
                <a:rPr lang="ko-KR" altLang="en-US" sz="1700" dirty="0">
                  <a:solidFill>
                    <a:prstClr val="black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도출되는 창의적인 </a:t>
              </a:r>
              <a:r>
                <a:rPr lang="ko-KR" altLang="en-US" sz="1700" dirty="0" smtClean="0">
                  <a:solidFill>
                    <a:prstClr val="black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아이디어</a:t>
              </a:r>
              <a:endParaRPr lang="ko-KR" altLang="en-US" sz="17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21069" y="4248270"/>
              <a:ext cx="575058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ko-KR" altLang="en-US" sz="1700" dirty="0" smtClean="0">
                  <a:solidFill>
                    <a:prstClr val="black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지식 </a:t>
              </a:r>
              <a:r>
                <a:rPr lang="en-US" altLang="ko-KR" sz="1700" dirty="0">
                  <a:solidFill>
                    <a:prstClr val="black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(Knowledge) : </a:t>
              </a:r>
              <a:r>
                <a:rPr lang="ko-KR" altLang="en-US" sz="1700" dirty="0">
                  <a:solidFill>
                    <a:prstClr val="black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정보를 일반화하고 체계화하여 </a:t>
              </a:r>
              <a:r>
                <a:rPr lang="en-US" altLang="ko-KR" sz="1700" dirty="0" smtClean="0">
                  <a:solidFill>
                    <a:prstClr val="black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			</a:t>
              </a:r>
              <a:r>
                <a:rPr lang="ko-KR" altLang="en-US" sz="1700" dirty="0" smtClean="0">
                  <a:solidFill>
                    <a:prstClr val="black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즉시 </a:t>
              </a:r>
              <a:r>
                <a:rPr lang="ko-KR" altLang="en-US" sz="1700" dirty="0">
                  <a:solidFill>
                    <a:prstClr val="black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적용 및 활용 가능한 </a:t>
              </a:r>
              <a:r>
                <a:rPr lang="ko-KR" altLang="en-US" sz="1700" dirty="0" smtClean="0">
                  <a:solidFill>
                    <a:prstClr val="black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형태</a:t>
              </a:r>
              <a:endParaRPr lang="en-US" altLang="ko-KR" sz="17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30041" y="3050544"/>
            <a:ext cx="206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DIKW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피라미드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26128" y="6606209"/>
            <a:ext cx="892986" cy="251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출처 </a:t>
            </a:r>
            <a:r>
              <a:rPr lang="en-US" altLang="ko-KR" sz="1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sz="1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itwiki</a:t>
            </a:r>
            <a:endParaRPr lang="ko-KR" altLang="en-US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023370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5" y="380980"/>
            <a:ext cx="2333048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800" b="1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 </a:t>
            </a:r>
            <a:r>
              <a:rPr lang="ko-KR" altLang="en-US" sz="2800" b="1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데이터 이해</a:t>
            </a:r>
            <a:endParaRPr sz="2800" b="1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0012" y="1168507"/>
            <a:ext cx="98678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2000" b="1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데이터와 정보 </a:t>
            </a:r>
            <a:endParaRPr lang="en-US" altLang="ko-KR" sz="2000" b="1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데이터베이스란</a:t>
            </a:r>
            <a:r>
              <a:rPr lang="en-US" altLang="ko-KR" b="1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lvl="2">
              <a:lnSpc>
                <a:spcPct val="150000"/>
              </a:lnSpc>
            </a:pPr>
            <a:r>
              <a:rPr lang="en-US" altLang="ko-KR" b="1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여러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사람이 공유하여 사용할 목적으로 체계화해 통합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관리하는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데이터의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집합이다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000" b="1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데이터베이스의 특징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7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ko-KR" altLang="en-US" sz="17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통합된 데이터 </a:t>
            </a:r>
            <a:r>
              <a:rPr lang="en-US" altLang="ko-KR" sz="17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7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중복된 내용을 배제한 데이터</a:t>
            </a:r>
            <a:endParaRPr lang="en-US" altLang="ko-KR" sz="17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ko-KR" altLang="en-US" sz="17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저장된 데이터 </a:t>
            </a:r>
            <a:r>
              <a:rPr lang="en-US" altLang="ko-KR" sz="17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7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컴퓨터가 접근할 수 있는 저장 매체에 저장된 데이터</a:t>
            </a:r>
            <a:endParaRPr lang="en-US" altLang="ko-KR" sz="17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ko-KR" altLang="en-US" sz="17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공용 데이터 </a:t>
            </a:r>
            <a:r>
              <a:rPr lang="en-US" altLang="ko-KR" sz="17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7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여러 사용자가 데이터를 공동으로 이용하는 데이터</a:t>
            </a:r>
            <a:endParaRPr lang="en-US" altLang="ko-KR" sz="17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ko-KR" altLang="en-US" sz="17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운영 데이터 </a:t>
            </a:r>
            <a:r>
              <a:rPr lang="en-US" altLang="ko-KR" sz="17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7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조직의 목적을 위해 사용되는 데이터</a:t>
            </a:r>
            <a:r>
              <a:rPr lang="en-US" altLang="ko-KR" sz="17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730046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5" y="380980"/>
            <a:ext cx="2333048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800" b="1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 </a:t>
            </a:r>
            <a:r>
              <a:rPr lang="ko-KR" altLang="en-US" sz="2800" b="1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데이터 이해</a:t>
            </a:r>
            <a:endParaRPr sz="2800" b="1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31371" y="1080051"/>
            <a:ext cx="1166123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2000" b="1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빅데이터의 이해와 영향</a:t>
            </a:r>
            <a:endParaRPr lang="en-US" altLang="ko-KR" sz="2000" b="1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빅데이터의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3V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Volume (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양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 -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데이터의 규모 측면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Variety (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다양성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-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데이터의 유형과 소스 측면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Velocity (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속도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-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데이터의 수집과 처리 측면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빅데이터가 미치는 영향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기업에 미치는 영향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혁신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생산성 향상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소비자의 행동 분석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시장 변동 예측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비즈니스 모델로 신사업 발굴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정부에 미치는 영향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환경 탐색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상황분석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미래 대응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각종 통계와 데이터를 수집해 사회 변화를 추정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개인에 미치는 영향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목적에 따른 활용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개인 인지도 향상 등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2081385" y="5958608"/>
            <a:ext cx="1132268" cy="55659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01222" y="6058275"/>
            <a:ext cx="31606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사람들의 생활 </a:t>
            </a:r>
            <a:r>
              <a:rPr lang="ko-KR" altLang="en-US" sz="25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스마트화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023643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5" y="380980"/>
            <a:ext cx="2333048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800" b="1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 </a:t>
            </a:r>
            <a:r>
              <a:rPr lang="ko-KR" altLang="en-US" sz="2800" b="1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데이터 이해</a:t>
            </a:r>
            <a:endParaRPr sz="2800" b="1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9376" y="1108872"/>
            <a:ext cx="1017766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비즈니스 모델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빅데이터 활용 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연관 규칙 학습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변수들간의 중요한 상관관계를 찾아내는 방법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유형 분석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특성에 따라 자료를 분류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그룹화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유전자 알고리즘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최적화를 위해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점차적으로 변형함으로써 더 좋은 해들을 만드는 방법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기계학습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훈련 데이터를 통해 학습된 알려진 속성을 기반으로 예측에 초점을 두는 방법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회귀 분석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변수들 사이에서 나타나는 경향성을 설명하는 방법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감정 분석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주제에 대한 정서적이고 주관적인 상태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감정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체계적으로 분석하는 방법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소셜네트워크분석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사람들 사이의 네트워크로 연결된 사회 연결 망을 분석하는 방법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85443" y="6606209"/>
            <a:ext cx="103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출처 </a:t>
            </a:r>
            <a:r>
              <a:rPr lang="en-US" altLang="ko-KR" sz="1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위키백과</a:t>
            </a:r>
            <a:endParaRPr lang="ko-KR" altLang="en-US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7464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5" y="380980"/>
            <a:ext cx="2333048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800" b="1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 </a:t>
            </a:r>
            <a:r>
              <a:rPr lang="ko-KR" altLang="en-US" sz="2800" b="1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데이터 이해</a:t>
            </a:r>
            <a:endParaRPr sz="2800" b="1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3703" y="1159565"/>
            <a:ext cx="1049572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사이언스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(Data Science)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개념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정형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비정형 형태를 포함한 다양한 데이터로부터 지식과 </a:t>
            </a:r>
            <a:r>
              <a:rPr lang="ko-KR" altLang="en-US" sz="2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인사이트를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추출하는데 과학적 방법론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	      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프로세스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알고리즘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시스템을 동원하는 융합분야이다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 lvl="1">
              <a:lnSpc>
                <a:spcPct val="150000"/>
              </a:lnSpc>
            </a:pP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구성요소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329773" y="3246673"/>
            <a:ext cx="10013729" cy="3382977"/>
            <a:chOff x="2664546" y="2755356"/>
            <a:chExt cx="10013729" cy="3382977"/>
          </a:xfrm>
        </p:grpSpPr>
        <p:graphicFrame>
          <p:nvGraphicFramePr>
            <p:cNvPr id="4" name="다이어그램 3"/>
            <p:cNvGraphicFramePr/>
            <p:nvPr>
              <p:extLst>
                <p:ext uri="{D42A27DB-BD31-4B8C-83A1-F6EECF244321}">
                  <p14:modId xmlns:p14="http://schemas.microsoft.com/office/powerpoint/2010/main" val="2326788992"/>
                </p:ext>
              </p:extLst>
            </p:nvPr>
          </p:nvGraphicFramePr>
          <p:xfrm>
            <a:off x="4490279" y="3093910"/>
            <a:ext cx="4766365" cy="304442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447183" y="2755356"/>
              <a:ext cx="37967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분석 영역 </a:t>
              </a:r>
              <a:r>
                <a:rPr lang="en-US" altLang="ko-KR" sz="16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- </a:t>
              </a:r>
              <a:r>
                <a:rPr lang="ko-KR" altLang="en-US" sz="16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수학</a:t>
              </a:r>
              <a:r>
                <a:rPr lang="en-US" altLang="ko-KR" sz="16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sz="16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모델링</a:t>
              </a:r>
              <a:r>
                <a:rPr lang="en-US" altLang="ko-KR" sz="16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sz="1600" dirty="0" err="1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머신러닝</a:t>
              </a:r>
              <a:r>
                <a:rPr lang="en-US" altLang="ko-KR" sz="16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</a:t>
              </a:r>
              <a:r>
                <a:rPr lang="ko-KR" altLang="en-US" sz="16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분석학 등</a:t>
              </a:r>
              <a:endPara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45556" y="4536718"/>
              <a:ext cx="4332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컨설팅 영역 </a:t>
              </a:r>
              <a:r>
                <a:rPr lang="en-US" altLang="ko-KR" sz="16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- </a:t>
              </a:r>
              <a:r>
                <a:rPr lang="ko-KR" altLang="en-US" sz="16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커뮤니케이션</a:t>
              </a:r>
              <a:r>
                <a:rPr lang="en-US" altLang="ko-KR" sz="16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sz="16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시각화</a:t>
              </a:r>
              <a:r>
                <a:rPr lang="en-US" altLang="ko-KR" sz="16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sz="16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프레젠테이션 등</a:t>
              </a:r>
              <a:endPara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64546" y="4982346"/>
              <a:ext cx="27619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IT</a:t>
              </a:r>
              <a:r>
                <a:rPr lang="ko-KR" altLang="en-US" sz="16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영역 </a:t>
              </a:r>
              <a:r>
                <a:rPr lang="en-US" altLang="ko-KR" sz="16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-  </a:t>
              </a:r>
              <a:r>
                <a:rPr lang="ko-KR" altLang="en-US" sz="16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프로그래밍</a:t>
              </a:r>
              <a:r>
                <a:rPr lang="en-US" altLang="ko-KR" sz="16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</a:p>
            <a:p>
              <a:r>
                <a:rPr lang="en-US" altLang="ko-KR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	</a:t>
              </a:r>
              <a:r>
                <a:rPr lang="ko-KR" altLang="en-US" sz="16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데이터 엔지니어링 등</a:t>
              </a:r>
              <a:endPara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1085443" y="6606209"/>
            <a:ext cx="103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출처 </a:t>
            </a:r>
            <a:r>
              <a:rPr lang="en-US" altLang="ko-KR" sz="1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위키백과</a:t>
            </a:r>
            <a:endParaRPr lang="ko-KR" altLang="en-US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01920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5" y="380980"/>
            <a:ext cx="2333048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800" b="1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 </a:t>
            </a:r>
            <a:r>
              <a:rPr lang="ko-KR" altLang="en-US" sz="2800" b="1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데이터 이해</a:t>
            </a:r>
            <a:endParaRPr sz="2800" b="1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9376" y="1093305"/>
            <a:ext cx="60297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6.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빅데이터 상식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DBMS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SQL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DBMS 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SQL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관련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기술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빅데이터 분석 기술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2"/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2"/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037771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372</Words>
  <Application>Microsoft Office PowerPoint</Application>
  <PresentationFormat>와이드스크린</PresentationFormat>
  <Paragraphs>142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Tmon몬소리OTF Black</vt:lpstr>
      <vt:lpstr>나눔스퀘어라운드 Bold</vt:lpstr>
      <vt:lpstr>맑은 고딕</vt:lpstr>
      <vt:lpstr>배달의민족 주아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paullab</dc:creator>
  <cp:lastModifiedBy>paullab</cp:lastModifiedBy>
  <cp:revision>136</cp:revision>
  <dcterms:created xsi:type="dcterms:W3CDTF">2019-10-31T04:28:31Z</dcterms:created>
  <dcterms:modified xsi:type="dcterms:W3CDTF">2020-06-03T06:34:32Z</dcterms:modified>
</cp:coreProperties>
</file>