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83" r:id="rId26"/>
    <p:sldId id="278" r:id="rId27"/>
    <p:sldId id="279" r:id="rId28"/>
    <p:sldId id="280" r:id="rId29"/>
  </p:sldIdLst>
  <p:sldSz cx="12192000" cy="6858000"/>
  <p:notesSz cx="6858000" cy="9144000"/>
  <p:embeddedFontLst>
    <p:embeddedFont>
      <p:font typeface="Arial Rounded MT Bold" panose="020F0704030504030204" pitchFamily="34" charset="0"/>
      <p:regular r:id="rId31"/>
    </p:embeddedFont>
    <p:embeddedFont>
      <p:font typeface="Poppi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33" autoAdjust="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695885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 Everyone,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Good Morning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Before we start with the presentation today, I would like to share a small recital.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been a part of </a:t>
            </a:r>
            <a:r>
              <a:rPr lang="en-US" dirty="0" err="1"/>
              <a:t>Publicis</a:t>
            </a:r>
            <a:r>
              <a:rPr lang="en-US" dirty="0"/>
              <a:t> Sapient for almost 3months now, and there is this fact that everyone of us would agree upon.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all started as fresh graduates, underwent 5weeks or so of rigorous training followed by what…5 weeks now of a Hands On project, and what has transpired in these days is a fact that we all are really proud of. A transformation from someone who could code, to someone who can not only code, but add value to everything he does.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have we succeeded at becoming a Product engineer?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Hi, I am </a:t>
            </a:r>
            <a:r>
              <a:rPr lang="en-US" dirty="0" err="1"/>
              <a:t>Rajat</a:t>
            </a:r>
            <a:r>
              <a:rPr lang="en-US" dirty="0"/>
              <a:t>, a small part of our big team here.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here with my colleagues </a:t>
            </a:r>
            <a:r>
              <a:rPr lang="en-US" dirty="0" err="1"/>
              <a:t>Aman</a:t>
            </a:r>
            <a:r>
              <a:rPr lang="en-US" dirty="0"/>
              <a:t> and </a:t>
            </a:r>
            <a:r>
              <a:rPr lang="en-US" dirty="0" err="1"/>
              <a:t>Chinmay</a:t>
            </a:r>
            <a:r>
              <a:rPr lang="en-US" dirty="0"/>
              <a:t> and we are here to give you a walkthrough of our Transformation, our Journey and the project we have been working for sometime now.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701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/>
          </a:p>
        </p:txBody>
      </p:sp>
      <p:sp>
        <p:nvSpPr>
          <p:cNvPr id="247" name="Google Shape;24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3122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127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/>
          </a:p>
        </p:txBody>
      </p:sp>
      <p:sp>
        <p:nvSpPr>
          <p:cNvPr id="283" name="Google Shape;28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73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3 mins	</a:t>
            </a:r>
            <a:endParaRPr/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672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satisfaction and brand value</a:t>
            </a:r>
            <a:endParaRPr/>
          </a:p>
        </p:txBody>
      </p:sp>
      <p:sp>
        <p:nvSpPr>
          <p:cNvPr id="299" name="Google Shape;29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12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5 mins</a:t>
            </a:r>
            <a:endParaRPr/>
          </a:p>
        </p:txBody>
      </p:sp>
      <p:sp>
        <p:nvSpPr>
          <p:cNvPr id="331" name="Google Shape;33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4147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a24c32f0a_1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a24c32f0a_1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ea24c32f0a_12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5352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Product Thinking (Design Thinking, Requirement Analysis, 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Multi Skilled (Frontend, Backend, DevOps)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Fast Decision Making (Agile)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Increasing the Pace (Automation CI/CD)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Startup Mindset (Agile)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lang="en-US"/>
              <a:t>Continuous Improvement (Retros)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091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22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364" name="Google Shape;36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384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870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397" name="Google Shape;39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275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405" name="Google Shape;40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993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2 mins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Challenges-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Installing the Tomcat server and running application on 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Learnings-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Got to learn new technologies.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working together in teams.(collaboration)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write code which is accepted by the industry.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Learnt how to make UML diagrams for the given problem.</a:t>
            </a:r>
            <a:endParaRPr/>
          </a:p>
        </p:txBody>
      </p:sp>
      <p:sp>
        <p:nvSpPr>
          <p:cNvPr id="430" name="Google Shape;430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0083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POS- Student -5 min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- Professor - 3 min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DropWizard- 3 min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683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- ?</a:t>
            </a:r>
            <a:endParaRPr/>
          </a:p>
        </p:txBody>
      </p:sp>
      <p:sp>
        <p:nvSpPr>
          <p:cNvPr id="446" name="Google Shape;44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13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After this show the testimonial video. 1 min</a:t>
            </a:r>
            <a:endParaRPr/>
          </a:p>
        </p:txBody>
      </p:sp>
      <p:sp>
        <p:nvSpPr>
          <p:cNvPr id="454" name="Google Shape;45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49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97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37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Swati</a:t>
            </a:r>
            <a:endParaRPr/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31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51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– 1 min</a:t>
            </a: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079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- 2 mins</a:t>
            </a:r>
            <a:endParaRPr dirty="0"/>
          </a:p>
        </p:txBody>
      </p:sp>
      <p:sp>
        <p:nvSpPr>
          <p:cNvPr id="163" name="Google Shape;16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580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96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17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"/>
              <a:buNone/>
              <a:defRPr sz="2300" b="0" i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ircle image: Image Right">
  <p:cSld name="Half circle image: Image Righ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6281928" y="0"/>
            <a:ext cx="59100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2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57142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85800" y="886969"/>
            <a:ext cx="5221200" cy="1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9"/>
              <a:buFont typeface="Poppins"/>
              <a:buNone/>
              <a:defRPr sz="2299" b="0" i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85800" y="2371745"/>
            <a:ext cx="5221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15714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/>
            </a:lvl1pPr>
            <a:lvl2pPr marL="914400" lvl="1" indent="-342900" algn="l" rtl="0">
              <a:lnSpc>
                <a:spcPct val="12222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2222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2222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22222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ize — Red">
  <p:cSld name="Seize — Red">
    <p:bg>
      <p:bgPr>
        <a:solidFill>
          <a:schemeClr val="accen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346610" y="2759428"/>
            <a:ext cx="9495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oppins"/>
              <a:buNone/>
              <a:defRPr sz="34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94176" y="1028700"/>
            <a:ext cx="4800600" cy="4800600"/>
          </a:xfrm>
          <a:custGeom>
            <a:avLst/>
            <a:gdLst/>
            <a:ahLst/>
            <a:cxnLst/>
            <a:rect l="l" t="t" r="r" b="b"/>
            <a:pathLst>
              <a:path w="4800600" h="4800600" extrusionOk="0">
                <a:moveTo>
                  <a:pt x="2400300" y="264771"/>
                </a:moveTo>
                <a:cubicBezTo>
                  <a:pt x="1220879" y="264771"/>
                  <a:pt x="264770" y="1220880"/>
                  <a:pt x="264770" y="2400301"/>
                </a:cubicBezTo>
                <a:cubicBezTo>
                  <a:pt x="264770" y="3579722"/>
                  <a:pt x="1220879" y="4535831"/>
                  <a:pt x="2400300" y="4535831"/>
                </a:cubicBezTo>
                <a:cubicBezTo>
                  <a:pt x="3579721" y="4535831"/>
                  <a:pt x="4535830" y="3579722"/>
                  <a:pt x="4535830" y="2400301"/>
                </a:cubicBezTo>
                <a:cubicBezTo>
                  <a:pt x="4535830" y="1220880"/>
                  <a:pt x="3579721" y="264771"/>
                  <a:pt x="2400300" y="264771"/>
                </a:cubicBezTo>
                <a:close/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oice — Red">
  <p:cSld name="Voice — Red">
    <p:bg>
      <p:bgPr>
        <a:solidFill>
          <a:schemeClr val="accen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1620012" y="2797769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Poppins"/>
              <a:buNone/>
              <a:defRPr sz="4200" b="0" i="0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Image">
  <p:cSld name="Agenda — Imag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3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685800" y="667512"/>
            <a:ext cx="4690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685800" y="1089835"/>
            <a:ext cx="4690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marL="1828800" lvl="3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92" y="1571280"/>
            <a:ext cx="5358099" cy="30005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>
            <a:spLocks noGrp="1"/>
          </p:cNvSpPr>
          <p:nvPr>
            <p:ph type="ctrTitle"/>
          </p:nvPr>
        </p:nvSpPr>
        <p:spPr>
          <a:xfrm>
            <a:off x="1724981" y="2719096"/>
            <a:ext cx="2847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Our Team</a:t>
            </a:r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51" name="Google Shape;251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45" r="11344"/>
          <a:stretch/>
        </p:blipFill>
        <p:spPr>
          <a:xfrm>
            <a:off x="6100354" y="0"/>
            <a:ext cx="6087292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/>
        </p:nvSpPr>
        <p:spPr>
          <a:xfrm>
            <a:off x="1239697" y="1155545"/>
            <a:ext cx="206176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Gourika M Choudhary</a:t>
            </a:r>
            <a:endParaRPr dirty="0"/>
          </a:p>
        </p:txBody>
      </p:sp>
      <p:sp>
        <p:nvSpPr>
          <p:cNvPr id="257" name="Google Shape;257;p29"/>
          <p:cNvSpPr/>
          <p:nvPr/>
        </p:nvSpPr>
        <p:spPr>
          <a:xfrm>
            <a:off x="1154110" y="329061"/>
            <a:ext cx="2261269" cy="2360814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5220651" y="1155545"/>
            <a:ext cx="206176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Hari Madhav Sanapala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5120899" y="329061"/>
            <a:ext cx="2261269" cy="2360814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9155592" y="1155545"/>
            <a:ext cx="226446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Gayathri Vaidhyanathan</a:t>
            </a:r>
            <a:endParaRPr dirty="0"/>
          </a:p>
        </p:txBody>
      </p:sp>
      <p:sp>
        <p:nvSpPr>
          <p:cNvPr id="261" name="Google Shape;261;p29"/>
          <p:cNvSpPr/>
          <p:nvPr/>
        </p:nvSpPr>
        <p:spPr>
          <a:xfrm>
            <a:off x="9158788" y="329061"/>
            <a:ext cx="2261269" cy="2360814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2937655" y="4146158"/>
            <a:ext cx="218324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Lakshmi Inukonda</a:t>
            </a:r>
            <a:endParaRPr sz="6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859630" y="3319674"/>
            <a:ext cx="2261269" cy="2360814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6997271" y="4300046"/>
            <a:ext cx="206176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Aarthi Subha </a:t>
            </a:r>
            <a:endParaRPr dirty="0"/>
          </a:p>
        </p:txBody>
      </p:sp>
      <p:sp>
        <p:nvSpPr>
          <p:cNvPr id="267" name="Google Shape;267;p29"/>
          <p:cNvSpPr/>
          <p:nvPr/>
        </p:nvSpPr>
        <p:spPr>
          <a:xfrm>
            <a:off x="6897519" y="3319674"/>
            <a:ext cx="2261269" cy="2360814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>
            <a:spLocks noGrp="1"/>
          </p:cNvSpPr>
          <p:nvPr>
            <p:ph type="ctrTitle"/>
          </p:nvPr>
        </p:nvSpPr>
        <p:spPr>
          <a:xfrm>
            <a:off x="1166181" y="2732867"/>
            <a:ext cx="4139371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Team Structure</a:t>
            </a:r>
            <a:endParaRPr/>
          </a:p>
        </p:txBody>
      </p:sp>
      <p:sp>
        <p:nvSpPr>
          <p:cNvPr id="286" name="Google Shape;286;p30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87" name="Google Shape;287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383" r="3383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667512"/>
            <a:ext cx="4881623" cy="617278"/>
          </a:xfrm>
        </p:spPr>
        <p:txBody>
          <a:bodyPr/>
          <a:lstStyle/>
          <a:p>
            <a:r>
              <a:rPr lang="en-US" sz="2800" dirty="0" smtClean="0"/>
              <a:t>Team Structure: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799" y="1089835"/>
            <a:ext cx="11120377" cy="4572000"/>
          </a:xfrm>
        </p:spPr>
        <p:txBody>
          <a:bodyPr/>
          <a:lstStyle/>
          <a:p>
            <a:r>
              <a:rPr lang="en-US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Gourika M Choudhary  (Team Lead)- </a:t>
            </a:r>
            <a:r>
              <a:rPr lang="en-US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worked on the admin module </a:t>
            </a:r>
            <a:endParaRPr lang="en-US" dirty="0"/>
          </a:p>
          <a:p>
            <a:r>
              <a:rPr lang="en-US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Hari Madhav </a:t>
            </a:r>
            <a:r>
              <a:rPr lang="en-US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Sanapala- </a:t>
            </a:r>
            <a:r>
              <a:rPr lang="en-US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worked on student module and database</a:t>
            </a:r>
            <a:endParaRPr lang="en-US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US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Gayathri </a:t>
            </a:r>
            <a:r>
              <a:rPr lang="en-US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Vaidhyanathan- </a:t>
            </a:r>
            <a:r>
              <a:rPr lang="en-US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worked on the professor module</a:t>
            </a:r>
            <a:endParaRPr lang="en-US" dirty="0"/>
          </a:p>
          <a:p>
            <a:r>
              <a:rPr lang="en-US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Lakshmi </a:t>
            </a:r>
            <a:r>
              <a:rPr lang="en-US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Inukonda- </a:t>
            </a:r>
            <a:r>
              <a:rPr lang="en-US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worked on the user module</a:t>
            </a:r>
            <a:endParaRPr lang="en-US" sz="7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en-U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Aarthi </a:t>
            </a:r>
            <a:r>
              <a:rPr lang="en-US" b="1" dirty="0" smtClean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Subha- </a:t>
            </a:r>
            <a:r>
              <a:rPr lang="en-US" dirty="0" smtClean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worked on the payment module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>
            <a:spLocks noGrp="1"/>
          </p:cNvSpPr>
          <p:nvPr>
            <p:ph type="ctrTitle"/>
          </p:nvPr>
        </p:nvSpPr>
        <p:spPr>
          <a:xfrm>
            <a:off x="1129553" y="2732757"/>
            <a:ext cx="3863361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Project Goals</a:t>
            </a:r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95" name="Google Shape;295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805" r="8804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title"/>
          </p:nvPr>
        </p:nvSpPr>
        <p:spPr>
          <a:xfrm>
            <a:off x="685800" y="453048"/>
            <a:ext cx="10817352" cy="74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</a:pPr>
            <a:r>
              <a:rPr lang="en-US" sz="3200" b="1" dirty="0">
                <a:solidFill>
                  <a:schemeClr val="dk1"/>
                </a:solidFill>
              </a:rPr>
              <a:t>Our Vision</a:t>
            </a:r>
            <a:endParaRPr sz="3200" dirty="0"/>
          </a:p>
        </p:txBody>
      </p:sp>
      <p:grpSp>
        <p:nvGrpSpPr>
          <p:cNvPr id="302" name="Google Shape;302;p32"/>
          <p:cNvGrpSpPr/>
          <p:nvPr/>
        </p:nvGrpSpPr>
        <p:grpSpPr>
          <a:xfrm>
            <a:off x="7405952" y="1452039"/>
            <a:ext cx="1737956" cy="1741962"/>
            <a:chOff x="403166" y="1435608"/>
            <a:chExt cx="2456822" cy="2596068"/>
          </a:xfrm>
        </p:grpSpPr>
        <p:sp>
          <p:nvSpPr>
            <p:cNvPr id="303" name="Google Shape;303;p32"/>
            <p:cNvSpPr/>
            <p:nvPr/>
          </p:nvSpPr>
          <p:spPr>
            <a:xfrm>
              <a:off x="403166" y="1539832"/>
              <a:ext cx="2456822" cy="2491844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304" name="Google Shape;304;p32"/>
            <p:cNvPicPr preferRelativeResize="0"/>
            <p:nvPr/>
          </p:nvPicPr>
          <p:blipFill rotWithShape="1">
            <a:blip r:embed="rId3">
              <a:alphaModFix/>
            </a:blip>
            <a:srcRect l="24437" t="15290" r="26023" b="16268"/>
            <a:stretch/>
          </p:blipFill>
          <p:spPr>
            <a:xfrm>
              <a:off x="997526" y="1961803"/>
              <a:ext cx="1263535" cy="17456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32"/>
            <p:cNvSpPr/>
            <p:nvPr/>
          </p:nvSpPr>
          <p:spPr>
            <a:xfrm>
              <a:off x="573783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06" name="Google Shape;306;p32"/>
            <p:cNvSpPr txBox="1"/>
            <p:nvPr/>
          </p:nvSpPr>
          <p:spPr>
            <a:xfrm>
              <a:off x="726842" y="1514247"/>
              <a:ext cx="3792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/>
            </a:p>
          </p:txBody>
        </p:sp>
      </p:grpSp>
      <p:sp>
        <p:nvSpPr>
          <p:cNvPr id="307" name="Google Shape;307;p32"/>
          <p:cNvSpPr txBox="1"/>
          <p:nvPr/>
        </p:nvSpPr>
        <p:spPr>
          <a:xfrm>
            <a:off x="7175656" y="3574770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Quality</a:t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9592885" y="3570972"/>
            <a:ext cx="255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Security</a:t>
            </a:r>
            <a:endParaRPr/>
          </a:p>
        </p:txBody>
      </p:sp>
      <p:grpSp>
        <p:nvGrpSpPr>
          <p:cNvPr id="309" name="Google Shape;309;p32"/>
          <p:cNvGrpSpPr/>
          <p:nvPr/>
        </p:nvGrpSpPr>
        <p:grpSpPr>
          <a:xfrm>
            <a:off x="10199108" y="1419857"/>
            <a:ext cx="1690785" cy="1769874"/>
            <a:chOff x="3363489" y="1435608"/>
            <a:chExt cx="2456822" cy="2592462"/>
          </a:xfrm>
        </p:grpSpPr>
        <p:pic>
          <p:nvPicPr>
            <p:cNvPr id="310" name="Google Shape;310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7834" y="1962904"/>
              <a:ext cx="1844326" cy="184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2"/>
            <p:cNvSpPr/>
            <p:nvPr/>
          </p:nvSpPr>
          <p:spPr>
            <a:xfrm>
              <a:off x="3363489" y="1575814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560165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3" name="Google Shape;313;p32"/>
            <p:cNvSpPr txBox="1"/>
            <p:nvPr/>
          </p:nvSpPr>
          <p:spPr>
            <a:xfrm>
              <a:off x="3676543" y="1515148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/>
            </a:p>
          </p:txBody>
        </p:sp>
      </p:grpSp>
      <p:sp>
        <p:nvSpPr>
          <p:cNvPr id="314" name="Google Shape;314;p32"/>
          <p:cNvSpPr txBox="1"/>
          <p:nvPr/>
        </p:nvSpPr>
        <p:spPr>
          <a:xfrm>
            <a:off x="7175656" y="6147843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Interactivity</a:t>
            </a:r>
            <a:endParaRPr/>
          </a:p>
        </p:txBody>
      </p:sp>
      <p:sp>
        <p:nvSpPr>
          <p:cNvPr id="315" name="Google Shape;315;p32"/>
          <p:cNvSpPr txBox="1"/>
          <p:nvPr/>
        </p:nvSpPr>
        <p:spPr>
          <a:xfrm>
            <a:off x="9575255" y="6183764"/>
            <a:ext cx="25506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Speed</a:t>
            </a:r>
            <a:endParaRPr/>
          </a:p>
        </p:txBody>
      </p:sp>
      <p:grpSp>
        <p:nvGrpSpPr>
          <p:cNvPr id="316" name="Google Shape;316;p32"/>
          <p:cNvGrpSpPr/>
          <p:nvPr/>
        </p:nvGrpSpPr>
        <p:grpSpPr>
          <a:xfrm>
            <a:off x="7405893" y="4187411"/>
            <a:ext cx="2072575" cy="1996376"/>
            <a:chOff x="6338184" y="1435608"/>
            <a:chExt cx="2456822" cy="2596067"/>
          </a:xfrm>
        </p:grpSpPr>
        <p:sp>
          <p:nvSpPr>
            <p:cNvPr id="317" name="Google Shape;317;p32"/>
            <p:cNvSpPr/>
            <p:nvPr/>
          </p:nvSpPr>
          <p:spPr>
            <a:xfrm>
              <a:off x="6338184" y="1579419"/>
              <a:ext cx="2456822" cy="2452256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6584024" y="1435608"/>
              <a:ext cx="694113" cy="73152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9" name="Google Shape;319;p32"/>
            <p:cNvSpPr txBox="1"/>
            <p:nvPr/>
          </p:nvSpPr>
          <p:spPr>
            <a:xfrm>
              <a:off x="6700402" y="1579419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/>
            </a:p>
          </p:txBody>
        </p:sp>
        <p:pic>
          <p:nvPicPr>
            <p:cNvPr id="320" name="Google Shape;320;p3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020088" y="1979529"/>
              <a:ext cx="1113646" cy="1675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1" name="Google Shape;321;p32"/>
          <p:cNvGrpSpPr/>
          <p:nvPr/>
        </p:nvGrpSpPr>
        <p:grpSpPr>
          <a:xfrm>
            <a:off x="10234871" y="4288779"/>
            <a:ext cx="1655652" cy="1725662"/>
            <a:chOff x="9314007" y="1435608"/>
            <a:chExt cx="2456822" cy="2604379"/>
          </a:xfrm>
        </p:grpSpPr>
        <p:grpSp>
          <p:nvGrpSpPr>
            <p:cNvPr id="322" name="Google Shape;322;p32"/>
            <p:cNvGrpSpPr/>
            <p:nvPr/>
          </p:nvGrpSpPr>
          <p:grpSpPr>
            <a:xfrm>
              <a:off x="9314007" y="1435608"/>
              <a:ext cx="2456822" cy="2604379"/>
              <a:chOff x="9314007" y="1435608"/>
              <a:chExt cx="2456822" cy="2604379"/>
            </a:xfrm>
          </p:grpSpPr>
          <p:sp>
            <p:nvSpPr>
              <p:cNvPr id="323" name="Google Shape;323;p32"/>
              <p:cNvSpPr/>
              <p:nvPr/>
            </p:nvSpPr>
            <p:spPr>
              <a:xfrm>
                <a:off x="9314007" y="1587731"/>
                <a:ext cx="2456822" cy="2452256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pic>
            <p:nvPicPr>
              <p:cNvPr id="324" name="Google Shape;324;p3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9762979" y="1962904"/>
                <a:ext cx="1586170" cy="15861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5" name="Google Shape;325;p32"/>
              <p:cNvSpPr/>
              <p:nvPr/>
            </p:nvSpPr>
            <p:spPr>
              <a:xfrm>
                <a:off x="9380505" y="1435608"/>
                <a:ext cx="694113" cy="7315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326" name="Google Shape;326;p32"/>
            <p:cNvSpPr txBox="1"/>
            <p:nvPr/>
          </p:nvSpPr>
          <p:spPr>
            <a:xfrm>
              <a:off x="9496883" y="1555976"/>
              <a:ext cx="4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/>
            </a:p>
          </p:txBody>
        </p:sp>
      </p:grpSp>
      <p:sp>
        <p:nvSpPr>
          <p:cNvPr id="327" name="Google Shape;327;p32"/>
          <p:cNvSpPr txBox="1"/>
          <p:nvPr/>
        </p:nvSpPr>
        <p:spPr>
          <a:xfrm>
            <a:off x="313835" y="1641662"/>
            <a:ext cx="6741600" cy="492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 Rounded MT Bold" panose="020F0704030504030204" pitchFamily="34" charset="0"/>
                <a:ea typeface="Poppins"/>
                <a:cs typeface="Poppins"/>
                <a:sym typeface="Poppins"/>
              </a:rPr>
              <a:t>To create a </a:t>
            </a:r>
            <a:r>
              <a:rPr lang="en-US" sz="2400" b="1" dirty="0">
                <a:solidFill>
                  <a:schemeClr val="dk1"/>
                </a:solidFill>
                <a:latin typeface="Arial Rounded MT Bold" panose="020F0704030504030204" pitchFamily="34" charset="0"/>
                <a:ea typeface="Poppins"/>
                <a:cs typeface="Poppins"/>
                <a:sym typeface="Poppins"/>
              </a:rPr>
              <a:t>Course Registration System </a:t>
            </a:r>
            <a:r>
              <a:rPr lang="en-US" sz="2400" dirty="0">
                <a:solidFill>
                  <a:schemeClr val="dk1"/>
                </a:solidFill>
                <a:latin typeface="Arial Rounded MT Bold" panose="020F0704030504030204" pitchFamily="34" charset="0"/>
                <a:ea typeface="Poppins"/>
                <a:cs typeface="Poppins"/>
                <a:sym typeface="Poppins"/>
              </a:rPr>
              <a:t>using JAVA/REST tools and technologies, where a professor as well as a student can view courses and enroll in some of the courses</a:t>
            </a:r>
            <a:r>
              <a:rPr lang="en-US" sz="2400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Poppins"/>
                <a:cs typeface="Poppins"/>
                <a:sym typeface="Poppins"/>
              </a:rPr>
              <a:t>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dk1"/>
              </a:solidFill>
              <a:latin typeface="Arial Rounded MT Bold" panose="020F0704030504030204" pitchFamily="34" charset="0"/>
              <a:ea typeface="Poppins"/>
              <a:cs typeface="Poppins"/>
              <a:sym typeface="Poppins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dk1"/>
                </a:solidFill>
                <a:latin typeface="Arial Rounded MT Bold" panose="020F0704030504030204" pitchFamily="34" charset="0"/>
                <a:ea typeface="Poppins"/>
                <a:cs typeface="Poppins"/>
                <a:sym typeface="Poppins"/>
              </a:rPr>
              <a:t>Admin </a:t>
            </a:r>
            <a:r>
              <a:rPr lang="en-US" sz="2400" dirty="0" smtClean="0">
                <a:latin typeface="Arial Rounded MT Bold" panose="020F0704030504030204" pitchFamily="34" charset="0"/>
              </a:rPr>
              <a:t>should </a:t>
            </a:r>
            <a:r>
              <a:rPr lang="en-US" sz="2400" dirty="0">
                <a:latin typeface="Arial Rounded MT Bold" panose="020F0704030504030204" pitchFamily="34" charset="0"/>
              </a:rPr>
              <a:t>be able to </a:t>
            </a:r>
            <a:r>
              <a:rPr lang="en-US" sz="2400" dirty="0" smtClean="0">
                <a:latin typeface="Arial Rounded MT Bold" panose="020F0704030504030204" pitchFamily="34" charset="0"/>
              </a:rPr>
              <a:t>approve. </a:t>
            </a:r>
            <a:r>
              <a:rPr lang="en-US" sz="2400" dirty="0">
                <a:latin typeface="Arial Rounded MT Bold" panose="020F0704030504030204" pitchFamily="34" charset="0"/>
              </a:rPr>
              <a:t>students</a:t>
            </a:r>
            <a:r>
              <a:rPr lang="en-US" sz="2400" dirty="0" smtClean="0">
                <a:latin typeface="Arial Rounded MT Bold" panose="020F0704030504030204" pitchFamily="34" charset="0"/>
              </a:rPr>
              <a:t>, add/delete </a:t>
            </a:r>
            <a:r>
              <a:rPr lang="en-US" sz="2400" dirty="0">
                <a:latin typeface="Arial Rounded MT Bold" panose="020F0704030504030204" pitchFamily="34" charset="0"/>
              </a:rPr>
              <a:t>professors </a:t>
            </a:r>
            <a:r>
              <a:rPr lang="en-US" sz="2400" dirty="0" smtClean="0">
                <a:latin typeface="Arial Rounded MT Bold" panose="020F0704030504030204" pitchFamily="34" charset="0"/>
              </a:rPr>
              <a:t>and </a:t>
            </a:r>
            <a:r>
              <a:rPr lang="en-US" sz="2400" dirty="0">
                <a:latin typeface="Arial Rounded MT Bold" panose="020F0704030504030204" pitchFamily="34" charset="0"/>
              </a:rPr>
              <a:t>generate a report card for </a:t>
            </a:r>
            <a:r>
              <a:rPr lang="en-US" sz="2400" dirty="0" smtClean="0">
                <a:latin typeface="Arial Rounded MT Bold" panose="020F0704030504030204" pitchFamily="34" charset="0"/>
              </a:rPr>
              <a:t>students. </a:t>
            </a:r>
          </a:p>
          <a:p>
            <a:pPr lvl="0"/>
            <a:endParaRPr lang="en-US" sz="2400" dirty="0" smtClean="0">
              <a:latin typeface="Arial Rounded MT Bold" panose="020F070403050403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Rounded MT Bold" panose="020F0704030504030204" pitchFamily="34" charset="0"/>
              </a:rPr>
              <a:t>Convert </a:t>
            </a:r>
            <a:r>
              <a:rPr lang="en-US" sz="2400" dirty="0">
                <a:latin typeface="Arial Rounded MT Bold" panose="020F0704030504030204" pitchFamily="34" charset="0"/>
              </a:rPr>
              <a:t>to </a:t>
            </a:r>
            <a:r>
              <a:rPr lang="en-US" sz="2400" dirty="0" smtClean="0">
                <a:latin typeface="Arial Rounded MT Bold" panose="020F0704030504030204" pitchFamily="34" charset="0"/>
              </a:rPr>
              <a:t>micro services and push the code to Github.</a:t>
            </a:r>
            <a:endParaRPr sz="2400" dirty="0">
              <a:solidFill>
                <a:schemeClr val="dk1"/>
              </a:solidFill>
              <a:latin typeface="Arial Rounded MT Bold" panose="020F0704030504030204" pitchFamily="34" charset="0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ctrTitle"/>
          </p:nvPr>
        </p:nvSpPr>
        <p:spPr>
          <a:xfrm>
            <a:off x="1290076" y="2560300"/>
            <a:ext cx="3663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500"/>
              <a:t>Engineering</a:t>
            </a:r>
            <a:br>
              <a:rPr lang="en-US" sz="4500"/>
            </a:br>
            <a:r>
              <a:rPr lang="en-US" sz="4500"/>
              <a:t>Practices</a:t>
            </a:r>
            <a:endParaRPr sz="1500"/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35" name="Google Shape;335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650" r="8649"/>
          <a:stretch/>
        </p:blipFill>
        <p:spPr>
          <a:xfrm>
            <a:off x="5864352" y="0"/>
            <a:ext cx="6309360" cy="6841475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17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42" name="Google Shape;3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800" y="152400"/>
            <a:ext cx="6558661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4"/>
          <p:cNvSpPr txBox="1"/>
          <p:nvPr/>
        </p:nvSpPr>
        <p:spPr>
          <a:xfrm>
            <a:off x="7394450" y="631100"/>
            <a:ext cx="24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Requirement gathering</a:t>
            </a:r>
            <a:endParaRPr>
              <a:solidFill>
                <a:srgbClr val="00B0F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7289250" y="5711500"/>
            <a:ext cx="21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UML artifacts design</a:t>
            </a:r>
            <a:endParaRPr>
              <a:solidFill>
                <a:srgbClr val="00B0F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8540950" y="3355375"/>
            <a:ext cx="289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Technology stack selection</a:t>
            </a:r>
            <a:endParaRPr>
              <a:solidFill>
                <a:srgbClr val="00B0F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357625" y="5711500"/>
            <a:ext cx="442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Code implementation and development</a:t>
            </a:r>
            <a:endParaRPr>
              <a:solidFill>
                <a:srgbClr val="00B0F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020275" y="3355375"/>
            <a:ext cx="175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F0"/>
                </a:solidFill>
                <a:latin typeface="Poppins"/>
                <a:ea typeface="Poppins"/>
                <a:cs typeface="Poppins"/>
                <a:sym typeface="Poppins"/>
              </a:rPr>
              <a:t>System Testing</a:t>
            </a:r>
            <a:endParaRPr>
              <a:solidFill>
                <a:srgbClr val="00B0F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164" y="493906"/>
            <a:ext cx="10585149" cy="611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>
            <a:spLocks noGrp="1"/>
          </p:cNvSpPr>
          <p:nvPr>
            <p:ph type="ctrTitle"/>
          </p:nvPr>
        </p:nvSpPr>
        <p:spPr>
          <a:xfrm>
            <a:off x="1549615" y="2689214"/>
            <a:ext cx="28509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Tech Stack</a:t>
            </a:r>
            <a:endParaRPr/>
          </a:p>
        </p:txBody>
      </p:sp>
      <p:sp>
        <p:nvSpPr>
          <p:cNvPr id="359" name="Google Shape;359;p36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60" name="Google Shape;360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575" r="19246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Poppins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/>
              <a:buNone/>
            </a:pPr>
            <a:r>
              <a:rPr lang="en-US"/>
              <a:t>The Ask – Where we started?</a:t>
            </a:r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2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685978" y="5161289"/>
            <a:ext cx="10820170" cy="11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/>
          <p:nvPr/>
        </p:nvSpPr>
        <p:spPr>
          <a:xfrm>
            <a:off x="6880671" y="4163737"/>
            <a:ext cx="2192496" cy="947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Infra</a:t>
            </a:r>
            <a:endParaRPr dirty="0"/>
          </a:p>
        </p:txBody>
      </p:sp>
      <p:sp>
        <p:nvSpPr>
          <p:cNvPr id="367" name="Google Shape;367;p37"/>
          <p:cNvSpPr txBox="1">
            <a:spLocks noGrp="1"/>
          </p:cNvSpPr>
          <p:nvPr>
            <p:ph type="sldNum" idx="12"/>
          </p:nvPr>
        </p:nvSpPr>
        <p:spPr>
          <a:xfrm>
            <a:off x="10001057" y="6426785"/>
            <a:ext cx="274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1281398" y="449926"/>
            <a:ext cx="2157914" cy="9593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Backend</a:t>
            </a:r>
            <a:endParaRPr dirty="0"/>
          </a:p>
        </p:txBody>
      </p:sp>
      <p:pic>
        <p:nvPicPr>
          <p:cNvPr id="369" name="Google Shape;3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2137" y="508843"/>
            <a:ext cx="2205897" cy="88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7"/>
          <p:cNvSpPr/>
          <p:nvPr/>
        </p:nvSpPr>
        <p:spPr>
          <a:xfrm>
            <a:off x="6497460" y="449925"/>
            <a:ext cx="2205834" cy="947546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Tools</a:t>
            </a:r>
            <a:endParaRPr dirty="0"/>
          </a:p>
        </p:txBody>
      </p:sp>
      <p:sp>
        <p:nvSpPr>
          <p:cNvPr id="373" name="Google Shape;373;p37"/>
          <p:cNvSpPr/>
          <p:nvPr/>
        </p:nvSpPr>
        <p:spPr>
          <a:xfrm flipH="1">
            <a:off x="9238157" y="3246540"/>
            <a:ext cx="2194500" cy="257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Framework</a:t>
            </a:r>
            <a:endParaRPr sz="1100" dirty="0"/>
          </a:p>
        </p:txBody>
      </p:sp>
      <p:sp>
        <p:nvSpPr>
          <p:cNvPr id="377" name="Google Shape;377;p37"/>
          <p:cNvSpPr/>
          <p:nvPr/>
        </p:nvSpPr>
        <p:spPr>
          <a:xfrm flipH="1">
            <a:off x="1281397" y="1426691"/>
            <a:ext cx="2145463" cy="30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Core Language</a:t>
            </a:r>
            <a:endParaRPr sz="1100" dirty="0"/>
          </a:p>
        </p:txBody>
      </p:sp>
      <p:sp>
        <p:nvSpPr>
          <p:cNvPr id="379" name="Google Shape;379;p37"/>
          <p:cNvSpPr/>
          <p:nvPr/>
        </p:nvSpPr>
        <p:spPr>
          <a:xfrm flipH="1">
            <a:off x="3872137" y="1426691"/>
            <a:ext cx="2192495" cy="30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</a:t>
            </a:r>
            <a:r>
              <a:rPr lang="en-US" sz="15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SQL Database</a:t>
            </a:r>
            <a:endParaRPr sz="1100" dirty="0"/>
          </a:p>
        </p:txBody>
      </p:sp>
      <p:sp>
        <p:nvSpPr>
          <p:cNvPr id="380" name="Google Shape;380;p37"/>
          <p:cNvSpPr/>
          <p:nvPr/>
        </p:nvSpPr>
        <p:spPr>
          <a:xfrm flipH="1">
            <a:off x="6509906" y="1426691"/>
            <a:ext cx="2194500" cy="30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Story Management</a:t>
            </a:r>
            <a:endParaRPr sz="1100" dirty="0"/>
          </a:p>
        </p:txBody>
      </p:sp>
      <p:sp>
        <p:nvSpPr>
          <p:cNvPr id="381" name="Google Shape;381;p37"/>
          <p:cNvSpPr/>
          <p:nvPr/>
        </p:nvSpPr>
        <p:spPr>
          <a:xfrm flipH="1">
            <a:off x="3870132" y="3258666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Documentation</a:t>
            </a:r>
            <a:endParaRPr dirty="0"/>
          </a:p>
        </p:txBody>
      </p:sp>
      <p:sp>
        <p:nvSpPr>
          <p:cNvPr id="382" name="Google Shape;382;p37"/>
          <p:cNvSpPr/>
          <p:nvPr/>
        </p:nvSpPr>
        <p:spPr>
          <a:xfrm flipH="1">
            <a:off x="1281397" y="4986795"/>
            <a:ext cx="2194500" cy="249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SCM</a:t>
            </a:r>
            <a:endParaRPr/>
          </a:p>
        </p:txBody>
      </p:sp>
      <p:sp>
        <p:nvSpPr>
          <p:cNvPr id="383" name="Google Shape;383;p37"/>
          <p:cNvSpPr/>
          <p:nvPr/>
        </p:nvSpPr>
        <p:spPr>
          <a:xfrm flipH="1">
            <a:off x="9178007" y="1409303"/>
            <a:ext cx="2191400" cy="3275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SQL Database</a:t>
            </a:r>
            <a:endParaRPr dirty="0"/>
          </a:p>
        </p:txBody>
      </p:sp>
      <p:pic>
        <p:nvPicPr>
          <p:cNvPr id="384" name="Google Shape;384;p37"/>
          <p:cNvPicPr preferRelativeResize="0"/>
          <p:nvPr/>
        </p:nvPicPr>
        <p:blipFill rotWithShape="1">
          <a:blip r:embed="rId4">
            <a:alphaModFix/>
          </a:blip>
          <a:srcRect l="9305" t="12927"/>
          <a:stretch/>
        </p:blipFill>
        <p:spPr>
          <a:xfrm>
            <a:off x="9178007" y="449925"/>
            <a:ext cx="2191400" cy="94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83777" y="2119158"/>
            <a:ext cx="1146620" cy="98987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7"/>
          <p:cNvSpPr/>
          <p:nvPr/>
        </p:nvSpPr>
        <p:spPr>
          <a:xfrm flipH="1">
            <a:off x="6497460" y="3246540"/>
            <a:ext cx="2194500" cy="257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Application Server</a:t>
            </a:r>
            <a:endParaRPr sz="1200" dirty="0"/>
          </a:p>
        </p:txBody>
      </p:sp>
      <p:pic>
        <p:nvPicPr>
          <p:cNvPr id="388" name="Google Shape;388;p37"/>
          <p:cNvPicPr preferRelativeResize="0"/>
          <p:nvPr/>
        </p:nvPicPr>
        <p:blipFill rotWithShape="1">
          <a:blip r:embed="rId6">
            <a:alphaModFix/>
          </a:blip>
          <a:srcRect l="21652" t="23254" r="22961" b="21405"/>
          <a:stretch/>
        </p:blipFill>
        <p:spPr>
          <a:xfrm>
            <a:off x="6736527" y="2229625"/>
            <a:ext cx="1693749" cy="9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75804" y="4080956"/>
            <a:ext cx="1371350" cy="13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8534" y="4150131"/>
            <a:ext cx="1799500" cy="96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301407" y="2159603"/>
            <a:ext cx="2068000" cy="103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69442" y="4034241"/>
            <a:ext cx="1560955" cy="73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72137" y="2072202"/>
            <a:ext cx="1922650" cy="9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>
            <a:spLocks noGrp="1"/>
          </p:cNvSpPr>
          <p:nvPr>
            <p:ph type="ctrTitle"/>
          </p:nvPr>
        </p:nvSpPr>
        <p:spPr>
          <a:xfrm>
            <a:off x="713101" y="2847182"/>
            <a:ext cx="38838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Development</a:t>
            </a:r>
            <a:endParaRPr/>
          </a:p>
        </p:txBody>
      </p:sp>
      <p:sp>
        <p:nvSpPr>
          <p:cNvPr id="400" name="Google Shape;400;p38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01" name="Google Shape;401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292" t="-1905" r="33896" b="1905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727272"/>
          </a:solidFill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39"/>
          <p:cNvGrpSpPr/>
          <p:nvPr/>
        </p:nvGrpSpPr>
        <p:grpSpPr>
          <a:xfrm>
            <a:off x="2614051" y="373388"/>
            <a:ext cx="7413098" cy="5633836"/>
            <a:chOff x="566294" y="-114321"/>
            <a:chExt cx="7413098" cy="5633836"/>
          </a:xfrm>
        </p:grpSpPr>
        <p:sp>
          <p:nvSpPr>
            <p:cNvPr id="408" name="Google Shape;408;p39"/>
            <p:cNvSpPr/>
            <p:nvPr/>
          </p:nvSpPr>
          <p:spPr>
            <a:xfrm>
              <a:off x="5364395" y="2935425"/>
              <a:ext cx="2561310" cy="258409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 txBox="1"/>
            <p:nvPr/>
          </p:nvSpPr>
          <p:spPr>
            <a:xfrm>
              <a:off x="6131992" y="3505586"/>
              <a:ext cx="1847400" cy="18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R="0" lvl="1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Development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Code Review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 smtClean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Commit</a:t>
              </a:r>
            </a:p>
            <a:p>
              <a:pPr marR="0" lvl="1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lang="en-US" sz="1600" b="1" i="0" u="none" strike="noStrike" cap="none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endParaRPr lang="en-US" sz="1600" b="1" i="0" u="none" strike="noStrike" cap="none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66294" y="3411369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 txBox="1"/>
            <p:nvPr/>
          </p:nvSpPr>
          <p:spPr>
            <a:xfrm>
              <a:off x="602740" y="3862602"/>
              <a:ext cx="1720025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Integrate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Deploy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Test</a:t>
              </a:r>
              <a:endParaRPr sz="1600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80525" y="-114321"/>
              <a:ext cx="3071549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 txBox="1"/>
            <p:nvPr/>
          </p:nvSpPr>
          <p:spPr>
            <a:xfrm>
              <a:off x="5838435" y="-77875"/>
              <a:ext cx="2077192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 smtClean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Assigning the project 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 smtClean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Requirement </a:t>
              </a: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understanding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Research and analysis</a:t>
              </a:r>
              <a:endParaRPr sz="16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 smtClean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Estimation</a:t>
              </a: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66294" y="-114321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 txBox="1"/>
            <p:nvPr/>
          </p:nvSpPr>
          <p:spPr>
            <a:xfrm>
              <a:off x="602740" y="-77875"/>
              <a:ext cx="1720025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285750" marR="0" lvl="1" indent="-76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Poppins"/>
                <a:buNone/>
              </a:pPr>
              <a:endParaRPr sz="3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767116" y="412449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 txBox="1"/>
            <p:nvPr/>
          </p:nvSpPr>
          <p:spPr>
            <a:xfrm>
              <a:off x="2424672" y="1070005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Sprint Planning</a:t>
              </a:r>
              <a:endPara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 rot="5400000">
              <a:off x="4144001" y="376170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 txBox="1"/>
            <p:nvPr/>
          </p:nvSpPr>
          <p:spPr>
            <a:xfrm>
              <a:off x="4143993" y="1033716"/>
              <a:ext cx="16944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Spring Grooming   </a:t>
              </a:r>
              <a:endParaRPr sz="2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4115983" y="2761316"/>
              <a:ext cx="2244900" cy="224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 txBox="1"/>
            <p:nvPr/>
          </p:nvSpPr>
          <p:spPr>
            <a:xfrm>
              <a:off x="4115848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Sprint Implementation</a:t>
              </a:r>
              <a:endPara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 rot="-5400000">
              <a:off x="1767116" y="2761181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 txBox="1"/>
            <p:nvPr/>
          </p:nvSpPr>
          <p:spPr>
            <a:xfrm>
              <a:off x="2424672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Delivery</a:t>
              </a:r>
              <a:endPara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3676433" y="2242697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rot="10800000">
              <a:off x="3676433" y="2501939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7540283" y="2011680"/>
            <a:ext cx="4571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76190" y="504043"/>
            <a:ext cx="201699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lnSpc>
                <a:spcPct val="90000"/>
              </a:lnSpc>
              <a:buClr>
                <a:schemeClr val="dk1"/>
              </a:buClr>
              <a:buSzPts val="1600"/>
              <a:buFont typeface="Poppins"/>
              <a:buChar char="•"/>
            </a:pPr>
            <a:r>
              <a:rPr lang="en-US" sz="16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Dividing into 5 groups and assigning 1 team lead and 4 members in each team.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>
            <a:spLocks noGrp="1"/>
          </p:cNvSpPr>
          <p:nvPr>
            <p:ph type="ctrTitle"/>
          </p:nvPr>
        </p:nvSpPr>
        <p:spPr>
          <a:xfrm>
            <a:off x="1106502" y="2262323"/>
            <a:ext cx="3424516" cy="207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Challenges </a:t>
            </a:r>
            <a:br>
              <a:rPr lang="en-US" sz="4400"/>
            </a:br>
            <a:r>
              <a:rPr lang="en-US" sz="4400"/>
              <a:t>&amp;</a:t>
            </a:r>
            <a:br>
              <a:rPr lang="en-US" sz="4400"/>
            </a:br>
            <a:r>
              <a:rPr lang="en-US" sz="4400"/>
              <a:t>Learnings</a:t>
            </a:r>
            <a:endParaRPr/>
          </a:p>
        </p:txBody>
      </p:sp>
      <p:sp>
        <p:nvSpPr>
          <p:cNvPr id="433" name="Google Shape;433;p40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34" name="Google Shape;434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034" t="303" r="11850" b="-211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799" y="779024"/>
            <a:ext cx="4690800" cy="433474"/>
          </a:xfrm>
        </p:spPr>
        <p:txBody>
          <a:bodyPr/>
          <a:lstStyle/>
          <a:p>
            <a:r>
              <a:rPr lang="en-US" sz="3600" dirty="0" smtClean="0"/>
              <a:t>Challenges 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799" y="1089835"/>
            <a:ext cx="10933771" cy="45720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Identifying the methods to be implemented at the initial stage of the project.</a:t>
            </a:r>
          </a:p>
          <a:p>
            <a:r>
              <a:rPr lang="en-US" dirty="0" smtClean="0"/>
              <a:t>Understanding the flow of the project and real time implementation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2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86523" y="645033"/>
            <a:ext cx="4690800" cy="444802"/>
          </a:xfrm>
        </p:spPr>
        <p:txBody>
          <a:bodyPr/>
          <a:lstStyle/>
          <a:p>
            <a:r>
              <a:rPr lang="en-US" sz="3600" dirty="0" smtClean="0"/>
              <a:t>Learning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799" y="1089835"/>
            <a:ext cx="11134493" cy="4572000"/>
          </a:xfrm>
        </p:spPr>
        <p:txBody>
          <a:bodyPr/>
          <a:lstStyle/>
          <a:p>
            <a:r>
              <a:rPr lang="en-US" dirty="0" smtClean="0"/>
              <a:t>Working as a team to complete the given task within the specified time.</a:t>
            </a:r>
          </a:p>
          <a:p>
            <a:r>
              <a:rPr lang="en-US" dirty="0" smtClean="0"/>
              <a:t>Learnt to work with new technologies and their implementation.</a:t>
            </a:r>
          </a:p>
          <a:p>
            <a:r>
              <a:rPr lang="en-US" dirty="0" smtClean="0"/>
              <a:t>Understood the project flow and to present the code in an organized way.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6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1"/>
          <p:cNvSpPr txBox="1">
            <a:spLocks noGrp="1"/>
          </p:cNvSpPr>
          <p:nvPr>
            <p:ph type="ctrTitle"/>
          </p:nvPr>
        </p:nvSpPr>
        <p:spPr>
          <a:xfrm>
            <a:off x="2084141" y="2847167"/>
            <a:ext cx="1577787" cy="58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Demo</a:t>
            </a:r>
            <a:endParaRPr/>
          </a:p>
        </p:txBody>
      </p:sp>
      <p:sp>
        <p:nvSpPr>
          <p:cNvPr id="441" name="Google Shape;441;p4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442" name="Google Shape;442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389" r="4390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>
            <a:spLocks noGrp="1"/>
          </p:cNvSpPr>
          <p:nvPr>
            <p:ph type="ctrTitle"/>
          </p:nvPr>
        </p:nvSpPr>
        <p:spPr>
          <a:xfrm>
            <a:off x="1620141" y="2847167"/>
            <a:ext cx="26535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Questions</a:t>
            </a:r>
            <a:endParaRPr/>
          </a:p>
        </p:txBody>
      </p:sp>
      <p:sp>
        <p:nvSpPr>
          <p:cNvPr id="449" name="Google Shape;449;p4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450" name="Google Shape;450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9" r="150" b="8571"/>
          <a:stretch/>
        </p:blipFill>
        <p:spPr>
          <a:xfrm>
            <a:off x="5864352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>
            <a:spLocks noGrp="1"/>
          </p:cNvSpPr>
          <p:nvPr>
            <p:ph type="ctrTitle"/>
          </p:nvPr>
        </p:nvSpPr>
        <p:spPr>
          <a:xfrm>
            <a:off x="1348210" y="2759403"/>
            <a:ext cx="9495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"/>
              <a:buNone/>
            </a:pPr>
            <a:r>
              <a:rPr lang="en-US" sz="4800"/>
              <a:t>Thank you</a:t>
            </a:r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5" name="Google Shape;95;p21"/>
          <p:cNvSpPr txBox="1"/>
          <p:nvPr/>
        </p:nvSpPr>
        <p:spPr>
          <a:xfrm>
            <a:off x="348175" y="379207"/>
            <a:ext cx="108174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oppins"/>
              <a:buNone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Framework for </a:t>
            </a:r>
            <a:r>
              <a:rPr lang="en-US" sz="23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1.5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Weeks</a:t>
            </a:r>
            <a:endParaRPr sz="2300" b="0" i="0" u="none" strike="noStrike" cap="none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21"/>
          <p:cNvSpPr txBox="1"/>
          <p:nvPr/>
        </p:nvSpPr>
        <p:spPr>
          <a:xfrm>
            <a:off x="348175" y="1178124"/>
            <a:ext cx="1076370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-"/>
            </a:pP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1.5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weeks plan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-"/>
            </a:pP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Everyday </a:t>
            </a: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Discussion about topics / </a:t>
            </a: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Technologies </a:t>
            </a: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/ </a:t>
            </a: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doubt </a:t>
            </a: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clearance </a:t>
            </a: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 smtClean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-"/>
            </a:pPr>
            <a:r>
              <a:rPr lang="en-US" sz="1800" dirty="0" smtClean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Introduction to new technologies such as GitHub, git, Spring framework, and micro services.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oppins"/>
              <a:buChar char="-"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Every day with </a:t>
            </a: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SME/Trainer </a:t>
            </a: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discussion of Project progress and transformation based on UML and Technologies 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</a:pP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522618" y="441262"/>
            <a:ext cx="340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</a:pPr>
            <a:r>
              <a:rPr lang="en-US" sz="2800">
                <a:latin typeface="Poppins"/>
                <a:ea typeface="Poppins"/>
                <a:cs typeface="Poppins"/>
                <a:sym typeface="Poppins"/>
              </a:rPr>
              <a:t>Stakeholders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4015" y="441262"/>
            <a:ext cx="7526785" cy="51525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sp>
        <p:nvSpPr>
          <p:cNvPr id="104" name="Google Shape;104;p22"/>
          <p:cNvSpPr/>
          <p:nvPr/>
        </p:nvSpPr>
        <p:spPr>
          <a:xfrm>
            <a:off x="522618" y="1154415"/>
            <a:ext cx="3669300" cy="36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Sponsors</a:t>
            </a:r>
            <a:endParaRPr dirty="0"/>
          </a:p>
          <a:p>
            <a:pPr marL="800100" lvl="1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Tata Consultancy Services</a:t>
            </a:r>
          </a:p>
          <a:p>
            <a:pPr marL="457200" lvl="1">
              <a:buClr>
                <a:schemeClr val="dk1"/>
              </a:buClr>
              <a:buSzPts val="1800"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</a:pP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SME’s</a:t>
            </a: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Amit Balyan</a:t>
            </a:r>
            <a:endParaRPr sz="16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</a:pP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 startAt="3"/>
            </a:pPr>
            <a:r>
              <a:rPr lang="en-US" sz="18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Coordinators</a:t>
            </a:r>
            <a:endParaRPr dirty="0" smtClean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Prudhvi Raj Bhashakarla</a:t>
            </a:r>
            <a:endParaRPr sz="16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</a:pP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ctrTitle"/>
          </p:nvPr>
        </p:nvSpPr>
        <p:spPr>
          <a:xfrm>
            <a:off x="1346611" y="2759428"/>
            <a:ext cx="7954144" cy="133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</a:pPr>
            <a:r>
              <a:rPr lang="en-US" sz="2800"/>
              <a:t>  Our next starts</a:t>
            </a:r>
            <a:endParaRPr sz="2800" b="1"/>
          </a:p>
        </p:txBody>
      </p:sp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2" name="Google Shape;112;p23"/>
          <p:cNvSpPr txBox="1"/>
          <p:nvPr/>
        </p:nvSpPr>
        <p:spPr>
          <a:xfrm>
            <a:off x="6701244" y="3193516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NOW</a:t>
            </a:r>
            <a:endParaRPr sz="2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ctrTitle"/>
          </p:nvPr>
        </p:nvSpPr>
        <p:spPr>
          <a:xfrm>
            <a:off x="0" y="216131"/>
            <a:ext cx="12192000" cy="15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</a:pPr>
            <a:r>
              <a:rPr lang="en-US" sz="3200">
                <a:solidFill>
                  <a:schemeClr val="dk1"/>
                </a:solidFill>
              </a:rPr>
              <a:t>1.5 WEEKS OF TRAINING + PROJECT DEMO </a:t>
            </a:r>
            <a:br>
              <a:rPr lang="en-US" sz="3200">
                <a:solidFill>
                  <a:schemeClr val="dk1"/>
                </a:solidFill>
              </a:rPr>
            </a:br>
            <a:endParaRPr sz="3200">
              <a:solidFill>
                <a:schemeClr val="dk1"/>
              </a:solidFill>
            </a:endParaRPr>
          </a:p>
        </p:txBody>
      </p:sp>
      <p:sp>
        <p:nvSpPr>
          <p:cNvPr id="119" name="Google Shape;119;p24"/>
          <p:cNvSpPr/>
          <p:nvPr/>
        </p:nvSpPr>
        <p:spPr>
          <a:xfrm>
            <a:off x="2709950" y="4936712"/>
            <a:ext cx="6736200" cy="755100"/>
          </a:xfrm>
          <a:prstGeom prst="trapezoid">
            <a:avLst>
              <a:gd name="adj" fmla="val 77942"/>
            </a:avLst>
          </a:prstGeom>
          <a:solidFill>
            <a:srgbClr val="EE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3410990" y="4064653"/>
            <a:ext cx="5350500" cy="751200"/>
          </a:xfrm>
          <a:prstGeom prst="trapezoid">
            <a:avLst>
              <a:gd name="adj" fmla="val 79447"/>
            </a:avLst>
          </a:prstGeom>
          <a:solidFill>
            <a:srgbClr val="EE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4109259" y="3258048"/>
            <a:ext cx="3973500" cy="714900"/>
          </a:xfrm>
          <a:prstGeom prst="trapezoid">
            <a:avLst>
              <a:gd name="adj" fmla="val 80814"/>
            </a:avLst>
          </a:prstGeom>
          <a:solidFill>
            <a:srgbClr val="EE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4757651" y="2428925"/>
            <a:ext cx="2709900" cy="720900"/>
          </a:xfrm>
          <a:prstGeom prst="trapezoid">
            <a:avLst>
              <a:gd name="adj" fmla="val 80134"/>
            </a:avLst>
          </a:prstGeom>
          <a:solidFill>
            <a:srgbClr val="EE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1636637" y="4752710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</a:pPr>
            <a:r>
              <a:rPr lang="en-US" sz="3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8,64,000</a:t>
            </a:r>
            <a:r>
              <a:rPr lang="en-US" sz="3200" b="0" i="0" cap="none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00" b="0" i="0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SECONDS</a:t>
            </a:r>
            <a:endParaRPr dirty="0"/>
          </a:p>
        </p:txBody>
      </p:sp>
      <p:sp>
        <p:nvSpPr>
          <p:cNvPr id="124" name="Google Shape;124;p24"/>
          <p:cNvSpPr txBox="1"/>
          <p:nvPr/>
        </p:nvSpPr>
        <p:spPr>
          <a:xfrm>
            <a:off x="5007032" y="2530180"/>
            <a:ext cx="2211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n-US" sz="3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 </a:t>
            </a:r>
            <a:r>
              <a:rPr lang="en-US" sz="3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DAYS</a:t>
            </a:r>
            <a:endParaRPr dirty="0"/>
          </a:p>
        </p:txBody>
      </p:sp>
      <p:sp>
        <p:nvSpPr>
          <p:cNvPr id="125" name="Google Shape;125;p24"/>
          <p:cNvSpPr txBox="1"/>
          <p:nvPr/>
        </p:nvSpPr>
        <p:spPr>
          <a:xfrm>
            <a:off x="4757651" y="3315474"/>
            <a:ext cx="27099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240</a:t>
            </a:r>
            <a:r>
              <a:rPr lang="en-US" sz="3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HOURS</a:t>
            </a:r>
            <a:endParaRPr dirty="0"/>
          </a:p>
        </p:txBody>
      </p:sp>
      <p:sp>
        <p:nvSpPr>
          <p:cNvPr id="126" name="Google Shape;126;p24"/>
          <p:cNvSpPr txBox="1"/>
          <p:nvPr/>
        </p:nvSpPr>
        <p:spPr>
          <a:xfrm>
            <a:off x="4109259" y="4167935"/>
            <a:ext cx="3973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14</a:t>
            </a:r>
            <a:r>
              <a:rPr lang="en-US" sz="3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,400 </a:t>
            </a:r>
            <a:r>
              <a:rPr lang="en-US" sz="3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MINUTES</a:t>
            </a:r>
            <a:endParaRPr dirty="0"/>
          </a:p>
        </p:txBody>
      </p:sp>
      <p:sp>
        <p:nvSpPr>
          <p:cNvPr id="127" name="Google Shape;127;p24"/>
          <p:cNvSpPr/>
          <p:nvPr/>
        </p:nvSpPr>
        <p:spPr>
          <a:xfrm>
            <a:off x="2064326" y="5820663"/>
            <a:ext cx="8030100" cy="756900"/>
          </a:xfrm>
          <a:prstGeom prst="trapezoid">
            <a:avLst>
              <a:gd name="adj" fmla="val 75512"/>
            </a:avLst>
          </a:prstGeom>
          <a:solidFill>
            <a:srgbClr val="EE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5379721" y="1446415"/>
            <a:ext cx="1470000" cy="901500"/>
          </a:xfrm>
          <a:prstGeom prst="triangle">
            <a:avLst>
              <a:gd name="adj" fmla="val 47763"/>
            </a:avLst>
          </a:prstGeom>
          <a:solidFill>
            <a:srgbClr val="FF6464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1636637" y="5595539"/>
            <a:ext cx="8952000" cy="12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</a:pPr>
            <a:r>
              <a:rPr lang="en-US" sz="3200" b="0" i="0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LIMITLESS KNOWLEDGE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0"/>
            <a:ext cx="6324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136" name="Google Shape;136;p25"/>
          <p:cNvSpPr txBox="1">
            <a:spLocks noGrp="1"/>
          </p:cNvSpPr>
          <p:nvPr>
            <p:ph type="ctrTitle"/>
          </p:nvPr>
        </p:nvSpPr>
        <p:spPr>
          <a:xfrm>
            <a:off x="516467" y="220788"/>
            <a:ext cx="17526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oppins"/>
              <a:buNone/>
            </a:pPr>
            <a:r>
              <a:rPr lang="en-US" sz="3600"/>
              <a:t>Agenda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138" name="Google Shape;138;p25"/>
          <p:cNvGrpSpPr/>
          <p:nvPr/>
        </p:nvGrpSpPr>
        <p:grpSpPr>
          <a:xfrm>
            <a:off x="516462" y="852298"/>
            <a:ext cx="4690905" cy="5392760"/>
            <a:chOff x="516462" y="962766"/>
            <a:chExt cx="4690905" cy="5392760"/>
          </a:xfrm>
        </p:grpSpPr>
        <p:sp>
          <p:nvSpPr>
            <p:cNvPr id="139" name="Google Shape;139;p25"/>
            <p:cNvSpPr/>
            <p:nvPr/>
          </p:nvSpPr>
          <p:spPr>
            <a:xfrm>
              <a:off x="516467" y="962766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516466" y="1517512"/>
              <a:ext cx="550333" cy="442701"/>
            </a:xfrm>
            <a:prstGeom prst="rect">
              <a:avLst/>
            </a:prstGeom>
            <a:solidFill>
              <a:srgbClr val="ED01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516465" y="2070944"/>
              <a:ext cx="550333" cy="442701"/>
            </a:xfrm>
            <a:prstGeom prst="rect">
              <a:avLst/>
            </a:prstGeom>
            <a:solidFill>
              <a:srgbClr val="00AC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516465" y="2601547"/>
              <a:ext cx="550333" cy="4427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516464" y="3160421"/>
              <a:ext cx="550333" cy="4427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516463" y="3719295"/>
              <a:ext cx="550333" cy="4427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06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516463" y="4278169"/>
              <a:ext cx="550333" cy="442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07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516463" y="4827473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08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516463" y="5376777"/>
              <a:ext cx="550333" cy="442701"/>
            </a:xfrm>
            <a:prstGeom prst="rect">
              <a:avLst/>
            </a:prstGeom>
            <a:solidFill>
              <a:srgbClr val="EBC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09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516462" y="5912825"/>
              <a:ext cx="550333" cy="442701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10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9" name="Google Shape;149;p25"/>
            <p:cNvSpPr txBox="1"/>
            <p:nvPr/>
          </p:nvSpPr>
          <p:spPr>
            <a:xfrm>
              <a:off x="1253067" y="99945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Our Journey</a:t>
              </a:r>
              <a:endParaRPr/>
            </a:p>
          </p:txBody>
        </p:sp>
        <p:sp>
          <p:nvSpPr>
            <p:cNvPr id="150" name="Google Shape;150;p25"/>
            <p:cNvSpPr txBox="1"/>
            <p:nvPr/>
          </p:nvSpPr>
          <p:spPr>
            <a:xfrm>
              <a:off x="1253067" y="1557015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Our Team</a:t>
              </a:r>
              <a:endParaRPr/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1253067" y="265813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Project Goals</a:t>
              </a:r>
              <a:endParaRPr/>
            </a:p>
          </p:txBody>
        </p:sp>
        <p:sp>
          <p:nvSpPr>
            <p:cNvPr id="152" name="Google Shape;152;p25"/>
            <p:cNvSpPr txBox="1"/>
            <p:nvPr/>
          </p:nvSpPr>
          <p:spPr>
            <a:xfrm>
              <a:off x="1253067" y="3197105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Engineering Practices</a:t>
              </a:r>
              <a:endParaRPr/>
            </a:p>
          </p:txBody>
        </p:sp>
        <p:sp>
          <p:nvSpPr>
            <p:cNvPr id="153" name="Google Shape;153;p25"/>
            <p:cNvSpPr txBox="1"/>
            <p:nvPr/>
          </p:nvSpPr>
          <p:spPr>
            <a:xfrm>
              <a:off x="1253067" y="375597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Tech Stack</a:t>
              </a:r>
              <a:endParaRPr/>
            </a:p>
          </p:txBody>
        </p:sp>
        <p:sp>
          <p:nvSpPr>
            <p:cNvPr id="154" name="Google Shape;154;p25"/>
            <p:cNvSpPr txBox="1"/>
            <p:nvPr/>
          </p:nvSpPr>
          <p:spPr>
            <a:xfrm>
              <a:off x="1253067" y="431619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Development</a:t>
              </a:r>
              <a:endParaRPr/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1253067" y="4878268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Challenges &amp; Learnings</a:t>
              </a:r>
              <a:endParaRPr/>
            </a:p>
          </p:txBody>
        </p:sp>
        <p:sp>
          <p:nvSpPr>
            <p:cNvPr id="156" name="Google Shape;156;p25"/>
            <p:cNvSpPr txBox="1"/>
            <p:nvPr/>
          </p:nvSpPr>
          <p:spPr>
            <a:xfrm>
              <a:off x="1253067" y="5414872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Demo</a:t>
              </a:r>
              <a:endParaRPr/>
            </a:p>
          </p:txBody>
        </p:sp>
        <p:sp>
          <p:nvSpPr>
            <p:cNvPr id="157" name="Google Shape;157;p25"/>
            <p:cNvSpPr txBox="1"/>
            <p:nvPr/>
          </p:nvSpPr>
          <p:spPr>
            <a:xfrm>
              <a:off x="1253067" y="5964176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Questions</a:t>
              </a:r>
              <a:endParaRPr/>
            </a:p>
          </p:txBody>
        </p:sp>
      </p:grpSp>
      <p:sp>
        <p:nvSpPr>
          <p:cNvPr id="159" name="Google Shape;159;p25"/>
          <p:cNvSpPr txBox="1"/>
          <p:nvPr/>
        </p:nvSpPr>
        <p:spPr>
          <a:xfrm>
            <a:off x="1253067" y="1990106"/>
            <a:ext cx="3954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Team Structure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1299456" y="2731053"/>
            <a:ext cx="33306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"/>
              <a:buNone/>
            </a:pPr>
            <a:r>
              <a:rPr lang="en-US" sz="4400"/>
              <a:t>Our Journey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67" name="Google Shape;167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8438" t="262" r="3145" b="2222"/>
          <a:stretch/>
        </p:blipFill>
        <p:spPr>
          <a:xfrm>
            <a:off x="5864351" y="0"/>
            <a:ext cx="636360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11228832" y="6309360"/>
            <a:ext cx="27432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8358823" y="2740721"/>
            <a:ext cx="350124" cy="324362"/>
          </a:xfrm>
          <a:custGeom>
            <a:avLst/>
            <a:gdLst/>
            <a:ahLst/>
            <a:cxnLst/>
            <a:rect l="l" t="t" r="r" b="b"/>
            <a:pathLst>
              <a:path w="3520" h="3261" extrusionOk="0">
                <a:moveTo>
                  <a:pt x="2750" y="0"/>
                </a:moveTo>
                <a:lnTo>
                  <a:pt x="3520" y="1889"/>
                </a:lnTo>
                <a:lnTo>
                  <a:pt x="2660" y="1663"/>
                </a:lnTo>
                <a:lnTo>
                  <a:pt x="2653" y="1675"/>
                </a:lnTo>
                <a:lnTo>
                  <a:pt x="2640" y="1727"/>
                </a:lnTo>
                <a:lnTo>
                  <a:pt x="2608" y="1811"/>
                </a:lnTo>
                <a:lnTo>
                  <a:pt x="2569" y="1915"/>
                </a:lnTo>
                <a:lnTo>
                  <a:pt x="2511" y="2038"/>
                </a:lnTo>
                <a:lnTo>
                  <a:pt x="2433" y="2180"/>
                </a:lnTo>
                <a:lnTo>
                  <a:pt x="2343" y="2335"/>
                </a:lnTo>
                <a:lnTo>
                  <a:pt x="2226" y="2491"/>
                </a:lnTo>
                <a:lnTo>
                  <a:pt x="2090" y="2659"/>
                </a:lnTo>
                <a:lnTo>
                  <a:pt x="1929" y="2821"/>
                </a:lnTo>
                <a:lnTo>
                  <a:pt x="1831" y="2905"/>
                </a:lnTo>
                <a:lnTo>
                  <a:pt x="1728" y="2983"/>
                </a:lnTo>
                <a:lnTo>
                  <a:pt x="1618" y="3054"/>
                </a:lnTo>
                <a:lnTo>
                  <a:pt x="1501" y="3118"/>
                </a:lnTo>
                <a:lnTo>
                  <a:pt x="1379" y="3170"/>
                </a:lnTo>
                <a:lnTo>
                  <a:pt x="1256" y="3215"/>
                </a:lnTo>
                <a:lnTo>
                  <a:pt x="1133" y="3248"/>
                </a:lnTo>
                <a:lnTo>
                  <a:pt x="1010" y="3261"/>
                </a:lnTo>
                <a:lnTo>
                  <a:pt x="887" y="3261"/>
                </a:lnTo>
                <a:lnTo>
                  <a:pt x="770" y="3241"/>
                </a:lnTo>
                <a:lnTo>
                  <a:pt x="654" y="3209"/>
                </a:lnTo>
                <a:lnTo>
                  <a:pt x="544" y="3157"/>
                </a:lnTo>
                <a:lnTo>
                  <a:pt x="440" y="3080"/>
                </a:lnTo>
                <a:lnTo>
                  <a:pt x="343" y="2983"/>
                </a:lnTo>
                <a:lnTo>
                  <a:pt x="253" y="2860"/>
                </a:lnTo>
                <a:lnTo>
                  <a:pt x="175" y="2717"/>
                </a:lnTo>
                <a:lnTo>
                  <a:pt x="110" y="2543"/>
                </a:lnTo>
                <a:lnTo>
                  <a:pt x="58" y="2342"/>
                </a:lnTo>
                <a:lnTo>
                  <a:pt x="20" y="2115"/>
                </a:lnTo>
                <a:lnTo>
                  <a:pt x="0" y="1857"/>
                </a:lnTo>
                <a:lnTo>
                  <a:pt x="7" y="1863"/>
                </a:lnTo>
                <a:lnTo>
                  <a:pt x="20" y="1895"/>
                </a:lnTo>
                <a:lnTo>
                  <a:pt x="46" y="1934"/>
                </a:lnTo>
                <a:lnTo>
                  <a:pt x="84" y="1993"/>
                </a:lnTo>
                <a:lnTo>
                  <a:pt x="130" y="2051"/>
                </a:lnTo>
                <a:lnTo>
                  <a:pt x="181" y="2122"/>
                </a:lnTo>
                <a:lnTo>
                  <a:pt x="246" y="2193"/>
                </a:lnTo>
                <a:lnTo>
                  <a:pt x="311" y="2258"/>
                </a:lnTo>
                <a:lnTo>
                  <a:pt x="388" y="2323"/>
                </a:lnTo>
                <a:lnTo>
                  <a:pt x="473" y="2381"/>
                </a:lnTo>
                <a:lnTo>
                  <a:pt x="563" y="2433"/>
                </a:lnTo>
                <a:lnTo>
                  <a:pt x="660" y="2465"/>
                </a:lnTo>
                <a:lnTo>
                  <a:pt x="757" y="2484"/>
                </a:lnTo>
                <a:lnTo>
                  <a:pt x="867" y="2484"/>
                </a:lnTo>
                <a:lnTo>
                  <a:pt x="977" y="2465"/>
                </a:lnTo>
                <a:lnTo>
                  <a:pt x="1087" y="2413"/>
                </a:lnTo>
                <a:lnTo>
                  <a:pt x="1204" y="2335"/>
                </a:lnTo>
                <a:lnTo>
                  <a:pt x="1327" y="2232"/>
                </a:lnTo>
                <a:lnTo>
                  <a:pt x="1450" y="2083"/>
                </a:lnTo>
                <a:lnTo>
                  <a:pt x="1573" y="1908"/>
                </a:lnTo>
                <a:lnTo>
                  <a:pt x="1696" y="1682"/>
                </a:lnTo>
                <a:lnTo>
                  <a:pt x="1819" y="1417"/>
                </a:lnTo>
                <a:lnTo>
                  <a:pt x="1042" y="1203"/>
                </a:lnTo>
                <a:lnTo>
                  <a:pt x="275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3344411" y="299356"/>
            <a:ext cx="5669180" cy="5239568"/>
            <a:chOff x="1559708" y="795543"/>
            <a:chExt cx="7842514" cy="7215830"/>
          </a:xfrm>
        </p:grpSpPr>
        <p:grpSp>
          <p:nvGrpSpPr>
            <p:cNvPr id="176" name="Google Shape;176;p27"/>
            <p:cNvGrpSpPr/>
            <p:nvPr/>
          </p:nvGrpSpPr>
          <p:grpSpPr>
            <a:xfrm>
              <a:off x="1559708" y="6028282"/>
              <a:ext cx="2130431" cy="1983090"/>
              <a:chOff x="5891741" y="1696263"/>
              <a:chExt cx="3024410" cy="2815242"/>
            </a:xfrm>
          </p:grpSpPr>
          <p:sp>
            <p:nvSpPr>
              <p:cNvPr id="177" name="Google Shape;177;p27"/>
              <p:cNvSpPr/>
              <p:nvPr/>
            </p:nvSpPr>
            <p:spPr>
              <a:xfrm rot="2619062">
                <a:off x="5690577" y="3642041"/>
                <a:ext cx="1987298" cy="213029"/>
              </a:xfrm>
              <a:prstGeom prst="ellipse">
                <a:avLst/>
              </a:prstGeom>
              <a:gradFill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8" name="Google Shape;178;p27"/>
              <p:cNvGrpSpPr/>
              <p:nvPr/>
            </p:nvGrpSpPr>
            <p:grpSpPr>
              <a:xfrm>
                <a:off x="6094412" y="1696263"/>
                <a:ext cx="2821739" cy="2798040"/>
                <a:chOff x="6094412" y="1696263"/>
                <a:chExt cx="2821739" cy="2798040"/>
              </a:xfrm>
            </p:grpSpPr>
            <p:sp>
              <p:nvSpPr>
                <p:cNvPr id="179" name="Google Shape;179;p27"/>
                <p:cNvSpPr/>
                <p:nvPr/>
              </p:nvSpPr>
              <p:spPr>
                <a:xfrm>
                  <a:off x="7406536" y="3016287"/>
                  <a:ext cx="1509615" cy="1478016"/>
                </a:xfrm>
                <a:prstGeom prst="rect">
                  <a:avLst/>
                </a:prstGeom>
                <a:solidFill>
                  <a:srgbClr val="BBBBBB"/>
                </a:solidFill>
                <a:ln w="9525" cap="flat" cmpd="sng">
                  <a:solidFill>
                    <a:srgbClr val="6464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6094412" y="1696263"/>
                  <a:ext cx="2821739" cy="132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" h="1671" extrusionOk="0">
                      <a:moveTo>
                        <a:pt x="0" y="0"/>
                      </a:moveTo>
                      <a:lnTo>
                        <a:pt x="1911" y="0"/>
                      </a:lnTo>
                      <a:lnTo>
                        <a:pt x="3572" y="1671"/>
                      </a:lnTo>
                      <a:lnTo>
                        <a:pt x="1661" y="1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7561369" y="3155320"/>
                  <a:ext cx="1199950" cy="1199950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6094412" y="1696263"/>
                  <a:ext cx="1312124" cy="279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" h="3542" extrusionOk="0">
                      <a:moveTo>
                        <a:pt x="0" y="0"/>
                      </a:moveTo>
                      <a:lnTo>
                        <a:pt x="1661" y="1671"/>
                      </a:lnTo>
                      <a:lnTo>
                        <a:pt x="1661" y="3542"/>
                      </a:lnTo>
                      <a:lnTo>
                        <a:pt x="0" y="18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  <p:grpSp>
          <p:nvGrpSpPr>
            <p:cNvPr id="183" name="Google Shape;183;p27"/>
            <p:cNvGrpSpPr/>
            <p:nvPr/>
          </p:nvGrpSpPr>
          <p:grpSpPr>
            <a:xfrm>
              <a:off x="2601156" y="4876306"/>
              <a:ext cx="2354914" cy="2192048"/>
              <a:chOff x="5891741" y="1696263"/>
              <a:chExt cx="3024410" cy="2815242"/>
            </a:xfrm>
          </p:grpSpPr>
          <p:sp>
            <p:nvSpPr>
              <p:cNvPr id="184" name="Google Shape;184;p27"/>
              <p:cNvSpPr/>
              <p:nvPr/>
            </p:nvSpPr>
            <p:spPr>
              <a:xfrm rot="2619062">
                <a:off x="5690577" y="3642041"/>
                <a:ext cx="1987298" cy="213029"/>
              </a:xfrm>
              <a:prstGeom prst="ellipse">
                <a:avLst/>
              </a:prstGeom>
              <a:gradFill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5" name="Google Shape;185;p27"/>
              <p:cNvGrpSpPr/>
              <p:nvPr/>
            </p:nvGrpSpPr>
            <p:grpSpPr>
              <a:xfrm>
                <a:off x="6094412" y="1696263"/>
                <a:ext cx="2821739" cy="2798040"/>
                <a:chOff x="6094412" y="1696263"/>
                <a:chExt cx="2821739" cy="2798040"/>
              </a:xfrm>
            </p:grpSpPr>
            <p:sp>
              <p:nvSpPr>
                <p:cNvPr id="186" name="Google Shape;186;p27"/>
                <p:cNvSpPr/>
                <p:nvPr/>
              </p:nvSpPr>
              <p:spPr>
                <a:xfrm>
                  <a:off x="7406536" y="3016287"/>
                  <a:ext cx="1509615" cy="1478016"/>
                </a:xfrm>
                <a:prstGeom prst="rect">
                  <a:avLst/>
                </a:prstGeom>
                <a:solidFill>
                  <a:srgbClr val="BBBBBB"/>
                </a:solidFill>
                <a:ln w="9525" cap="flat" cmpd="sng">
                  <a:solidFill>
                    <a:srgbClr val="6464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6094412" y="1696263"/>
                  <a:ext cx="2821739" cy="132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" h="1671" extrusionOk="0">
                      <a:moveTo>
                        <a:pt x="0" y="0"/>
                      </a:moveTo>
                      <a:lnTo>
                        <a:pt x="1911" y="0"/>
                      </a:lnTo>
                      <a:lnTo>
                        <a:pt x="3572" y="1671"/>
                      </a:lnTo>
                      <a:lnTo>
                        <a:pt x="1661" y="1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7561369" y="3155320"/>
                  <a:ext cx="1199950" cy="1199950"/>
                </a:xfrm>
                <a:prstGeom prst="rect">
                  <a:avLst/>
                </a:prstGeom>
                <a:solidFill>
                  <a:srgbClr val="A5A5A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6094412" y="1696263"/>
                  <a:ext cx="1312124" cy="279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" h="3542" extrusionOk="0">
                      <a:moveTo>
                        <a:pt x="0" y="0"/>
                      </a:moveTo>
                      <a:lnTo>
                        <a:pt x="1661" y="1671"/>
                      </a:lnTo>
                      <a:lnTo>
                        <a:pt x="1661" y="3542"/>
                      </a:lnTo>
                      <a:lnTo>
                        <a:pt x="0" y="18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  <p:grpSp>
          <p:nvGrpSpPr>
            <p:cNvPr id="190" name="Google Shape;190;p27"/>
            <p:cNvGrpSpPr/>
            <p:nvPr/>
          </p:nvGrpSpPr>
          <p:grpSpPr>
            <a:xfrm>
              <a:off x="3746516" y="3609083"/>
              <a:ext cx="2591717" cy="2412474"/>
              <a:chOff x="5891741" y="1696263"/>
              <a:chExt cx="3024410" cy="2815242"/>
            </a:xfrm>
          </p:grpSpPr>
          <p:sp>
            <p:nvSpPr>
              <p:cNvPr id="191" name="Google Shape;191;p27"/>
              <p:cNvSpPr/>
              <p:nvPr/>
            </p:nvSpPr>
            <p:spPr>
              <a:xfrm rot="2619062">
                <a:off x="5690577" y="3642041"/>
                <a:ext cx="1987298" cy="213029"/>
              </a:xfrm>
              <a:prstGeom prst="ellipse">
                <a:avLst/>
              </a:prstGeom>
              <a:gradFill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2" name="Google Shape;192;p27"/>
              <p:cNvGrpSpPr/>
              <p:nvPr/>
            </p:nvGrpSpPr>
            <p:grpSpPr>
              <a:xfrm>
                <a:off x="6094412" y="1696263"/>
                <a:ext cx="2821739" cy="2798040"/>
                <a:chOff x="6094412" y="1696263"/>
                <a:chExt cx="2821739" cy="2798040"/>
              </a:xfrm>
            </p:grpSpPr>
            <p:sp>
              <p:nvSpPr>
                <p:cNvPr id="193" name="Google Shape;193;p27"/>
                <p:cNvSpPr/>
                <p:nvPr/>
              </p:nvSpPr>
              <p:spPr>
                <a:xfrm>
                  <a:off x="7406536" y="3016287"/>
                  <a:ext cx="1509615" cy="1478016"/>
                </a:xfrm>
                <a:prstGeom prst="rect">
                  <a:avLst/>
                </a:prstGeom>
                <a:solidFill>
                  <a:srgbClr val="DCB4FA"/>
                </a:solidFill>
                <a:ln w="9525" cap="flat" cmpd="sng">
                  <a:solidFill>
                    <a:srgbClr val="6464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6094412" y="1696263"/>
                  <a:ext cx="2821739" cy="132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" h="1671" extrusionOk="0">
                      <a:moveTo>
                        <a:pt x="0" y="0"/>
                      </a:moveTo>
                      <a:lnTo>
                        <a:pt x="1911" y="0"/>
                      </a:lnTo>
                      <a:lnTo>
                        <a:pt x="3572" y="1671"/>
                      </a:lnTo>
                      <a:lnTo>
                        <a:pt x="1661" y="1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7561369" y="3155320"/>
                  <a:ext cx="1199950" cy="1199950"/>
                </a:xfrm>
                <a:prstGeom prst="rect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6094412" y="1696263"/>
                  <a:ext cx="1312124" cy="279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" h="3542" extrusionOk="0">
                      <a:moveTo>
                        <a:pt x="0" y="0"/>
                      </a:moveTo>
                      <a:lnTo>
                        <a:pt x="1661" y="1671"/>
                      </a:lnTo>
                      <a:lnTo>
                        <a:pt x="1661" y="3542"/>
                      </a:lnTo>
                      <a:lnTo>
                        <a:pt x="0" y="18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  <p:grpSp>
          <p:nvGrpSpPr>
            <p:cNvPr id="197" name="Google Shape;197;p27"/>
            <p:cNvGrpSpPr/>
            <p:nvPr/>
          </p:nvGrpSpPr>
          <p:grpSpPr>
            <a:xfrm>
              <a:off x="5024888" y="2272651"/>
              <a:ext cx="2776385" cy="2584370"/>
              <a:chOff x="5891741" y="1696263"/>
              <a:chExt cx="3024410" cy="2815242"/>
            </a:xfrm>
          </p:grpSpPr>
          <p:sp>
            <p:nvSpPr>
              <p:cNvPr id="198" name="Google Shape;198;p27"/>
              <p:cNvSpPr/>
              <p:nvPr/>
            </p:nvSpPr>
            <p:spPr>
              <a:xfrm rot="2619062">
                <a:off x="5690577" y="3642041"/>
                <a:ext cx="1987298" cy="213029"/>
              </a:xfrm>
              <a:prstGeom prst="ellipse">
                <a:avLst/>
              </a:prstGeom>
              <a:gradFill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" name="Google Shape;199;p27"/>
              <p:cNvGrpSpPr/>
              <p:nvPr/>
            </p:nvGrpSpPr>
            <p:grpSpPr>
              <a:xfrm>
                <a:off x="6094412" y="1696263"/>
                <a:ext cx="2821739" cy="2798040"/>
                <a:chOff x="6094412" y="1696263"/>
                <a:chExt cx="2821739" cy="2798040"/>
              </a:xfrm>
            </p:grpSpPr>
            <p:sp>
              <p:nvSpPr>
                <p:cNvPr id="200" name="Google Shape;200;p27"/>
                <p:cNvSpPr/>
                <p:nvPr/>
              </p:nvSpPr>
              <p:spPr>
                <a:xfrm>
                  <a:off x="7406536" y="3016287"/>
                  <a:ext cx="1509615" cy="1478016"/>
                </a:xfrm>
                <a:prstGeom prst="rect">
                  <a:avLst/>
                </a:prstGeom>
                <a:solidFill>
                  <a:srgbClr val="DCB4FA"/>
                </a:solidFill>
                <a:ln w="9525" cap="flat" cmpd="sng">
                  <a:solidFill>
                    <a:srgbClr val="0070C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6094412" y="1696263"/>
                  <a:ext cx="2821739" cy="132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" h="1671" extrusionOk="0">
                      <a:moveTo>
                        <a:pt x="0" y="0"/>
                      </a:moveTo>
                      <a:lnTo>
                        <a:pt x="1911" y="0"/>
                      </a:lnTo>
                      <a:lnTo>
                        <a:pt x="3572" y="1671"/>
                      </a:lnTo>
                      <a:lnTo>
                        <a:pt x="1661" y="1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7561369" y="3155320"/>
                  <a:ext cx="1199950" cy="1199950"/>
                </a:xfrm>
                <a:prstGeom prst="rect">
                  <a:avLst/>
                </a:prstGeom>
                <a:solidFill>
                  <a:srgbClr val="D8D8D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6094412" y="1696263"/>
                  <a:ext cx="1312124" cy="279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" h="3542" extrusionOk="0">
                      <a:moveTo>
                        <a:pt x="0" y="0"/>
                      </a:moveTo>
                      <a:lnTo>
                        <a:pt x="1661" y="1671"/>
                      </a:lnTo>
                      <a:lnTo>
                        <a:pt x="1661" y="3542"/>
                      </a:lnTo>
                      <a:lnTo>
                        <a:pt x="0" y="18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  <p:grpSp>
          <p:nvGrpSpPr>
            <p:cNvPr id="204" name="Google Shape;204;p27"/>
            <p:cNvGrpSpPr/>
            <p:nvPr/>
          </p:nvGrpSpPr>
          <p:grpSpPr>
            <a:xfrm>
              <a:off x="6377812" y="795543"/>
              <a:ext cx="3024410" cy="2815242"/>
              <a:chOff x="5891741" y="1696263"/>
              <a:chExt cx="3024410" cy="2815242"/>
            </a:xfrm>
          </p:grpSpPr>
          <p:sp>
            <p:nvSpPr>
              <p:cNvPr id="205" name="Google Shape;205;p27"/>
              <p:cNvSpPr/>
              <p:nvPr/>
            </p:nvSpPr>
            <p:spPr>
              <a:xfrm rot="2619062">
                <a:off x="5690577" y="3642041"/>
                <a:ext cx="1987298" cy="213029"/>
              </a:xfrm>
              <a:prstGeom prst="ellipse">
                <a:avLst/>
              </a:prstGeom>
              <a:gradFill>
                <a:gsLst>
                  <a:gs pos="0">
                    <a:srgbClr val="474747">
                      <a:alpha val="4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oppins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6" name="Google Shape;206;p27"/>
              <p:cNvGrpSpPr/>
              <p:nvPr/>
            </p:nvGrpSpPr>
            <p:grpSpPr>
              <a:xfrm>
                <a:off x="6094412" y="1696263"/>
                <a:ext cx="2821739" cy="2798040"/>
                <a:chOff x="6094412" y="1696263"/>
                <a:chExt cx="2821739" cy="2798040"/>
              </a:xfrm>
            </p:grpSpPr>
            <p:sp>
              <p:nvSpPr>
                <p:cNvPr id="207" name="Google Shape;207;p27"/>
                <p:cNvSpPr/>
                <p:nvPr/>
              </p:nvSpPr>
              <p:spPr>
                <a:xfrm>
                  <a:off x="7406536" y="3016287"/>
                  <a:ext cx="1509615" cy="1478016"/>
                </a:xfrm>
                <a:prstGeom prst="rect">
                  <a:avLst/>
                </a:prstGeom>
                <a:solidFill>
                  <a:srgbClr val="DCB6FC"/>
                </a:solidFill>
                <a:ln w="9525" cap="flat" cmpd="sng">
                  <a:solidFill>
                    <a:srgbClr val="6464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6094412" y="1696263"/>
                  <a:ext cx="2821739" cy="1320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" h="1671" extrusionOk="0">
                      <a:moveTo>
                        <a:pt x="0" y="0"/>
                      </a:moveTo>
                      <a:lnTo>
                        <a:pt x="1911" y="0"/>
                      </a:lnTo>
                      <a:lnTo>
                        <a:pt x="3572" y="1671"/>
                      </a:lnTo>
                      <a:lnTo>
                        <a:pt x="1661" y="1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B4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7561369" y="3155320"/>
                  <a:ext cx="1199950" cy="1199950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7F7F7F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6094412" y="1696263"/>
                  <a:ext cx="1312124" cy="279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" h="3542" extrusionOk="0">
                      <a:moveTo>
                        <a:pt x="0" y="0"/>
                      </a:moveTo>
                      <a:lnTo>
                        <a:pt x="1661" y="1671"/>
                      </a:lnTo>
                      <a:lnTo>
                        <a:pt x="1661" y="3542"/>
                      </a:lnTo>
                      <a:lnTo>
                        <a:pt x="0" y="18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</p:grpSp>
      <p:sp>
        <p:nvSpPr>
          <p:cNvPr id="211" name="Google Shape;211;p27"/>
          <p:cNvSpPr/>
          <p:nvPr/>
        </p:nvSpPr>
        <p:spPr>
          <a:xfrm>
            <a:off x="7193954" y="3674476"/>
            <a:ext cx="350124" cy="324362"/>
          </a:xfrm>
          <a:custGeom>
            <a:avLst/>
            <a:gdLst/>
            <a:ahLst/>
            <a:cxnLst/>
            <a:rect l="l" t="t" r="r" b="b"/>
            <a:pathLst>
              <a:path w="3520" h="3261" extrusionOk="0">
                <a:moveTo>
                  <a:pt x="2750" y="0"/>
                </a:moveTo>
                <a:lnTo>
                  <a:pt x="3520" y="1889"/>
                </a:lnTo>
                <a:lnTo>
                  <a:pt x="2660" y="1663"/>
                </a:lnTo>
                <a:lnTo>
                  <a:pt x="2653" y="1675"/>
                </a:lnTo>
                <a:lnTo>
                  <a:pt x="2640" y="1727"/>
                </a:lnTo>
                <a:lnTo>
                  <a:pt x="2608" y="1811"/>
                </a:lnTo>
                <a:lnTo>
                  <a:pt x="2569" y="1915"/>
                </a:lnTo>
                <a:lnTo>
                  <a:pt x="2511" y="2038"/>
                </a:lnTo>
                <a:lnTo>
                  <a:pt x="2433" y="2180"/>
                </a:lnTo>
                <a:lnTo>
                  <a:pt x="2343" y="2335"/>
                </a:lnTo>
                <a:lnTo>
                  <a:pt x="2226" y="2491"/>
                </a:lnTo>
                <a:lnTo>
                  <a:pt x="2090" y="2659"/>
                </a:lnTo>
                <a:lnTo>
                  <a:pt x="1929" y="2821"/>
                </a:lnTo>
                <a:lnTo>
                  <a:pt x="1831" y="2905"/>
                </a:lnTo>
                <a:lnTo>
                  <a:pt x="1728" y="2983"/>
                </a:lnTo>
                <a:lnTo>
                  <a:pt x="1618" y="3054"/>
                </a:lnTo>
                <a:lnTo>
                  <a:pt x="1501" y="3118"/>
                </a:lnTo>
                <a:lnTo>
                  <a:pt x="1379" y="3170"/>
                </a:lnTo>
                <a:lnTo>
                  <a:pt x="1256" y="3215"/>
                </a:lnTo>
                <a:lnTo>
                  <a:pt x="1133" y="3248"/>
                </a:lnTo>
                <a:lnTo>
                  <a:pt x="1010" y="3261"/>
                </a:lnTo>
                <a:lnTo>
                  <a:pt x="887" y="3261"/>
                </a:lnTo>
                <a:lnTo>
                  <a:pt x="770" y="3241"/>
                </a:lnTo>
                <a:lnTo>
                  <a:pt x="654" y="3209"/>
                </a:lnTo>
                <a:lnTo>
                  <a:pt x="544" y="3157"/>
                </a:lnTo>
                <a:lnTo>
                  <a:pt x="440" y="3080"/>
                </a:lnTo>
                <a:lnTo>
                  <a:pt x="343" y="2983"/>
                </a:lnTo>
                <a:lnTo>
                  <a:pt x="253" y="2860"/>
                </a:lnTo>
                <a:lnTo>
                  <a:pt x="175" y="2717"/>
                </a:lnTo>
                <a:lnTo>
                  <a:pt x="110" y="2543"/>
                </a:lnTo>
                <a:lnTo>
                  <a:pt x="58" y="2342"/>
                </a:lnTo>
                <a:lnTo>
                  <a:pt x="20" y="2115"/>
                </a:lnTo>
                <a:lnTo>
                  <a:pt x="0" y="1857"/>
                </a:lnTo>
                <a:lnTo>
                  <a:pt x="7" y="1863"/>
                </a:lnTo>
                <a:lnTo>
                  <a:pt x="20" y="1895"/>
                </a:lnTo>
                <a:lnTo>
                  <a:pt x="46" y="1934"/>
                </a:lnTo>
                <a:lnTo>
                  <a:pt x="84" y="1993"/>
                </a:lnTo>
                <a:lnTo>
                  <a:pt x="130" y="2051"/>
                </a:lnTo>
                <a:lnTo>
                  <a:pt x="181" y="2122"/>
                </a:lnTo>
                <a:lnTo>
                  <a:pt x="246" y="2193"/>
                </a:lnTo>
                <a:lnTo>
                  <a:pt x="311" y="2258"/>
                </a:lnTo>
                <a:lnTo>
                  <a:pt x="388" y="2323"/>
                </a:lnTo>
                <a:lnTo>
                  <a:pt x="473" y="2381"/>
                </a:lnTo>
                <a:lnTo>
                  <a:pt x="563" y="2433"/>
                </a:lnTo>
                <a:lnTo>
                  <a:pt x="660" y="2465"/>
                </a:lnTo>
                <a:lnTo>
                  <a:pt x="757" y="2484"/>
                </a:lnTo>
                <a:lnTo>
                  <a:pt x="867" y="2484"/>
                </a:lnTo>
                <a:lnTo>
                  <a:pt x="977" y="2465"/>
                </a:lnTo>
                <a:lnTo>
                  <a:pt x="1087" y="2413"/>
                </a:lnTo>
                <a:lnTo>
                  <a:pt x="1204" y="2335"/>
                </a:lnTo>
                <a:lnTo>
                  <a:pt x="1327" y="2232"/>
                </a:lnTo>
                <a:lnTo>
                  <a:pt x="1450" y="2083"/>
                </a:lnTo>
                <a:lnTo>
                  <a:pt x="1573" y="1908"/>
                </a:lnTo>
                <a:lnTo>
                  <a:pt x="1696" y="1682"/>
                </a:lnTo>
                <a:lnTo>
                  <a:pt x="1819" y="1417"/>
                </a:lnTo>
                <a:lnTo>
                  <a:pt x="1042" y="1203"/>
                </a:lnTo>
                <a:lnTo>
                  <a:pt x="275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6200140" y="4479920"/>
            <a:ext cx="350124" cy="324362"/>
          </a:xfrm>
          <a:custGeom>
            <a:avLst/>
            <a:gdLst/>
            <a:ahLst/>
            <a:cxnLst/>
            <a:rect l="l" t="t" r="r" b="b"/>
            <a:pathLst>
              <a:path w="3520" h="3261" extrusionOk="0">
                <a:moveTo>
                  <a:pt x="2750" y="0"/>
                </a:moveTo>
                <a:lnTo>
                  <a:pt x="3520" y="1889"/>
                </a:lnTo>
                <a:lnTo>
                  <a:pt x="2660" y="1663"/>
                </a:lnTo>
                <a:lnTo>
                  <a:pt x="2653" y="1675"/>
                </a:lnTo>
                <a:lnTo>
                  <a:pt x="2640" y="1727"/>
                </a:lnTo>
                <a:lnTo>
                  <a:pt x="2608" y="1811"/>
                </a:lnTo>
                <a:lnTo>
                  <a:pt x="2569" y="1915"/>
                </a:lnTo>
                <a:lnTo>
                  <a:pt x="2511" y="2038"/>
                </a:lnTo>
                <a:lnTo>
                  <a:pt x="2433" y="2180"/>
                </a:lnTo>
                <a:lnTo>
                  <a:pt x="2343" y="2335"/>
                </a:lnTo>
                <a:lnTo>
                  <a:pt x="2226" y="2491"/>
                </a:lnTo>
                <a:lnTo>
                  <a:pt x="2090" y="2659"/>
                </a:lnTo>
                <a:lnTo>
                  <a:pt x="1929" y="2821"/>
                </a:lnTo>
                <a:lnTo>
                  <a:pt x="1831" y="2905"/>
                </a:lnTo>
                <a:lnTo>
                  <a:pt x="1728" y="2983"/>
                </a:lnTo>
                <a:lnTo>
                  <a:pt x="1618" y="3054"/>
                </a:lnTo>
                <a:lnTo>
                  <a:pt x="1501" y="3118"/>
                </a:lnTo>
                <a:lnTo>
                  <a:pt x="1379" y="3170"/>
                </a:lnTo>
                <a:lnTo>
                  <a:pt x="1256" y="3215"/>
                </a:lnTo>
                <a:lnTo>
                  <a:pt x="1133" y="3248"/>
                </a:lnTo>
                <a:lnTo>
                  <a:pt x="1010" y="3261"/>
                </a:lnTo>
                <a:lnTo>
                  <a:pt x="887" y="3261"/>
                </a:lnTo>
                <a:lnTo>
                  <a:pt x="770" y="3241"/>
                </a:lnTo>
                <a:lnTo>
                  <a:pt x="654" y="3209"/>
                </a:lnTo>
                <a:lnTo>
                  <a:pt x="544" y="3157"/>
                </a:lnTo>
                <a:lnTo>
                  <a:pt x="440" y="3080"/>
                </a:lnTo>
                <a:lnTo>
                  <a:pt x="343" y="2983"/>
                </a:lnTo>
                <a:lnTo>
                  <a:pt x="253" y="2860"/>
                </a:lnTo>
                <a:lnTo>
                  <a:pt x="175" y="2717"/>
                </a:lnTo>
                <a:lnTo>
                  <a:pt x="110" y="2543"/>
                </a:lnTo>
                <a:lnTo>
                  <a:pt x="58" y="2342"/>
                </a:lnTo>
                <a:lnTo>
                  <a:pt x="20" y="2115"/>
                </a:lnTo>
                <a:lnTo>
                  <a:pt x="0" y="1857"/>
                </a:lnTo>
                <a:lnTo>
                  <a:pt x="7" y="1863"/>
                </a:lnTo>
                <a:lnTo>
                  <a:pt x="20" y="1895"/>
                </a:lnTo>
                <a:lnTo>
                  <a:pt x="46" y="1934"/>
                </a:lnTo>
                <a:lnTo>
                  <a:pt x="84" y="1993"/>
                </a:lnTo>
                <a:lnTo>
                  <a:pt x="130" y="2051"/>
                </a:lnTo>
                <a:lnTo>
                  <a:pt x="181" y="2122"/>
                </a:lnTo>
                <a:lnTo>
                  <a:pt x="246" y="2193"/>
                </a:lnTo>
                <a:lnTo>
                  <a:pt x="311" y="2258"/>
                </a:lnTo>
                <a:lnTo>
                  <a:pt x="388" y="2323"/>
                </a:lnTo>
                <a:lnTo>
                  <a:pt x="473" y="2381"/>
                </a:lnTo>
                <a:lnTo>
                  <a:pt x="563" y="2433"/>
                </a:lnTo>
                <a:lnTo>
                  <a:pt x="660" y="2465"/>
                </a:lnTo>
                <a:lnTo>
                  <a:pt x="757" y="2484"/>
                </a:lnTo>
                <a:lnTo>
                  <a:pt x="867" y="2484"/>
                </a:lnTo>
                <a:lnTo>
                  <a:pt x="977" y="2465"/>
                </a:lnTo>
                <a:lnTo>
                  <a:pt x="1087" y="2413"/>
                </a:lnTo>
                <a:lnTo>
                  <a:pt x="1204" y="2335"/>
                </a:lnTo>
                <a:lnTo>
                  <a:pt x="1327" y="2232"/>
                </a:lnTo>
                <a:lnTo>
                  <a:pt x="1450" y="2083"/>
                </a:lnTo>
                <a:lnTo>
                  <a:pt x="1573" y="1908"/>
                </a:lnTo>
                <a:lnTo>
                  <a:pt x="1696" y="1682"/>
                </a:lnTo>
                <a:lnTo>
                  <a:pt x="1819" y="1417"/>
                </a:lnTo>
                <a:lnTo>
                  <a:pt x="1042" y="1203"/>
                </a:lnTo>
                <a:lnTo>
                  <a:pt x="2750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5333866" y="5287131"/>
            <a:ext cx="350126" cy="324364"/>
          </a:xfrm>
          <a:custGeom>
            <a:avLst/>
            <a:gdLst/>
            <a:ahLst/>
            <a:cxnLst/>
            <a:rect l="l" t="t" r="r" b="b"/>
            <a:pathLst>
              <a:path w="3520" h="3261" extrusionOk="0">
                <a:moveTo>
                  <a:pt x="2750" y="0"/>
                </a:moveTo>
                <a:lnTo>
                  <a:pt x="3520" y="1889"/>
                </a:lnTo>
                <a:lnTo>
                  <a:pt x="2660" y="1663"/>
                </a:lnTo>
                <a:lnTo>
                  <a:pt x="2653" y="1675"/>
                </a:lnTo>
                <a:lnTo>
                  <a:pt x="2640" y="1727"/>
                </a:lnTo>
                <a:lnTo>
                  <a:pt x="2608" y="1811"/>
                </a:lnTo>
                <a:lnTo>
                  <a:pt x="2569" y="1915"/>
                </a:lnTo>
                <a:lnTo>
                  <a:pt x="2511" y="2038"/>
                </a:lnTo>
                <a:lnTo>
                  <a:pt x="2433" y="2180"/>
                </a:lnTo>
                <a:lnTo>
                  <a:pt x="2343" y="2335"/>
                </a:lnTo>
                <a:lnTo>
                  <a:pt x="2226" y="2491"/>
                </a:lnTo>
                <a:lnTo>
                  <a:pt x="2090" y="2659"/>
                </a:lnTo>
                <a:lnTo>
                  <a:pt x="1929" y="2821"/>
                </a:lnTo>
                <a:lnTo>
                  <a:pt x="1831" y="2905"/>
                </a:lnTo>
                <a:lnTo>
                  <a:pt x="1728" y="2983"/>
                </a:lnTo>
                <a:lnTo>
                  <a:pt x="1618" y="3054"/>
                </a:lnTo>
                <a:lnTo>
                  <a:pt x="1501" y="3118"/>
                </a:lnTo>
                <a:lnTo>
                  <a:pt x="1379" y="3170"/>
                </a:lnTo>
                <a:lnTo>
                  <a:pt x="1256" y="3215"/>
                </a:lnTo>
                <a:lnTo>
                  <a:pt x="1133" y="3248"/>
                </a:lnTo>
                <a:lnTo>
                  <a:pt x="1010" y="3261"/>
                </a:lnTo>
                <a:lnTo>
                  <a:pt x="887" y="3261"/>
                </a:lnTo>
                <a:lnTo>
                  <a:pt x="770" y="3241"/>
                </a:lnTo>
                <a:lnTo>
                  <a:pt x="654" y="3209"/>
                </a:lnTo>
                <a:lnTo>
                  <a:pt x="544" y="3157"/>
                </a:lnTo>
                <a:lnTo>
                  <a:pt x="440" y="3080"/>
                </a:lnTo>
                <a:lnTo>
                  <a:pt x="343" y="2983"/>
                </a:lnTo>
                <a:lnTo>
                  <a:pt x="253" y="2860"/>
                </a:lnTo>
                <a:lnTo>
                  <a:pt x="175" y="2717"/>
                </a:lnTo>
                <a:lnTo>
                  <a:pt x="110" y="2543"/>
                </a:lnTo>
                <a:lnTo>
                  <a:pt x="58" y="2342"/>
                </a:lnTo>
                <a:lnTo>
                  <a:pt x="20" y="2115"/>
                </a:lnTo>
                <a:lnTo>
                  <a:pt x="0" y="1857"/>
                </a:lnTo>
                <a:lnTo>
                  <a:pt x="7" y="1863"/>
                </a:lnTo>
                <a:lnTo>
                  <a:pt x="20" y="1895"/>
                </a:lnTo>
                <a:lnTo>
                  <a:pt x="46" y="1934"/>
                </a:lnTo>
                <a:lnTo>
                  <a:pt x="84" y="1993"/>
                </a:lnTo>
                <a:lnTo>
                  <a:pt x="130" y="2051"/>
                </a:lnTo>
                <a:lnTo>
                  <a:pt x="181" y="2122"/>
                </a:lnTo>
                <a:lnTo>
                  <a:pt x="246" y="2193"/>
                </a:lnTo>
                <a:lnTo>
                  <a:pt x="311" y="2258"/>
                </a:lnTo>
                <a:lnTo>
                  <a:pt x="388" y="2323"/>
                </a:lnTo>
                <a:lnTo>
                  <a:pt x="473" y="2381"/>
                </a:lnTo>
                <a:lnTo>
                  <a:pt x="563" y="2433"/>
                </a:lnTo>
                <a:lnTo>
                  <a:pt x="660" y="2465"/>
                </a:lnTo>
                <a:lnTo>
                  <a:pt x="757" y="2484"/>
                </a:lnTo>
                <a:lnTo>
                  <a:pt x="867" y="2484"/>
                </a:lnTo>
                <a:lnTo>
                  <a:pt x="977" y="2465"/>
                </a:lnTo>
                <a:lnTo>
                  <a:pt x="1087" y="2413"/>
                </a:lnTo>
                <a:lnTo>
                  <a:pt x="1204" y="2335"/>
                </a:lnTo>
                <a:lnTo>
                  <a:pt x="1327" y="2232"/>
                </a:lnTo>
                <a:lnTo>
                  <a:pt x="1450" y="2083"/>
                </a:lnTo>
                <a:lnTo>
                  <a:pt x="1573" y="1908"/>
                </a:lnTo>
                <a:lnTo>
                  <a:pt x="1696" y="1682"/>
                </a:lnTo>
                <a:lnTo>
                  <a:pt x="1819" y="1417"/>
                </a:lnTo>
                <a:lnTo>
                  <a:pt x="1042" y="1203"/>
                </a:lnTo>
                <a:lnTo>
                  <a:pt x="275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1773586" y="5435186"/>
            <a:ext cx="2111588" cy="1200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 to java 8 ,git, Github and implementation</a:t>
            </a:r>
            <a:r>
              <a:rPr lang="en-US" sz="18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5797023" y="5499470"/>
            <a:ext cx="2911924" cy="1200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 to </a:t>
            </a:r>
            <a:r>
              <a:rPr lang="en-US" sz="18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Spring architecture </a:t>
            </a:r>
            <a:endParaRPr lang="en-US"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Understanding </a:t>
            </a:r>
            <a:r>
              <a:rPr lang="en-US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Project </a:t>
            </a:r>
            <a:r>
              <a:rPr lang="en-US" sz="18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Goals 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6785173" y="4602391"/>
            <a:ext cx="4420878" cy="646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Decide </a:t>
            </a:r>
            <a:r>
              <a:rPr lang="en-US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attributes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18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nd methods to be implemented</a:t>
            </a:r>
          </a:p>
        </p:txBody>
      </p:sp>
      <p:sp>
        <p:nvSpPr>
          <p:cNvPr id="217" name="Google Shape;217;p27"/>
          <p:cNvSpPr txBox="1"/>
          <p:nvPr/>
        </p:nvSpPr>
        <p:spPr>
          <a:xfrm>
            <a:off x="7884510" y="3859899"/>
            <a:ext cx="3947086" cy="646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Design UML artifacts and implementation of methods</a:t>
            </a:r>
            <a:endParaRPr dirty="0"/>
          </a:p>
        </p:txBody>
      </p:sp>
      <p:sp>
        <p:nvSpPr>
          <p:cNvPr id="218" name="Google Shape;218;p27"/>
          <p:cNvSpPr txBox="1"/>
          <p:nvPr/>
        </p:nvSpPr>
        <p:spPr>
          <a:xfrm>
            <a:off x="8708948" y="2550925"/>
            <a:ext cx="3334370" cy="1200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Adapting to a developer</a:t>
            </a:r>
            <a:endParaRPr dirty="0"/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Mindset  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conversion to micro services</a:t>
            </a:r>
          </a:p>
        </p:txBody>
      </p:sp>
      <p:sp>
        <p:nvSpPr>
          <p:cNvPr id="219" name="Google Shape;219;p27"/>
          <p:cNvSpPr txBox="1"/>
          <p:nvPr/>
        </p:nvSpPr>
        <p:spPr>
          <a:xfrm>
            <a:off x="8304290" y="168043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dirty="0"/>
          </a:p>
        </p:txBody>
      </p:sp>
      <p:sp>
        <p:nvSpPr>
          <p:cNvPr id="220" name="Google Shape;220;p27"/>
          <p:cNvSpPr txBox="1"/>
          <p:nvPr/>
        </p:nvSpPr>
        <p:spPr>
          <a:xfrm>
            <a:off x="7180569" y="2602337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/>
          </a:p>
        </p:txBody>
      </p:sp>
      <p:sp>
        <p:nvSpPr>
          <p:cNvPr id="221" name="Google Shape;221;p27"/>
          <p:cNvSpPr txBox="1"/>
          <p:nvPr/>
        </p:nvSpPr>
        <p:spPr>
          <a:xfrm>
            <a:off x="6120016" y="350269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231906" y="4345470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374154" y="5049203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5838161" y="318122"/>
            <a:ext cx="2171605" cy="975441"/>
            <a:chOff x="5996394" y="922673"/>
            <a:chExt cx="2171605" cy="975441"/>
          </a:xfrm>
        </p:grpSpPr>
        <p:sp>
          <p:nvSpPr>
            <p:cNvPr id="225" name="Google Shape;225;p27"/>
            <p:cNvSpPr/>
            <p:nvPr/>
          </p:nvSpPr>
          <p:spPr>
            <a:xfrm>
              <a:off x="5996394" y="922673"/>
              <a:ext cx="972728" cy="975441"/>
            </a:xfrm>
            <a:custGeom>
              <a:avLst/>
              <a:gdLst/>
              <a:ahLst/>
              <a:cxnLst/>
              <a:rect l="l" t="t" r="r" b="b"/>
              <a:pathLst>
                <a:path w="7385" h="10000" extrusionOk="0">
                  <a:moveTo>
                    <a:pt x="3686" y="0"/>
                  </a:moveTo>
                  <a:lnTo>
                    <a:pt x="4120" y="33"/>
                  </a:lnTo>
                  <a:lnTo>
                    <a:pt x="4529" y="134"/>
                  </a:lnTo>
                  <a:lnTo>
                    <a:pt x="4928" y="292"/>
                  </a:lnTo>
                  <a:lnTo>
                    <a:pt x="5313" y="506"/>
                  </a:lnTo>
                  <a:lnTo>
                    <a:pt x="5663" y="776"/>
                  </a:lnTo>
                  <a:lnTo>
                    <a:pt x="5997" y="1091"/>
                  </a:lnTo>
                  <a:lnTo>
                    <a:pt x="6297" y="1464"/>
                  </a:lnTo>
                  <a:lnTo>
                    <a:pt x="6564" y="1869"/>
                  </a:lnTo>
                  <a:lnTo>
                    <a:pt x="6797" y="2318"/>
                  </a:lnTo>
                  <a:cubicBezTo>
                    <a:pt x="6864" y="2476"/>
                    <a:pt x="6930" y="2634"/>
                    <a:pt x="6997" y="2792"/>
                  </a:cubicBezTo>
                  <a:lnTo>
                    <a:pt x="7165" y="3298"/>
                  </a:lnTo>
                  <a:cubicBezTo>
                    <a:pt x="7204" y="3478"/>
                    <a:pt x="7242" y="3659"/>
                    <a:pt x="7281" y="3839"/>
                  </a:cubicBezTo>
                  <a:cubicBezTo>
                    <a:pt x="7303" y="4027"/>
                    <a:pt x="7326" y="4215"/>
                    <a:pt x="7348" y="4403"/>
                  </a:cubicBezTo>
                  <a:lnTo>
                    <a:pt x="7372" y="4988"/>
                  </a:lnTo>
                  <a:lnTo>
                    <a:pt x="7381" y="5675"/>
                  </a:lnTo>
                  <a:lnTo>
                    <a:pt x="7381" y="6295"/>
                  </a:lnTo>
                  <a:lnTo>
                    <a:pt x="7381" y="6847"/>
                  </a:lnTo>
                  <a:lnTo>
                    <a:pt x="7381" y="7353"/>
                  </a:lnTo>
                  <a:lnTo>
                    <a:pt x="7381" y="7792"/>
                  </a:lnTo>
                  <a:lnTo>
                    <a:pt x="7381" y="9741"/>
                  </a:lnTo>
                  <a:cubicBezTo>
                    <a:pt x="7382" y="9825"/>
                    <a:pt x="7384" y="9908"/>
                    <a:pt x="7385" y="9992"/>
                  </a:cubicBezTo>
                  <a:lnTo>
                    <a:pt x="4553" y="10000"/>
                  </a:lnTo>
                  <a:lnTo>
                    <a:pt x="4553" y="10000"/>
                  </a:lnTo>
                  <a:cubicBezTo>
                    <a:pt x="4551" y="9996"/>
                    <a:pt x="4548" y="9992"/>
                    <a:pt x="4546" y="9988"/>
                  </a:cubicBezTo>
                  <a:cubicBezTo>
                    <a:pt x="4543" y="9984"/>
                    <a:pt x="4540" y="9981"/>
                    <a:pt x="4537" y="9977"/>
                  </a:cubicBezTo>
                  <a:lnTo>
                    <a:pt x="4128" y="9965"/>
                  </a:lnTo>
                  <a:lnTo>
                    <a:pt x="3686" y="9965"/>
                  </a:lnTo>
                  <a:lnTo>
                    <a:pt x="3253" y="9932"/>
                  </a:lnTo>
                  <a:lnTo>
                    <a:pt x="2844" y="9829"/>
                  </a:lnTo>
                  <a:lnTo>
                    <a:pt x="2444" y="9673"/>
                  </a:lnTo>
                  <a:lnTo>
                    <a:pt x="2061" y="9459"/>
                  </a:lnTo>
                  <a:lnTo>
                    <a:pt x="1710" y="9189"/>
                  </a:lnTo>
                  <a:lnTo>
                    <a:pt x="1376" y="8872"/>
                  </a:lnTo>
                  <a:lnTo>
                    <a:pt x="1076" y="8502"/>
                  </a:lnTo>
                  <a:lnTo>
                    <a:pt x="809" y="8096"/>
                  </a:lnTo>
                  <a:lnTo>
                    <a:pt x="576" y="7658"/>
                  </a:lnTo>
                  <a:lnTo>
                    <a:pt x="375" y="7172"/>
                  </a:lnTo>
                  <a:cubicBezTo>
                    <a:pt x="320" y="7003"/>
                    <a:pt x="264" y="6835"/>
                    <a:pt x="209" y="6666"/>
                  </a:cubicBezTo>
                  <a:lnTo>
                    <a:pt x="92" y="6126"/>
                  </a:lnTo>
                  <a:lnTo>
                    <a:pt x="26" y="5562"/>
                  </a:lnTo>
                  <a:cubicBezTo>
                    <a:pt x="17" y="5371"/>
                    <a:pt x="9" y="5179"/>
                    <a:pt x="0" y="4988"/>
                  </a:cubicBezTo>
                  <a:cubicBezTo>
                    <a:pt x="9" y="4793"/>
                    <a:pt x="17" y="4598"/>
                    <a:pt x="26" y="4403"/>
                  </a:cubicBezTo>
                  <a:lnTo>
                    <a:pt x="92" y="3839"/>
                  </a:lnTo>
                  <a:lnTo>
                    <a:pt x="209" y="3298"/>
                  </a:lnTo>
                  <a:cubicBezTo>
                    <a:pt x="264" y="3129"/>
                    <a:pt x="320" y="2961"/>
                    <a:pt x="375" y="2792"/>
                  </a:cubicBezTo>
                  <a:lnTo>
                    <a:pt x="576" y="2318"/>
                  </a:lnTo>
                  <a:lnTo>
                    <a:pt x="809" y="1869"/>
                  </a:lnTo>
                  <a:lnTo>
                    <a:pt x="1076" y="1464"/>
                  </a:lnTo>
                  <a:lnTo>
                    <a:pt x="1376" y="1091"/>
                  </a:lnTo>
                  <a:lnTo>
                    <a:pt x="1710" y="776"/>
                  </a:lnTo>
                  <a:lnTo>
                    <a:pt x="2061" y="506"/>
                  </a:lnTo>
                  <a:lnTo>
                    <a:pt x="2444" y="292"/>
                  </a:lnTo>
                  <a:lnTo>
                    <a:pt x="2844" y="134"/>
                  </a:lnTo>
                  <a:lnTo>
                    <a:pt x="3253" y="33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26" name="Google Shape;226;p27"/>
            <p:cNvCxnSpPr/>
            <p:nvPr/>
          </p:nvCxnSpPr>
          <p:spPr>
            <a:xfrm>
              <a:off x="6886500" y="1876047"/>
              <a:ext cx="1281499" cy="0"/>
            </a:xfrm>
            <a:prstGeom prst="straightConnector1">
              <a:avLst/>
            </a:prstGeom>
            <a:noFill/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7" name="Google Shape;227;p27"/>
          <p:cNvGrpSpPr/>
          <p:nvPr/>
        </p:nvGrpSpPr>
        <p:grpSpPr>
          <a:xfrm>
            <a:off x="4645258" y="1268079"/>
            <a:ext cx="2183819" cy="975441"/>
            <a:chOff x="5030787" y="1877265"/>
            <a:chExt cx="2183819" cy="975441"/>
          </a:xfrm>
        </p:grpSpPr>
        <p:sp>
          <p:nvSpPr>
            <p:cNvPr id="228" name="Google Shape;228;p27"/>
            <p:cNvSpPr/>
            <p:nvPr/>
          </p:nvSpPr>
          <p:spPr>
            <a:xfrm>
              <a:off x="5030787" y="1877265"/>
              <a:ext cx="972728" cy="975441"/>
            </a:xfrm>
            <a:custGeom>
              <a:avLst/>
              <a:gdLst/>
              <a:ahLst/>
              <a:cxnLst/>
              <a:rect l="l" t="t" r="r" b="b"/>
              <a:pathLst>
                <a:path w="7385" h="10000" extrusionOk="0">
                  <a:moveTo>
                    <a:pt x="3686" y="0"/>
                  </a:moveTo>
                  <a:lnTo>
                    <a:pt x="4120" y="33"/>
                  </a:lnTo>
                  <a:lnTo>
                    <a:pt x="4529" y="134"/>
                  </a:lnTo>
                  <a:lnTo>
                    <a:pt x="4928" y="292"/>
                  </a:lnTo>
                  <a:lnTo>
                    <a:pt x="5313" y="506"/>
                  </a:lnTo>
                  <a:lnTo>
                    <a:pt x="5663" y="776"/>
                  </a:lnTo>
                  <a:lnTo>
                    <a:pt x="5997" y="1091"/>
                  </a:lnTo>
                  <a:lnTo>
                    <a:pt x="6297" y="1464"/>
                  </a:lnTo>
                  <a:lnTo>
                    <a:pt x="6564" y="1869"/>
                  </a:lnTo>
                  <a:lnTo>
                    <a:pt x="6797" y="2318"/>
                  </a:lnTo>
                  <a:cubicBezTo>
                    <a:pt x="6864" y="2476"/>
                    <a:pt x="6930" y="2634"/>
                    <a:pt x="6997" y="2792"/>
                  </a:cubicBezTo>
                  <a:lnTo>
                    <a:pt x="7165" y="3298"/>
                  </a:lnTo>
                  <a:cubicBezTo>
                    <a:pt x="7204" y="3478"/>
                    <a:pt x="7242" y="3659"/>
                    <a:pt x="7281" y="3839"/>
                  </a:cubicBezTo>
                  <a:cubicBezTo>
                    <a:pt x="7303" y="4027"/>
                    <a:pt x="7326" y="4215"/>
                    <a:pt x="7348" y="4403"/>
                  </a:cubicBezTo>
                  <a:lnTo>
                    <a:pt x="7372" y="4988"/>
                  </a:lnTo>
                  <a:lnTo>
                    <a:pt x="7381" y="5675"/>
                  </a:lnTo>
                  <a:lnTo>
                    <a:pt x="7381" y="6295"/>
                  </a:lnTo>
                  <a:lnTo>
                    <a:pt x="7381" y="6847"/>
                  </a:lnTo>
                  <a:lnTo>
                    <a:pt x="7381" y="7353"/>
                  </a:lnTo>
                  <a:lnTo>
                    <a:pt x="7381" y="7792"/>
                  </a:lnTo>
                  <a:lnTo>
                    <a:pt x="7381" y="9741"/>
                  </a:lnTo>
                  <a:cubicBezTo>
                    <a:pt x="7382" y="9825"/>
                    <a:pt x="7384" y="9908"/>
                    <a:pt x="7385" y="9992"/>
                  </a:cubicBezTo>
                  <a:lnTo>
                    <a:pt x="4553" y="10000"/>
                  </a:lnTo>
                  <a:lnTo>
                    <a:pt x="4553" y="10000"/>
                  </a:lnTo>
                  <a:cubicBezTo>
                    <a:pt x="4551" y="9996"/>
                    <a:pt x="4548" y="9992"/>
                    <a:pt x="4546" y="9988"/>
                  </a:cubicBezTo>
                  <a:cubicBezTo>
                    <a:pt x="4543" y="9984"/>
                    <a:pt x="4540" y="9981"/>
                    <a:pt x="4537" y="9977"/>
                  </a:cubicBezTo>
                  <a:lnTo>
                    <a:pt x="4128" y="9965"/>
                  </a:lnTo>
                  <a:lnTo>
                    <a:pt x="3686" y="9965"/>
                  </a:lnTo>
                  <a:lnTo>
                    <a:pt x="3253" y="9932"/>
                  </a:lnTo>
                  <a:lnTo>
                    <a:pt x="2844" y="9829"/>
                  </a:lnTo>
                  <a:lnTo>
                    <a:pt x="2444" y="9673"/>
                  </a:lnTo>
                  <a:lnTo>
                    <a:pt x="2061" y="9459"/>
                  </a:lnTo>
                  <a:lnTo>
                    <a:pt x="1710" y="9189"/>
                  </a:lnTo>
                  <a:lnTo>
                    <a:pt x="1376" y="8872"/>
                  </a:lnTo>
                  <a:lnTo>
                    <a:pt x="1076" y="8502"/>
                  </a:lnTo>
                  <a:lnTo>
                    <a:pt x="809" y="8096"/>
                  </a:lnTo>
                  <a:lnTo>
                    <a:pt x="576" y="7658"/>
                  </a:lnTo>
                  <a:lnTo>
                    <a:pt x="375" y="7172"/>
                  </a:lnTo>
                  <a:cubicBezTo>
                    <a:pt x="320" y="7003"/>
                    <a:pt x="264" y="6835"/>
                    <a:pt x="209" y="6666"/>
                  </a:cubicBezTo>
                  <a:lnTo>
                    <a:pt x="92" y="6126"/>
                  </a:lnTo>
                  <a:lnTo>
                    <a:pt x="26" y="5562"/>
                  </a:lnTo>
                  <a:cubicBezTo>
                    <a:pt x="17" y="5371"/>
                    <a:pt x="9" y="5179"/>
                    <a:pt x="0" y="4988"/>
                  </a:cubicBezTo>
                  <a:cubicBezTo>
                    <a:pt x="9" y="4793"/>
                    <a:pt x="17" y="4598"/>
                    <a:pt x="26" y="4403"/>
                  </a:cubicBezTo>
                  <a:lnTo>
                    <a:pt x="92" y="3839"/>
                  </a:lnTo>
                  <a:lnTo>
                    <a:pt x="209" y="3298"/>
                  </a:lnTo>
                  <a:cubicBezTo>
                    <a:pt x="264" y="3129"/>
                    <a:pt x="320" y="2961"/>
                    <a:pt x="375" y="2792"/>
                  </a:cubicBezTo>
                  <a:lnTo>
                    <a:pt x="576" y="2318"/>
                  </a:lnTo>
                  <a:lnTo>
                    <a:pt x="809" y="1869"/>
                  </a:lnTo>
                  <a:lnTo>
                    <a:pt x="1076" y="1464"/>
                  </a:lnTo>
                  <a:lnTo>
                    <a:pt x="1376" y="1091"/>
                  </a:lnTo>
                  <a:lnTo>
                    <a:pt x="1710" y="776"/>
                  </a:lnTo>
                  <a:lnTo>
                    <a:pt x="2061" y="506"/>
                  </a:lnTo>
                  <a:lnTo>
                    <a:pt x="2444" y="292"/>
                  </a:lnTo>
                  <a:lnTo>
                    <a:pt x="2844" y="134"/>
                  </a:lnTo>
                  <a:lnTo>
                    <a:pt x="3253" y="33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29" name="Google Shape;229;p27"/>
            <p:cNvCxnSpPr/>
            <p:nvPr/>
          </p:nvCxnSpPr>
          <p:spPr>
            <a:xfrm>
              <a:off x="5933107" y="2831458"/>
              <a:ext cx="1281499" cy="0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0" name="Google Shape;230;p27"/>
          <p:cNvGrpSpPr/>
          <p:nvPr/>
        </p:nvGrpSpPr>
        <p:grpSpPr>
          <a:xfrm>
            <a:off x="3813383" y="2187127"/>
            <a:ext cx="2190374" cy="975441"/>
            <a:chOff x="4065182" y="2756022"/>
            <a:chExt cx="2190374" cy="975441"/>
          </a:xfrm>
        </p:grpSpPr>
        <p:sp>
          <p:nvSpPr>
            <p:cNvPr id="231" name="Google Shape;231;p27"/>
            <p:cNvSpPr/>
            <p:nvPr/>
          </p:nvSpPr>
          <p:spPr>
            <a:xfrm>
              <a:off x="4065182" y="2756022"/>
              <a:ext cx="972728" cy="975441"/>
            </a:xfrm>
            <a:custGeom>
              <a:avLst/>
              <a:gdLst/>
              <a:ahLst/>
              <a:cxnLst/>
              <a:rect l="l" t="t" r="r" b="b"/>
              <a:pathLst>
                <a:path w="7385" h="10000" extrusionOk="0">
                  <a:moveTo>
                    <a:pt x="3686" y="0"/>
                  </a:moveTo>
                  <a:lnTo>
                    <a:pt x="4120" y="33"/>
                  </a:lnTo>
                  <a:lnTo>
                    <a:pt x="4529" y="134"/>
                  </a:lnTo>
                  <a:lnTo>
                    <a:pt x="4928" y="292"/>
                  </a:lnTo>
                  <a:lnTo>
                    <a:pt x="5313" y="506"/>
                  </a:lnTo>
                  <a:lnTo>
                    <a:pt x="5663" y="776"/>
                  </a:lnTo>
                  <a:lnTo>
                    <a:pt x="5997" y="1091"/>
                  </a:lnTo>
                  <a:lnTo>
                    <a:pt x="6297" y="1464"/>
                  </a:lnTo>
                  <a:lnTo>
                    <a:pt x="6564" y="1869"/>
                  </a:lnTo>
                  <a:lnTo>
                    <a:pt x="6797" y="2318"/>
                  </a:lnTo>
                  <a:cubicBezTo>
                    <a:pt x="6864" y="2476"/>
                    <a:pt x="6930" y="2634"/>
                    <a:pt x="6997" y="2792"/>
                  </a:cubicBezTo>
                  <a:lnTo>
                    <a:pt x="7165" y="3298"/>
                  </a:lnTo>
                  <a:cubicBezTo>
                    <a:pt x="7204" y="3478"/>
                    <a:pt x="7242" y="3659"/>
                    <a:pt x="7281" y="3839"/>
                  </a:cubicBezTo>
                  <a:cubicBezTo>
                    <a:pt x="7303" y="4027"/>
                    <a:pt x="7326" y="4215"/>
                    <a:pt x="7348" y="4403"/>
                  </a:cubicBezTo>
                  <a:lnTo>
                    <a:pt x="7372" y="4988"/>
                  </a:lnTo>
                  <a:lnTo>
                    <a:pt x="7381" y="5675"/>
                  </a:lnTo>
                  <a:lnTo>
                    <a:pt x="7381" y="6295"/>
                  </a:lnTo>
                  <a:lnTo>
                    <a:pt x="7381" y="6847"/>
                  </a:lnTo>
                  <a:lnTo>
                    <a:pt x="7381" y="7353"/>
                  </a:lnTo>
                  <a:lnTo>
                    <a:pt x="7381" y="7792"/>
                  </a:lnTo>
                  <a:lnTo>
                    <a:pt x="7381" y="9741"/>
                  </a:lnTo>
                  <a:cubicBezTo>
                    <a:pt x="7382" y="9825"/>
                    <a:pt x="7384" y="9908"/>
                    <a:pt x="7385" y="9992"/>
                  </a:cubicBezTo>
                  <a:lnTo>
                    <a:pt x="4553" y="10000"/>
                  </a:lnTo>
                  <a:lnTo>
                    <a:pt x="4553" y="10000"/>
                  </a:lnTo>
                  <a:cubicBezTo>
                    <a:pt x="4551" y="9996"/>
                    <a:pt x="4548" y="9992"/>
                    <a:pt x="4546" y="9988"/>
                  </a:cubicBezTo>
                  <a:cubicBezTo>
                    <a:pt x="4543" y="9984"/>
                    <a:pt x="4540" y="9981"/>
                    <a:pt x="4537" y="9977"/>
                  </a:cubicBezTo>
                  <a:lnTo>
                    <a:pt x="4128" y="9965"/>
                  </a:lnTo>
                  <a:lnTo>
                    <a:pt x="3686" y="9965"/>
                  </a:lnTo>
                  <a:lnTo>
                    <a:pt x="3253" y="9932"/>
                  </a:lnTo>
                  <a:lnTo>
                    <a:pt x="2844" y="9829"/>
                  </a:lnTo>
                  <a:lnTo>
                    <a:pt x="2444" y="9673"/>
                  </a:lnTo>
                  <a:lnTo>
                    <a:pt x="2061" y="9459"/>
                  </a:lnTo>
                  <a:lnTo>
                    <a:pt x="1710" y="9189"/>
                  </a:lnTo>
                  <a:lnTo>
                    <a:pt x="1376" y="8872"/>
                  </a:lnTo>
                  <a:lnTo>
                    <a:pt x="1076" y="8502"/>
                  </a:lnTo>
                  <a:lnTo>
                    <a:pt x="809" y="8096"/>
                  </a:lnTo>
                  <a:lnTo>
                    <a:pt x="576" y="7658"/>
                  </a:lnTo>
                  <a:lnTo>
                    <a:pt x="375" y="7172"/>
                  </a:lnTo>
                  <a:cubicBezTo>
                    <a:pt x="320" y="7003"/>
                    <a:pt x="264" y="6835"/>
                    <a:pt x="209" y="6666"/>
                  </a:cubicBezTo>
                  <a:lnTo>
                    <a:pt x="92" y="6126"/>
                  </a:lnTo>
                  <a:lnTo>
                    <a:pt x="26" y="5562"/>
                  </a:lnTo>
                  <a:cubicBezTo>
                    <a:pt x="17" y="5371"/>
                    <a:pt x="9" y="5179"/>
                    <a:pt x="0" y="4988"/>
                  </a:cubicBezTo>
                  <a:cubicBezTo>
                    <a:pt x="9" y="4793"/>
                    <a:pt x="17" y="4598"/>
                    <a:pt x="26" y="4403"/>
                  </a:cubicBezTo>
                  <a:lnTo>
                    <a:pt x="92" y="3839"/>
                  </a:lnTo>
                  <a:lnTo>
                    <a:pt x="209" y="3298"/>
                  </a:lnTo>
                  <a:cubicBezTo>
                    <a:pt x="264" y="3129"/>
                    <a:pt x="320" y="2961"/>
                    <a:pt x="375" y="2792"/>
                  </a:cubicBezTo>
                  <a:lnTo>
                    <a:pt x="576" y="2318"/>
                  </a:lnTo>
                  <a:lnTo>
                    <a:pt x="809" y="1869"/>
                  </a:lnTo>
                  <a:lnTo>
                    <a:pt x="1076" y="1464"/>
                  </a:lnTo>
                  <a:lnTo>
                    <a:pt x="1376" y="1091"/>
                  </a:lnTo>
                  <a:lnTo>
                    <a:pt x="1710" y="776"/>
                  </a:lnTo>
                  <a:lnTo>
                    <a:pt x="2061" y="506"/>
                  </a:lnTo>
                  <a:lnTo>
                    <a:pt x="2444" y="292"/>
                  </a:lnTo>
                  <a:lnTo>
                    <a:pt x="2844" y="134"/>
                  </a:lnTo>
                  <a:lnTo>
                    <a:pt x="3253" y="33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32" name="Google Shape;232;p27"/>
            <p:cNvCxnSpPr/>
            <p:nvPr/>
          </p:nvCxnSpPr>
          <p:spPr>
            <a:xfrm>
              <a:off x="4974057" y="3712008"/>
              <a:ext cx="1281499" cy="0"/>
            </a:xfrm>
            <a:prstGeom prst="straightConnector1">
              <a:avLst/>
            </a:prstGeom>
            <a:noFill/>
            <a:ln w="3810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3" name="Google Shape;233;p27"/>
          <p:cNvGrpSpPr/>
          <p:nvPr/>
        </p:nvGrpSpPr>
        <p:grpSpPr>
          <a:xfrm>
            <a:off x="2896851" y="3079418"/>
            <a:ext cx="2227008" cy="975441"/>
            <a:chOff x="3321484" y="3593750"/>
            <a:chExt cx="2227008" cy="975441"/>
          </a:xfrm>
        </p:grpSpPr>
        <p:sp>
          <p:nvSpPr>
            <p:cNvPr id="234" name="Google Shape;234;p27"/>
            <p:cNvSpPr/>
            <p:nvPr/>
          </p:nvSpPr>
          <p:spPr>
            <a:xfrm>
              <a:off x="3321484" y="3593750"/>
              <a:ext cx="972728" cy="975441"/>
            </a:xfrm>
            <a:custGeom>
              <a:avLst/>
              <a:gdLst/>
              <a:ahLst/>
              <a:cxnLst/>
              <a:rect l="l" t="t" r="r" b="b"/>
              <a:pathLst>
                <a:path w="7385" h="10000" extrusionOk="0">
                  <a:moveTo>
                    <a:pt x="3686" y="0"/>
                  </a:moveTo>
                  <a:lnTo>
                    <a:pt x="4120" y="33"/>
                  </a:lnTo>
                  <a:lnTo>
                    <a:pt x="4529" y="134"/>
                  </a:lnTo>
                  <a:lnTo>
                    <a:pt x="4928" y="292"/>
                  </a:lnTo>
                  <a:lnTo>
                    <a:pt x="5313" y="506"/>
                  </a:lnTo>
                  <a:lnTo>
                    <a:pt x="5663" y="776"/>
                  </a:lnTo>
                  <a:lnTo>
                    <a:pt x="5997" y="1091"/>
                  </a:lnTo>
                  <a:lnTo>
                    <a:pt x="6297" y="1464"/>
                  </a:lnTo>
                  <a:lnTo>
                    <a:pt x="6564" y="1869"/>
                  </a:lnTo>
                  <a:lnTo>
                    <a:pt x="6797" y="2318"/>
                  </a:lnTo>
                  <a:cubicBezTo>
                    <a:pt x="6864" y="2476"/>
                    <a:pt x="6930" y="2634"/>
                    <a:pt x="6997" y="2792"/>
                  </a:cubicBezTo>
                  <a:lnTo>
                    <a:pt x="7165" y="3298"/>
                  </a:lnTo>
                  <a:cubicBezTo>
                    <a:pt x="7204" y="3478"/>
                    <a:pt x="7242" y="3659"/>
                    <a:pt x="7281" y="3839"/>
                  </a:cubicBezTo>
                  <a:cubicBezTo>
                    <a:pt x="7303" y="4027"/>
                    <a:pt x="7326" y="4215"/>
                    <a:pt x="7348" y="4403"/>
                  </a:cubicBezTo>
                  <a:lnTo>
                    <a:pt x="7372" y="4988"/>
                  </a:lnTo>
                  <a:lnTo>
                    <a:pt x="7381" y="5675"/>
                  </a:lnTo>
                  <a:lnTo>
                    <a:pt x="7381" y="6295"/>
                  </a:lnTo>
                  <a:lnTo>
                    <a:pt x="7381" y="6847"/>
                  </a:lnTo>
                  <a:lnTo>
                    <a:pt x="7381" y="7353"/>
                  </a:lnTo>
                  <a:lnTo>
                    <a:pt x="7381" y="7792"/>
                  </a:lnTo>
                  <a:lnTo>
                    <a:pt x="7381" y="9741"/>
                  </a:lnTo>
                  <a:cubicBezTo>
                    <a:pt x="7382" y="9825"/>
                    <a:pt x="7384" y="9908"/>
                    <a:pt x="7385" y="9992"/>
                  </a:cubicBezTo>
                  <a:lnTo>
                    <a:pt x="4553" y="10000"/>
                  </a:lnTo>
                  <a:lnTo>
                    <a:pt x="4553" y="10000"/>
                  </a:lnTo>
                  <a:cubicBezTo>
                    <a:pt x="4551" y="9996"/>
                    <a:pt x="4548" y="9992"/>
                    <a:pt x="4546" y="9988"/>
                  </a:cubicBezTo>
                  <a:cubicBezTo>
                    <a:pt x="4543" y="9984"/>
                    <a:pt x="4540" y="9981"/>
                    <a:pt x="4537" y="9977"/>
                  </a:cubicBezTo>
                  <a:lnTo>
                    <a:pt x="4128" y="9965"/>
                  </a:lnTo>
                  <a:lnTo>
                    <a:pt x="3686" y="9965"/>
                  </a:lnTo>
                  <a:lnTo>
                    <a:pt x="3253" y="9932"/>
                  </a:lnTo>
                  <a:lnTo>
                    <a:pt x="2844" y="9829"/>
                  </a:lnTo>
                  <a:lnTo>
                    <a:pt x="2444" y="9673"/>
                  </a:lnTo>
                  <a:lnTo>
                    <a:pt x="2061" y="9459"/>
                  </a:lnTo>
                  <a:lnTo>
                    <a:pt x="1710" y="9189"/>
                  </a:lnTo>
                  <a:lnTo>
                    <a:pt x="1376" y="8872"/>
                  </a:lnTo>
                  <a:lnTo>
                    <a:pt x="1076" y="8502"/>
                  </a:lnTo>
                  <a:lnTo>
                    <a:pt x="809" y="8096"/>
                  </a:lnTo>
                  <a:lnTo>
                    <a:pt x="576" y="7658"/>
                  </a:lnTo>
                  <a:lnTo>
                    <a:pt x="375" y="7172"/>
                  </a:lnTo>
                  <a:cubicBezTo>
                    <a:pt x="320" y="7003"/>
                    <a:pt x="264" y="6835"/>
                    <a:pt x="209" y="6666"/>
                  </a:cubicBezTo>
                  <a:lnTo>
                    <a:pt x="92" y="6126"/>
                  </a:lnTo>
                  <a:lnTo>
                    <a:pt x="26" y="5562"/>
                  </a:lnTo>
                  <a:cubicBezTo>
                    <a:pt x="17" y="5371"/>
                    <a:pt x="9" y="5179"/>
                    <a:pt x="0" y="4988"/>
                  </a:cubicBezTo>
                  <a:cubicBezTo>
                    <a:pt x="9" y="4793"/>
                    <a:pt x="17" y="4598"/>
                    <a:pt x="26" y="4403"/>
                  </a:cubicBezTo>
                  <a:lnTo>
                    <a:pt x="92" y="3839"/>
                  </a:lnTo>
                  <a:lnTo>
                    <a:pt x="209" y="3298"/>
                  </a:lnTo>
                  <a:cubicBezTo>
                    <a:pt x="264" y="3129"/>
                    <a:pt x="320" y="2961"/>
                    <a:pt x="375" y="2792"/>
                  </a:cubicBezTo>
                  <a:lnTo>
                    <a:pt x="576" y="2318"/>
                  </a:lnTo>
                  <a:lnTo>
                    <a:pt x="809" y="1869"/>
                  </a:lnTo>
                  <a:lnTo>
                    <a:pt x="1076" y="1464"/>
                  </a:lnTo>
                  <a:lnTo>
                    <a:pt x="1376" y="1091"/>
                  </a:lnTo>
                  <a:lnTo>
                    <a:pt x="1710" y="776"/>
                  </a:lnTo>
                  <a:lnTo>
                    <a:pt x="2061" y="506"/>
                  </a:lnTo>
                  <a:lnTo>
                    <a:pt x="2444" y="292"/>
                  </a:lnTo>
                  <a:lnTo>
                    <a:pt x="2844" y="134"/>
                  </a:lnTo>
                  <a:lnTo>
                    <a:pt x="3253" y="33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A5A5A5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>
              <a:off x="4266993" y="4549735"/>
              <a:ext cx="1281499" cy="0"/>
            </a:xfrm>
            <a:prstGeom prst="straightConnector1">
              <a:avLst/>
            </a:prstGeom>
            <a:noFill/>
            <a:ln w="3810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6" name="Google Shape;236;p27"/>
          <p:cNvGrpSpPr/>
          <p:nvPr/>
        </p:nvGrpSpPr>
        <p:grpSpPr>
          <a:xfrm>
            <a:off x="1706258" y="3836657"/>
            <a:ext cx="2716455" cy="975441"/>
            <a:chOff x="2596540" y="4354454"/>
            <a:chExt cx="2217514" cy="975441"/>
          </a:xfrm>
        </p:grpSpPr>
        <p:sp>
          <p:nvSpPr>
            <p:cNvPr id="237" name="Google Shape;237;p27"/>
            <p:cNvSpPr/>
            <p:nvPr/>
          </p:nvSpPr>
          <p:spPr>
            <a:xfrm>
              <a:off x="2596540" y="4354454"/>
              <a:ext cx="972728" cy="975441"/>
            </a:xfrm>
            <a:custGeom>
              <a:avLst/>
              <a:gdLst/>
              <a:ahLst/>
              <a:cxnLst/>
              <a:rect l="l" t="t" r="r" b="b"/>
              <a:pathLst>
                <a:path w="7385" h="10000" extrusionOk="0">
                  <a:moveTo>
                    <a:pt x="3686" y="0"/>
                  </a:moveTo>
                  <a:lnTo>
                    <a:pt x="4120" y="33"/>
                  </a:lnTo>
                  <a:lnTo>
                    <a:pt x="4529" y="134"/>
                  </a:lnTo>
                  <a:lnTo>
                    <a:pt x="4928" y="292"/>
                  </a:lnTo>
                  <a:lnTo>
                    <a:pt x="5313" y="506"/>
                  </a:lnTo>
                  <a:lnTo>
                    <a:pt x="5663" y="776"/>
                  </a:lnTo>
                  <a:lnTo>
                    <a:pt x="5997" y="1091"/>
                  </a:lnTo>
                  <a:lnTo>
                    <a:pt x="6297" y="1464"/>
                  </a:lnTo>
                  <a:lnTo>
                    <a:pt x="6564" y="1869"/>
                  </a:lnTo>
                  <a:lnTo>
                    <a:pt x="6797" y="2318"/>
                  </a:lnTo>
                  <a:cubicBezTo>
                    <a:pt x="6864" y="2476"/>
                    <a:pt x="6930" y="2634"/>
                    <a:pt x="6997" y="2792"/>
                  </a:cubicBezTo>
                  <a:lnTo>
                    <a:pt x="7165" y="3298"/>
                  </a:lnTo>
                  <a:cubicBezTo>
                    <a:pt x="7204" y="3478"/>
                    <a:pt x="7242" y="3659"/>
                    <a:pt x="7281" y="3839"/>
                  </a:cubicBezTo>
                  <a:cubicBezTo>
                    <a:pt x="7303" y="4027"/>
                    <a:pt x="7326" y="4215"/>
                    <a:pt x="7348" y="4403"/>
                  </a:cubicBezTo>
                  <a:lnTo>
                    <a:pt x="7372" y="4988"/>
                  </a:lnTo>
                  <a:lnTo>
                    <a:pt x="7381" y="5675"/>
                  </a:lnTo>
                  <a:lnTo>
                    <a:pt x="7381" y="6295"/>
                  </a:lnTo>
                  <a:lnTo>
                    <a:pt x="7381" y="6847"/>
                  </a:lnTo>
                  <a:lnTo>
                    <a:pt x="7381" y="7353"/>
                  </a:lnTo>
                  <a:lnTo>
                    <a:pt x="7381" y="7792"/>
                  </a:lnTo>
                  <a:lnTo>
                    <a:pt x="7381" y="9741"/>
                  </a:lnTo>
                  <a:cubicBezTo>
                    <a:pt x="7382" y="9825"/>
                    <a:pt x="7384" y="9908"/>
                    <a:pt x="7385" y="9992"/>
                  </a:cubicBezTo>
                  <a:lnTo>
                    <a:pt x="4553" y="10000"/>
                  </a:lnTo>
                  <a:lnTo>
                    <a:pt x="4553" y="10000"/>
                  </a:lnTo>
                  <a:cubicBezTo>
                    <a:pt x="4551" y="9996"/>
                    <a:pt x="4548" y="9992"/>
                    <a:pt x="4546" y="9988"/>
                  </a:cubicBezTo>
                  <a:cubicBezTo>
                    <a:pt x="4543" y="9984"/>
                    <a:pt x="4540" y="9981"/>
                    <a:pt x="4537" y="9977"/>
                  </a:cubicBezTo>
                  <a:lnTo>
                    <a:pt x="4128" y="9965"/>
                  </a:lnTo>
                  <a:lnTo>
                    <a:pt x="3686" y="9965"/>
                  </a:lnTo>
                  <a:lnTo>
                    <a:pt x="3253" y="9932"/>
                  </a:lnTo>
                  <a:lnTo>
                    <a:pt x="2844" y="9829"/>
                  </a:lnTo>
                  <a:lnTo>
                    <a:pt x="2444" y="9673"/>
                  </a:lnTo>
                  <a:lnTo>
                    <a:pt x="2061" y="9459"/>
                  </a:lnTo>
                  <a:lnTo>
                    <a:pt x="1710" y="9189"/>
                  </a:lnTo>
                  <a:lnTo>
                    <a:pt x="1376" y="8872"/>
                  </a:lnTo>
                  <a:lnTo>
                    <a:pt x="1076" y="8502"/>
                  </a:lnTo>
                  <a:lnTo>
                    <a:pt x="809" y="8096"/>
                  </a:lnTo>
                  <a:lnTo>
                    <a:pt x="576" y="7658"/>
                  </a:lnTo>
                  <a:lnTo>
                    <a:pt x="375" y="7172"/>
                  </a:lnTo>
                  <a:cubicBezTo>
                    <a:pt x="320" y="7003"/>
                    <a:pt x="264" y="6835"/>
                    <a:pt x="209" y="6666"/>
                  </a:cubicBezTo>
                  <a:lnTo>
                    <a:pt x="92" y="6126"/>
                  </a:lnTo>
                  <a:lnTo>
                    <a:pt x="26" y="5562"/>
                  </a:lnTo>
                  <a:cubicBezTo>
                    <a:pt x="17" y="5371"/>
                    <a:pt x="9" y="5179"/>
                    <a:pt x="0" y="4988"/>
                  </a:cubicBezTo>
                  <a:cubicBezTo>
                    <a:pt x="9" y="4793"/>
                    <a:pt x="17" y="4598"/>
                    <a:pt x="26" y="4403"/>
                  </a:cubicBezTo>
                  <a:lnTo>
                    <a:pt x="92" y="3839"/>
                  </a:lnTo>
                  <a:lnTo>
                    <a:pt x="209" y="3298"/>
                  </a:lnTo>
                  <a:cubicBezTo>
                    <a:pt x="264" y="3129"/>
                    <a:pt x="320" y="2961"/>
                    <a:pt x="375" y="2792"/>
                  </a:cubicBezTo>
                  <a:lnTo>
                    <a:pt x="576" y="2318"/>
                  </a:lnTo>
                  <a:lnTo>
                    <a:pt x="809" y="1869"/>
                  </a:lnTo>
                  <a:lnTo>
                    <a:pt x="1076" y="1464"/>
                  </a:lnTo>
                  <a:lnTo>
                    <a:pt x="1376" y="1091"/>
                  </a:lnTo>
                  <a:lnTo>
                    <a:pt x="1710" y="776"/>
                  </a:lnTo>
                  <a:lnTo>
                    <a:pt x="2061" y="506"/>
                  </a:lnTo>
                  <a:lnTo>
                    <a:pt x="2444" y="292"/>
                  </a:lnTo>
                  <a:lnTo>
                    <a:pt x="2844" y="134"/>
                  </a:lnTo>
                  <a:lnTo>
                    <a:pt x="3253" y="33"/>
                  </a:lnTo>
                  <a:lnTo>
                    <a:pt x="3686" y="0"/>
                  </a:lnTo>
                  <a:close/>
                </a:path>
              </a:pathLst>
            </a:cu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38" name="Google Shape;238;p27"/>
            <p:cNvCxnSpPr/>
            <p:nvPr/>
          </p:nvCxnSpPr>
          <p:spPr>
            <a:xfrm>
              <a:off x="3532555" y="5307007"/>
              <a:ext cx="1281499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9" name="Google Shape;239;p27"/>
          <p:cNvSpPr/>
          <p:nvPr/>
        </p:nvSpPr>
        <p:spPr>
          <a:xfrm>
            <a:off x="5819600" y="635078"/>
            <a:ext cx="10887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4639360" y="1643288"/>
            <a:ext cx="10887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Mindset</a:t>
            </a:r>
            <a:endParaRPr dirty="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1556725" y="4221225"/>
            <a:ext cx="1393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Comprehend</a:t>
            </a:r>
            <a:endParaRPr sz="13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3785718" y="2503131"/>
            <a:ext cx="10887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Process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2857003" y="3433022"/>
            <a:ext cx="10887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214;p27"/>
          <p:cNvSpPr txBox="1"/>
          <p:nvPr/>
        </p:nvSpPr>
        <p:spPr>
          <a:xfrm>
            <a:off x="9423150" y="1604919"/>
            <a:ext cx="1538499" cy="646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project Demo 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849</Words>
  <Application>Microsoft Office PowerPoint</Application>
  <PresentationFormat>Widescreen</PresentationFormat>
  <Paragraphs>236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Arial Rounded MT Bold</vt:lpstr>
      <vt:lpstr>Poppins</vt:lpstr>
      <vt:lpstr>Simple Light</vt:lpstr>
      <vt:lpstr>PowerPoint Presentation</vt:lpstr>
      <vt:lpstr>1</vt:lpstr>
      <vt:lpstr>PowerPoint Presentation</vt:lpstr>
      <vt:lpstr>Stakeholders</vt:lpstr>
      <vt:lpstr>  Our next starts</vt:lpstr>
      <vt:lpstr>1.5 WEEKS OF TRAINING + PROJECT DEMO  </vt:lpstr>
      <vt:lpstr>Agenda</vt:lpstr>
      <vt:lpstr>Our Journey</vt:lpstr>
      <vt:lpstr>PowerPoint Presentation</vt:lpstr>
      <vt:lpstr>Our Team</vt:lpstr>
      <vt:lpstr>PowerPoint Presentation</vt:lpstr>
      <vt:lpstr>Team Structure</vt:lpstr>
      <vt:lpstr>Team Structure:</vt:lpstr>
      <vt:lpstr>Project Goals</vt:lpstr>
      <vt:lpstr>Our Vision</vt:lpstr>
      <vt:lpstr>Engineering Practices</vt:lpstr>
      <vt:lpstr>PowerPoint Presentation</vt:lpstr>
      <vt:lpstr>PowerPoint Presentation</vt:lpstr>
      <vt:lpstr>Tech Stack</vt:lpstr>
      <vt:lpstr>PowerPoint Presentation</vt:lpstr>
      <vt:lpstr>Development</vt:lpstr>
      <vt:lpstr>PowerPoint Presentation</vt:lpstr>
      <vt:lpstr>Challenges  &amp; Learnings</vt:lpstr>
      <vt:lpstr>Challenges </vt:lpstr>
      <vt:lpstr>Learning</vt:lpstr>
      <vt:lpstr>Demo</vt:lpstr>
      <vt:lpstr>Questions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19</cp:revision>
  <dcterms:modified xsi:type="dcterms:W3CDTF">2021-10-24T13:37:54Z</dcterms:modified>
</cp:coreProperties>
</file>