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38"/>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400" dirty="0" smtClean="0"/>
              <a:t>EMPLOYEE</a:t>
            </a:r>
            <a:r>
              <a:rPr lang="en-US" sz="2400" baseline="0" dirty="0" smtClean="0"/>
              <a:t> PERFORMANCE ANALYSIS</a:t>
            </a:r>
            <a:endParaRPr lang="en-US" sz="2400" dirty="0"/>
          </a:p>
        </c:rich>
      </c:tx>
      <c:layout>
        <c:manualLayout>
          <c:xMode val="edge"/>
          <c:yMode val="edge"/>
          <c:x val="0.2319682101304501"/>
          <c:y val="0.047666330680894556"/>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65"/>
        <c:shape val="box"/>
        <c:axId val="279438024"/>
        <c:axId val="279441552"/>
        <c:axId val="0"/>
      </c:bar3DChart>
      <c:catAx>
        <c:axId val="2794380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79441552"/>
        <c:crosses val="autoZero"/>
        <c:auto val="1"/>
        <c:lblAlgn val="ctr"/>
        <c:lblOffset val="100"/>
        <c:noMultiLvlLbl val="0"/>
      </c:catAx>
      <c:valAx>
        <c:axId val="27944155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79438024"/>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
        <p:cNvGrpSpPr/>
        <p:nvPr/>
      </p:nvGrpSpPr>
      <p:grpSpPr>
        <a:xfrm>
          <a:off x="0" y="0"/>
          <a:ext cx="0" cy="0"/>
          <a:chOff x="0" y="0"/>
          <a:chExt cx="0" cy="0"/>
        </a:xfrm>
      </p:grpSpPr>
      <p:sp>
        <p:nvSpPr>
          <p:cNvPr id="104875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03-09-2024</a:t>
            </a:fld>
            <a:endParaRPr lang="en-IN"/>
          </a:p>
        </p:txBody>
      </p:sp>
      <p:sp>
        <p:nvSpPr>
          <p:cNvPr id="104875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Slide Image Placeholder 1"/>
          <p:cNvSpPr>
            <a:spLocks noChangeAspect="1" noRot="1" noGrp="1"/>
          </p:cNvSpPr>
          <p:nvPr>
            <p:ph type="sldImg"/>
          </p:nvPr>
        </p:nvSpPr>
        <p:spPr/>
      </p:sp>
      <p:sp>
        <p:nvSpPr>
          <p:cNvPr id="1048595" name="Notes Placeholder 2"/>
          <p:cNvSpPr>
            <a:spLocks noGrp="1"/>
          </p:cNvSpPr>
          <p:nvPr>
            <p:ph type="body" idx="1"/>
          </p:nvPr>
        </p:nvSpPr>
        <p:spPr/>
        <p:txBody>
          <a:bodyPr/>
          <a:p>
            <a:endParaRPr dirty="0" lang="en-IN"/>
          </a:p>
        </p:txBody>
      </p:sp>
      <p:sp>
        <p:nvSpPr>
          <p:cNvPr id="104859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pic>
        <p:nvPicPr>
          <p:cNvPr id="2097153"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581"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dirty="0" lang="en-US"/>
          </a:p>
        </p:txBody>
      </p:sp>
      <p:sp>
        <p:nvSpPr>
          <p:cNvPr id="1048582" name="Subtitle 2"/>
          <p:cNvSpPr>
            <a:spLocks noGrp="1"/>
          </p:cNvSpPr>
          <p:nvPr>
            <p:ph type="subTitle" idx="1"/>
          </p:nvPr>
        </p:nvSpPr>
        <p:spPr>
          <a:xfrm>
            <a:off x="1371600" y="3632201"/>
            <a:ext cx="9448800" cy="685800"/>
          </a:xfrm>
        </p:spPr>
        <p:txBody>
          <a:bodyPr>
            <a:normAutofit/>
          </a:bodyPr>
          <a:lstStyle>
            <a:lvl1pPr algn="l"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dirty="0" lang="en-US"/>
          </a:p>
        </p:txBody>
      </p:sp>
      <p:sp>
        <p:nvSpPr>
          <p:cNvPr id="1048583" name="Date Placeholder 3"/>
          <p:cNvSpPr>
            <a:spLocks noGrp="1"/>
          </p:cNvSpPr>
          <p:nvPr>
            <p:ph type="dt" sz="half" idx="10"/>
          </p:nvPr>
        </p:nvSpPr>
        <p:spPr>
          <a:xfrm>
            <a:off x="7909561" y="4314328"/>
            <a:ext cx="2910840" cy="374642"/>
          </a:xfrm>
        </p:spPr>
        <p:txBody>
          <a:bodyPr/>
          <a:p>
            <a:fld id="{1D8BD707-D9CF-40AE-B4C6-C98DA3205C09}" type="datetimeFigureOut">
              <a:rPr lang="en-US" smtClean="0"/>
              <a:t>9/3/2024</a:t>
            </a:fld>
            <a:endParaRPr lang="en-US"/>
          </a:p>
        </p:txBody>
      </p:sp>
      <p:sp>
        <p:nvSpPr>
          <p:cNvPr id="1048584" name="Footer Placeholder 4"/>
          <p:cNvSpPr>
            <a:spLocks noGrp="1"/>
          </p:cNvSpPr>
          <p:nvPr>
            <p:ph type="ftr" sz="quarter" idx="11"/>
          </p:nvPr>
        </p:nvSpPr>
        <p:spPr>
          <a:xfrm>
            <a:off x="1371600" y="4323845"/>
            <a:ext cx="6400800" cy="365125"/>
          </a:xfrm>
        </p:spPr>
        <p:txBody>
          <a:bodyPr/>
          <a:p>
            <a:endParaRPr lang="en-US"/>
          </a:p>
        </p:txBody>
      </p:sp>
      <p:sp>
        <p:nvSpPr>
          <p:cNvPr id="1048585" name="Slide Number Placeholder 5"/>
          <p:cNvSpPr>
            <a:spLocks noGrp="1"/>
          </p:cNvSpPr>
          <p:nvPr>
            <p:ph type="sldNum" sz="quarter" idx="12"/>
          </p:nvPr>
        </p:nvSpPr>
        <p:spPr>
          <a:xfrm>
            <a:off x="8077200" y="1430866"/>
            <a:ext cx="2743200"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3" name=""/>
        <p:cNvGrpSpPr/>
        <p:nvPr/>
      </p:nvGrpSpPr>
      <p:grpSpPr>
        <a:xfrm>
          <a:off x="0" y="0"/>
          <a:ext cx="0" cy="0"/>
          <a:chOff x="0" y="0"/>
          <a:chExt cx="0" cy="0"/>
        </a:xfrm>
      </p:grpSpPr>
      <p:sp>
        <p:nvSpPr>
          <p:cNvPr id="1048719"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dirty="0" lang="en-US"/>
          </a:p>
        </p:txBody>
      </p:sp>
      <p:sp>
        <p:nvSpPr>
          <p:cNvPr id="1048720" name="Picture Placeholder 2"/>
          <p:cNvSpPr>
            <a:spLocks noChangeAspect="1" noGrp="1"/>
          </p:cNvSpPr>
          <p:nvPr>
            <p:ph type="pic" idx="1"/>
          </p:nvPr>
        </p:nvSpPr>
        <p:spPr>
          <a:xfrm>
            <a:off x="681727" y="941439"/>
            <a:ext cx="10821840" cy="3478161"/>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721" name="Text Placeholder 3"/>
          <p:cNvSpPr>
            <a:spLocks noGrp="1"/>
          </p:cNvSpPr>
          <p:nvPr>
            <p:ph type="body" sz="half" idx="2"/>
          </p:nvPr>
        </p:nvSpPr>
        <p:spPr>
          <a:xfrm>
            <a:off x="685800" y="5516715"/>
            <a:ext cx="10820400" cy="701969"/>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22"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23" name="Footer Placeholder 5"/>
          <p:cNvSpPr>
            <a:spLocks noGrp="1"/>
          </p:cNvSpPr>
          <p:nvPr>
            <p:ph type="ftr" sz="quarter" idx="11"/>
          </p:nvPr>
        </p:nvSpPr>
        <p:spPr/>
        <p:txBody>
          <a:bodyPr/>
          <a:p>
            <a:endParaRPr lang="en-US"/>
          </a:p>
        </p:txBody>
      </p:sp>
      <p:sp>
        <p:nvSpPr>
          <p:cNvPr id="104872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5" name=""/>
        <p:cNvGrpSpPr/>
        <p:nvPr/>
      </p:nvGrpSpPr>
      <p:grpSpPr>
        <a:xfrm>
          <a:off x="0" y="0"/>
          <a:ext cx="0" cy="0"/>
          <a:chOff x="0" y="0"/>
          <a:chExt cx="0" cy="0"/>
        </a:xfrm>
      </p:grpSpPr>
      <p:pic>
        <p:nvPicPr>
          <p:cNvPr id="2097167"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64"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dirty="0" lang="en-US"/>
          </a:p>
        </p:txBody>
      </p:sp>
      <p:sp>
        <p:nvSpPr>
          <p:cNvPr id="1048665" name="Text Placeholder 3"/>
          <p:cNvSpPr>
            <a:spLocks noGrp="1"/>
          </p:cNvSpPr>
          <p:nvPr>
            <p:ph type="body" sz="half" idx="2"/>
          </p:nvPr>
        </p:nvSpPr>
        <p:spPr>
          <a:xfrm>
            <a:off x="1024467" y="3649133"/>
            <a:ext cx="10130516" cy="99906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6"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667" name="Footer Placeholder 5"/>
          <p:cNvSpPr>
            <a:spLocks noGrp="1"/>
          </p:cNvSpPr>
          <p:nvPr>
            <p:ph type="ftr" sz="quarter" idx="11"/>
          </p:nvPr>
        </p:nvSpPr>
        <p:spPr>
          <a:xfrm>
            <a:off x="685800" y="379941"/>
            <a:ext cx="6991492" cy="365125"/>
          </a:xfrm>
        </p:spPr>
        <p:txBody>
          <a:bodyPr/>
          <a:p>
            <a:endParaRPr lang="en-US"/>
          </a:p>
        </p:txBody>
      </p:sp>
      <p:sp>
        <p:nvSpPr>
          <p:cNvPr id="1048668"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61" name=""/>
        <p:cNvGrpSpPr/>
        <p:nvPr/>
      </p:nvGrpSpPr>
      <p:grpSpPr>
        <a:xfrm>
          <a:off x="0" y="0"/>
          <a:ext cx="0" cy="0"/>
          <a:chOff x="0" y="0"/>
          <a:chExt cx="0" cy="0"/>
        </a:xfrm>
      </p:grpSpPr>
      <p:pic>
        <p:nvPicPr>
          <p:cNvPr id="2097170" name="Picture 10"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706"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dirty="0" lang="en-US"/>
          </a:p>
        </p:txBody>
      </p:sp>
      <p:sp>
        <p:nvSpPr>
          <p:cNvPr id="1048707" name="Text Placeholder 3"/>
          <p:cNvSpPr>
            <a:spLocks noGrp="1"/>
          </p:cNvSpPr>
          <p:nvPr>
            <p:ph type="body" sz="half" idx="13"/>
          </p:nvPr>
        </p:nvSpPr>
        <p:spPr>
          <a:xfrm>
            <a:off x="1303865" y="3365556"/>
            <a:ext cx="9592736" cy="444443"/>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08" name="Text Placeholder 3"/>
          <p:cNvSpPr>
            <a:spLocks noGrp="1"/>
          </p:cNvSpPr>
          <p:nvPr>
            <p:ph type="body" sz="half" idx="2"/>
          </p:nvPr>
        </p:nvSpPr>
        <p:spPr>
          <a:xfrm>
            <a:off x="1024467" y="3959862"/>
            <a:ext cx="10151533" cy="679871"/>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09"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710" name="Footer Placeholder 5"/>
          <p:cNvSpPr>
            <a:spLocks noGrp="1"/>
          </p:cNvSpPr>
          <p:nvPr>
            <p:ph type="ftr" sz="quarter" idx="11"/>
          </p:nvPr>
        </p:nvSpPr>
        <p:spPr>
          <a:xfrm>
            <a:off x="685800" y="379941"/>
            <a:ext cx="6991492" cy="365125"/>
          </a:xfrm>
        </p:spPr>
        <p:txBody>
          <a:bodyPr/>
          <a:p>
            <a:endParaRPr lang="en-US"/>
          </a:p>
        </p:txBody>
      </p:sp>
      <p:sp>
        <p:nvSpPr>
          <p:cNvPr id="1048711"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
        <p:nvSpPr>
          <p:cNvPr id="1048712" name="TextBox 8"/>
          <p:cNvSpPr txBox="1"/>
          <p:nvPr/>
        </p:nvSpPr>
        <p:spPr>
          <a:xfrm>
            <a:off x="476250" y="93345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13" name="TextBox 9"/>
          <p:cNvSpPr txBox="1"/>
          <p:nvPr/>
        </p:nvSpPr>
        <p:spPr>
          <a:xfrm>
            <a:off x="10984230" y="270129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4" name=""/>
        <p:cNvGrpSpPr/>
        <p:nvPr/>
      </p:nvGrpSpPr>
      <p:grpSpPr>
        <a:xfrm>
          <a:off x="0" y="0"/>
          <a:ext cx="0" cy="0"/>
          <a:chOff x="0" y="0"/>
          <a:chExt cx="0" cy="0"/>
        </a:xfrm>
      </p:grpSpPr>
      <p:pic>
        <p:nvPicPr>
          <p:cNvPr id="2097166"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59"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dirty="0" lang="en-US"/>
          </a:p>
        </p:txBody>
      </p:sp>
      <p:sp>
        <p:nvSpPr>
          <p:cNvPr id="1048660" name="Text Placeholder 3"/>
          <p:cNvSpPr>
            <a:spLocks noGrp="1"/>
          </p:cNvSpPr>
          <p:nvPr>
            <p:ph type="body" sz="half" idx="2"/>
          </p:nvPr>
        </p:nvSpPr>
        <p:spPr>
          <a:xfrm>
            <a:off x="1024467" y="3648315"/>
            <a:ext cx="10144654" cy="99988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1" name="Date Placeholder 4"/>
          <p:cNvSpPr>
            <a:spLocks noGrp="1"/>
          </p:cNvSpPr>
          <p:nvPr>
            <p:ph type="dt" sz="half" idx="10"/>
          </p:nvPr>
        </p:nvSpPr>
        <p:spPr>
          <a:xfrm>
            <a:off x="7814452" y="378883"/>
            <a:ext cx="2910840" cy="365125"/>
          </a:xfrm>
        </p:spPr>
        <p:txBody>
          <a:bodyPr/>
          <a:lstStyle>
            <a:lvl1pPr algn="r"/>
          </a:lstStyle>
          <a:p>
            <a:fld id="{1D8BD707-D9CF-40AE-B4C6-C98DA3205C09}" type="datetimeFigureOut">
              <a:rPr lang="en-US" smtClean="0"/>
              <a:t>9/3/2024</a:t>
            </a:fld>
            <a:endParaRPr lang="en-US"/>
          </a:p>
        </p:txBody>
      </p:sp>
      <p:sp>
        <p:nvSpPr>
          <p:cNvPr id="1048662" name="Footer Placeholder 5"/>
          <p:cNvSpPr>
            <a:spLocks noGrp="1"/>
          </p:cNvSpPr>
          <p:nvPr>
            <p:ph type="ftr" sz="quarter" idx="11"/>
          </p:nvPr>
        </p:nvSpPr>
        <p:spPr>
          <a:xfrm>
            <a:off x="685800" y="378883"/>
            <a:ext cx="6991492" cy="365125"/>
          </a:xfrm>
        </p:spPr>
        <p:txBody>
          <a:bodyPr/>
          <a:p>
            <a:endParaRPr lang="en-US"/>
          </a:p>
        </p:txBody>
      </p:sp>
      <p:sp>
        <p:nvSpPr>
          <p:cNvPr id="1048663"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5" name=""/>
        <p:cNvGrpSpPr/>
        <p:nvPr/>
      </p:nvGrpSpPr>
      <p:grpSpPr>
        <a:xfrm>
          <a:off x="0" y="0"/>
          <a:ext cx="0" cy="0"/>
          <a:chOff x="0" y="0"/>
          <a:chExt cx="0" cy="0"/>
        </a:xfrm>
      </p:grpSpPr>
      <p:sp>
        <p:nvSpPr>
          <p:cNvPr id="1048731" name="Title 1"/>
          <p:cNvSpPr>
            <a:spLocks noGrp="1"/>
          </p:cNvSpPr>
          <p:nvPr>
            <p:ph type="title"/>
          </p:nvPr>
        </p:nvSpPr>
        <p:spPr>
          <a:xfrm>
            <a:off x="2895600" y="761999"/>
            <a:ext cx="8610599" cy="1303867"/>
          </a:xfrm>
        </p:spPr>
        <p:txBody>
          <a:bodyPr/>
          <a:p>
            <a:r>
              <a:rPr lang="en-US" smtClean="0"/>
              <a:t>Click to edit Master title style</a:t>
            </a:r>
            <a:endParaRPr dirty="0" lang="en-US"/>
          </a:p>
        </p:txBody>
      </p:sp>
      <p:sp>
        <p:nvSpPr>
          <p:cNvPr id="1048732" name="Text Placeholder 2"/>
          <p:cNvSpPr>
            <a:spLocks noGrp="1"/>
          </p:cNvSpPr>
          <p:nvPr>
            <p:ph type="body" idx="1"/>
          </p:nvPr>
        </p:nvSpPr>
        <p:spPr>
          <a:xfrm>
            <a:off x="685800" y="2202080"/>
            <a:ext cx="3456432" cy="617320"/>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3" name="Text Placeholder 3"/>
          <p:cNvSpPr>
            <a:spLocks noGrp="1"/>
          </p:cNvSpPr>
          <p:nvPr>
            <p:ph type="body" sz="half" idx="15"/>
          </p:nvPr>
        </p:nvSpPr>
        <p:spPr>
          <a:xfrm>
            <a:off x="685799"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4" name="Text Placeholder 4"/>
          <p:cNvSpPr>
            <a:spLocks noGrp="1"/>
          </p:cNvSpPr>
          <p:nvPr>
            <p:ph type="body" sz="quarter" idx="3"/>
          </p:nvPr>
        </p:nvSpPr>
        <p:spPr>
          <a:xfrm>
            <a:off x="4368800" y="2201333"/>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5" name="Text Placeholder 3"/>
          <p:cNvSpPr>
            <a:spLocks noGrp="1"/>
          </p:cNvSpPr>
          <p:nvPr>
            <p:ph type="body" sz="half" idx="16"/>
          </p:nvPr>
        </p:nvSpPr>
        <p:spPr>
          <a:xfrm>
            <a:off x="4366858" y="2904067"/>
            <a:ext cx="3456432" cy="331461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6" name="Text Placeholder 4"/>
          <p:cNvSpPr>
            <a:spLocks noGrp="1"/>
          </p:cNvSpPr>
          <p:nvPr>
            <p:ph type="body" sz="quarter" idx="13"/>
          </p:nvPr>
        </p:nvSpPr>
        <p:spPr>
          <a:xfrm>
            <a:off x="8051800" y="2192866"/>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7" name="Text Placeholder 3"/>
          <p:cNvSpPr>
            <a:spLocks noGrp="1"/>
          </p:cNvSpPr>
          <p:nvPr>
            <p:ph type="body" sz="half" idx="17"/>
          </p:nvPr>
        </p:nvSpPr>
        <p:spPr>
          <a:xfrm>
            <a:off x="8051801"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8"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739" name="Footer Placeholder 3"/>
          <p:cNvSpPr>
            <a:spLocks noGrp="1"/>
          </p:cNvSpPr>
          <p:nvPr>
            <p:ph type="ftr" sz="quarter" idx="11"/>
          </p:nvPr>
        </p:nvSpPr>
        <p:spPr/>
        <p:txBody>
          <a:bodyPr/>
          <a:p>
            <a:endParaRPr lang="en-US"/>
          </a:p>
        </p:txBody>
      </p:sp>
      <p:sp>
        <p:nvSpPr>
          <p:cNvPr id="1048740"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7" name=""/>
        <p:cNvGrpSpPr/>
        <p:nvPr/>
      </p:nvGrpSpPr>
      <p:grpSpPr>
        <a:xfrm>
          <a:off x="0" y="0"/>
          <a:ext cx="0" cy="0"/>
          <a:chOff x="0" y="0"/>
          <a:chExt cx="0" cy="0"/>
        </a:xfrm>
      </p:grpSpPr>
      <p:sp>
        <p:nvSpPr>
          <p:cNvPr id="1048675" name="Title 1"/>
          <p:cNvSpPr>
            <a:spLocks noGrp="1"/>
          </p:cNvSpPr>
          <p:nvPr>
            <p:ph type="title"/>
          </p:nvPr>
        </p:nvSpPr>
        <p:spPr>
          <a:xfrm>
            <a:off x="2895600" y="762000"/>
            <a:ext cx="8610599" cy="1295400"/>
          </a:xfrm>
        </p:spPr>
        <p:txBody>
          <a:bodyPr/>
          <a:p>
            <a:r>
              <a:rPr lang="en-US" smtClean="0"/>
              <a:t>Click to edit Master title style</a:t>
            </a:r>
            <a:endParaRPr dirty="0" lang="en-US"/>
          </a:p>
        </p:txBody>
      </p:sp>
      <p:sp>
        <p:nvSpPr>
          <p:cNvPr id="1048676" name="Text Placeholder 2"/>
          <p:cNvSpPr>
            <a:spLocks noGrp="1"/>
          </p:cNvSpPr>
          <p:nvPr>
            <p:ph type="body" idx="1"/>
          </p:nvPr>
        </p:nvSpPr>
        <p:spPr>
          <a:xfrm>
            <a:off x="688618" y="4191000"/>
            <a:ext cx="3451582"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7" name="Picture Placeholder 2"/>
          <p:cNvSpPr>
            <a:spLocks noChangeAspect="1" noGrp="1"/>
          </p:cNvSpPr>
          <p:nvPr>
            <p:ph type="pic" idx="15"/>
          </p:nvPr>
        </p:nvSpPr>
        <p:spPr>
          <a:xfrm>
            <a:off x="688618" y="2362200"/>
            <a:ext cx="3451582"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78" name="Text Placeholder 3"/>
          <p:cNvSpPr>
            <a:spLocks noGrp="1"/>
          </p:cNvSpPr>
          <p:nvPr>
            <p:ph type="body" sz="half" idx="18"/>
          </p:nvPr>
        </p:nvSpPr>
        <p:spPr>
          <a:xfrm>
            <a:off x="688618" y="4873764"/>
            <a:ext cx="3451582"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9" name="Text Placeholder 4"/>
          <p:cNvSpPr>
            <a:spLocks noGrp="1"/>
          </p:cNvSpPr>
          <p:nvPr>
            <p:ph type="body" sz="quarter" idx="3"/>
          </p:nvPr>
        </p:nvSpPr>
        <p:spPr>
          <a:xfrm>
            <a:off x="4374263" y="4191000"/>
            <a:ext cx="3448935"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0" name="Picture Placeholder 2"/>
          <p:cNvSpPr>
            <a:spLocks noChangeAspect="1" noGrp="1"/>
          </p:cNvSpPr>
          <p:nvPr>
            <p:ph type="pic" idx="21"/>
          </p:nvPr>
        </p:nvSpPr>
        <p:spPr>
          <a:xfrm>
            <a:off x="4374263" y="2362200"/>
            <a:ext cx="3448936"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1" name="Text Placeholder 3"/>
          <p:cNvSpPr>
            <a:spLocks noGrp="1"/>
          </p:cNvSpPr>
          <p:nvPr>
            <p:ph type="body" sz="half" idx="19"/>
          </p:nvPr>
        </p:nvSpPr>
        <p:spPr>
          <a:xfrm>
            <a:off x="4374264" y="4873763"/>
            <a:ext cx="344893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2" name="Text Placeholder 4"/>
          <p:cNvSpPr>
            <a:spLocks noGrp="1"/>
          </p:cNvSpPr>
          <p:nvPr>
            <p:ph type="body" sz="quarter" idx="13"/>
          </p:nvPr>
        </p:nvSpPr>
        <p:spPr>
          <a:xfrm>
            <a:off x="8049731" y="4191000"/>
            <a:ext cx="3456469"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3" name="Picture Placeholder 2"/>
          <p:cNvSpPr>
            <a:spLocks noChangeAspect="1" noGrp="1"/>
          </p:cNvSpPr>
          <p:nvPr>
            <p:ph type="pic" idx="22"/>
          </p:nvPr>
        </p:nvSpPr>
        <p:spPr>
          <a:xfrm>
            <a:off x="8049855" y="2362200"/>
            <a:ext cx="3447878"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4" name="Text Placeholder 3"/>
          <p:cNvSpPr>
            <a:spLocks noGrp="1"/>
          </p:cNvSpPr>
          <p:nvPr>
            <p:ph type="body" sz="half" idx="20"/>
          </p:nvPr>
        </p:nvSpPr>
        <p:spPr>
          <a:xfrm>
            <a:off x="8049731" y="4873761"/>
            <a:ext cx="345244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5"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686" name="Footer Placeholder 3"/>
          <p:cNvSpPr>
            <a:spLocks noGrp="1"/>
          </p:cNvSpPr>
          <p:nvPr>
            <p:ph type="ftr" sz="quarter" idx="11"/>
          </p:nvPr>
        </p:nvSpPr>
        <p:spPr/>
        <p:txBody>
          <a:bodyPr/>
          <a:p>
            <a:endParaRPr lang="en-US"/>
          </a:p>
        </p:txBody>
      </p:sp>
      <p:sp>
        <p:nvSpPr>
          <p:cNvPr id="104868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7" name=""/>
        <p:cNvGrpSpPr/>
        <p:nvPr/>
      </p:nvGrpSpPr>
      <p:grpSpPr>
        <a:xfrm>
          <a:off x="0" y="0"/>
          <a:ext cx="0" cy="0"/>
          <a:chOff x="0" y="0"/>
          <a:chExt cx="0" cy="0"/>
        </a:xfrm>
      </p:grpSpPr>
      <p:sp>
        <p:nvSpPr>
          <p:cNvPr id="1048747" name="Title 1"/>
          <p:cNvSpPr>
            <a:spLocks noGrp="1"/>
          </p:cNvSpPr>
          <p:nvPr>
            <p:ph type="title"/>
          </p:nvPr>
        </p:nvSpPr>
        <p:spPr/>
        <p:txBody>
          <a:bodyPr/>
          <a:p>
            <a:r>
              <a:rPr lang="en-US" smtClean="0"/>
              <a:t>Click to edit Master title style</a:t>
            </a:r>
            <a:endParaRPr dirty="0" lang="en-US"/>
          </a:p>
        </p:txBody>
      </p:sp>
      <p:sp>
        <p:nvSpPr>
          <p:cNvPr id="1048748" name="Vertical Text Placeholder 2"/>
          <p:cNvSpPr>
            <a:spLocks noGrp="1"/>
          </p:cNvSpPr>
          <p:nvPr>
            <p:ph type="body" orient="vert" idx="1"/>
          </p:nvPr>
        </p:nvSpPr>
        <p:spPr>
          <a:xfrm>
            <a:off x="685800" y="2194559"/>
            <a:ext cx="10820400" cy="40241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9" name="Date Placeholder 3"/>
          <p:cNvSpPr>
            <a:spLocks noGrp="1"/>
          </p:cNvSpPr>
          <p:nvPr>
            <p:ph type="dt" sz="half" idx="10"/>
          </p:nvPr>
        </p:nvSpPr>
        <p:spPr/>
        <p:txBody>
          <a:bodyPr/>
          <a:p>
            <a:fld id="{1D8BD707-D9CF-40AE-B4C6-C98DA3205C09}" type="datetimeFigureOut">
              <a:rPr lang="en-US" smtClean="0"/>
              <a:t>9/3/2024</a:t>
            </a:fld>
            <a:endParaRPr lang="en-US"/>
          </a:p>
        </p:txBody>
      </p:sp>
      <p:sp>
        <p:nvSpPr>
          <p:cNvPr id="1048750" name="Footer Placeholder 4"/>
          <p:cNvSpPr>
            <a:spLocks noGrp="1"/>
          </p:cNvSpPr>
          <p:nvPr>
            <p:ph type="ftr" sz="quarter" idx="11"/>
          </p:nvPr>
        </p:nvSpPr>
        <p:spPr/>
        <p:txBody>
          <a:bodyPr/>
          <a:p>
            <a:endParaRPr lang="en-US"/>
          </a:p>
        </p:txBody>
      </p:sp>
      <p:sp>
        <p:nvSpPr>
          <p:cNvPr id="104875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0" name=""/>
        <p:cNvGrpSpPr/>
        <p:nvPr/>
      </p:nvGrpSpPr>
      <p:grpSpPr>
        <a:xfrm>
          <a:off x="0" y="0"/>
          <a:ext cx="0" cy="0"/>
          <a:chOff x="0" y="0"/>
          <a:chExt cx="0" cy="0"/>
        </a:xfrm>
      </p:grpSpPr>
      <p:pic>
        <p:nvPicPr>
          <p:cNvPr id="2097169"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701" name="Vertical Title 1"/>
          <p:cNvSpPr>
            <a:spLocks noGrp="1"/>
          </p:cNvSpPr>
          <p:nvPr>
            <p:ph type="title" orient="vert"/>
          </p:nvPr>
        </p:nvSpPr>
        <p:spPr>
          <a:xfrm>
            <a:off x="9448800" y="745066"/>
            <a:ext cx="2057400" cy="3903133"/>
          </a:xfrm>
        </p:spPr>
        <p:txBody>
          <a:bodyPr vert="eaVert"/>
          <a:lstStyle>
            <a:lvl1pPr algn="l"/>
          </a:lstStyle>
          <a:p>
            <a:r>
              <a:rPr lang="en-US" smtClean="0"/>
              <a:t>Click to edit Master title style</a:t>
            </a:r>
            <a:endParaRPr dirty="0" lang="en-US"/>
          </a:p>
        </p:txBody>
      </p:sp>
      <p:sp>
        <p:nvSpPr>
          <p:cNvPr id="1048702" name="Vertical Text Placeholder 2"/>
          <p:cNvSpPr>
            <a:spLocks noGrp="1"/>
          </p:cNvSpPr>
          <p:nvPr>
            <p:ph type="body" orient="vert" idx="1"/>
          </p:nvPr>
        </p:nvSpPr>
        <p:spPr>
          <a:xfrm>
            <a:off x="1024466" y="745067"/>
            <a:ext cx="8204201" cy="390313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3" name="Date Placeholder 3"/>
          <p:cNvSpPr>
            <a:spLocks noGrp="1"/>
          </p:cNvSpPr>
          <p:nvPr>
            <p:ph type="dt" sz="half" idx="10"/>
          </p:nvPr>
        </p:nvSpPr>
        <p:spPr>
          <a:xfrm>
            <a:off x="7814452" y="379941"/>
            <a:ext cx="2910840" cy="365125"/>
          </a:xfrm>
        </p:spPr>
        <p:txBody>
          <a:bodyPr/>
          <a:lstStyle>
            <a:lvl1pPr algn="r"/>
          </a:lstStyle>
          <a:p>
            <a:fld id="{1D8BD707-D9CF-40AE-B4C6-C98DA3205C09}" type="datetimeFigureOut">
              <a:rPr lang="en-US" smtClean="0"/>
              <a:t>9/3/2024</a:t>
            </a:fld>
            <a:endParaRPr lang="en-US"/>
          </a:p>
        </p:txBody>
      </p:sp>
      <p:sp>
        <p:nvSpPr>
          <p:cNvPr id="1048704" name="Footer Placeholder 4"/>
          <p:cNvSpPr>
            <a:spLocks noGrp="1"/>
          </p:cNvSpPr>
          <p:nvPr>
            <p:ph type="ftr" sz="quarter" idx="11"/>
          </p:nvPr>
        </p:nvSpPr>
        <p:spPr>
          <a:xfrm>
            <a:off x="685800" y="381000"/>
            <a:ext cx="6991492" cy="365125"/>
          </a:xfrm>
        </p:spPr>
        <p:txBody>
          <a:bodyPr/>
          <a:p>
            <a:endParaRPr lang="en-US"/>
          </a:p>
        </p:txBody>
      </p:sp>
      <p:sp>
        <p:nvSpPr>
          <p:cNvPr id="1048705"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714" name="Title 1"/>
          <p:cNvSpPr>
            <a:spLocks noGrp="1"/>
          </p:cNvSpPr>
          <p:nvPr>
            <p:ph type="title"/>
          </p:nvPr>
        </p:nvSpPr>
        <p:spPr/>
        <p:txBody>
          <a:bodyPr/>
          <a:p>
            <a:r>
              <a:rPr lang="en-US" smtClean="0"/>
              <a:t>Click to edit Master title style</a:t>
            </a:r>
            <a:endParaRPr dirty="0" lang="en-US"/>
          </a:p>
        </p:txBody>
      </p:sp>
      <p:sp>
        <p:nvSpPr>
          <p:cNvPr id="1048715"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6" name="Date Placeholder 3"/>
          <p:cNvSpPr>
            <a:spLocks noGrp="1"/>
          </p:cNvSpPr>
          <p:nvPr>
            <p:ph type="dt" sz="half" idx="10"/>
          </p:nvPr>
        </p:nvSpPr>
        <p:spPr/>
        <p:txBody>
          <a:bodyPr/>
          <a:p>
            <a:fld id="{1D8BD707-D9CF-40AE-B4C6-C98DA3205C09}" type="datetimeFigureOut">
              <a:rPr lang="en-US" smtClean="0"/>
              <a:t>9/3/2024</a:t>
            </a:fld>
            <a:endParaRPr lang="en-US"/>
          </a:p>
        </p:txBody>
      </p:sp>
      <p:sp>
        <p:nvSpPr>
          <p:cNvPr id="1048717" name="Footer Placeholder 4"/>
          <p:cNvSpPr>
            <a:spLocks noGrp="1"/>
          </p:cNvSpPr>
          <p:nvPr>
            <p:ph type="ftr" sz="quarter" idx="11"/>
          </p:nvPr>
        </p:nvSpPr>
        <p:spPr/>
        <p:txBody>
          <a:bodyPr/>
          <a:p>
            <a:endParaRPr lang="en-US"/>
          </a:p>
        </p:txBody>
      </p:sp>
      <p:sp>
        <p:nvSpPr>
          <p:cNvPr id="104871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8" name=""/>
        <p:cNvGrpSpPr/>
        <p:nvPr/>
      </p:nvGrpSpPr>
      <p:grpSpPr>
        <a:xfrm>
          <a:off x="0" y="0"/>
          <a:ext cx="0" cy="0"/>
          <a:chOff x="0" y="0"/>
          <a:chExt cx="0" cy="0"/>
        </a:xfrm>
      </p:grpSpPr>
      <p:pic>
        <p:nvPicPr>
          <p:cNvPr id="2097168"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88"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dirty="0" lang="en-US"/>
          </a:p>
        </p:txBody>
      </p:sp>
      <p:sp>
        <p:nvSpPr>
          <p:cNvPr id="1048689" name="Text Placeholder 2"/>
          <p:cNvSpPr>
            <a:spLocks noGrp="1"/>
          </p:cNvSpPr>
          <p:nvPr>
            <p:ph type="body" idx="1"/>
          </p:nvPr>
        </p:nvSpPr>
        <p:spPr>
          <a:xfrm>
            <a:off x="1024467" y="3641725"/>
            <a:ext cx="10490200" cy="955675"/>
          </a:xfrm>
        </p:spPr>
        <p:txBody>
          <a:bodyPr>
            <a:normAutofit/>
          </a:bodyPr>
          <a:lstStyle>
            <a:lvl1pPr algn="r" indent="0" marL="0">
              <a:buNone/>
              <a:defRPr sz="22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90" name="Date Placeholder 3"/>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691" name="Footer Placeholder 4"/>
          <p:cNvSpPr>
            <a:spLocks noGrp="1"/>
          </p:cNvSpPr>
          <p:nvPr>
            <p:ph type="ftr" sz="quarter" idx="11"/>
          </p:nvPr>
        </p:nvSpPr>
        <p:spPr>
          <a:xfrm>
            <a:off x="685800" y="381001"/>
            <a:ext cx="6991492" cy="364065"/>
          </a:xfrm>
        </p:spPr>
        <p:txBody>
          <a:bodyPr/>
          <a:p>
            <a:endParaRPr lang="en-US"/>
          </a:p>
        </p:txBody>
      </p:sp>
      <p:sp>
        <p:nvSpPr>
          <p:cNvPr id="1048692"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25" name="Title 1"/>
          <p:cNvSpPr>
            <a:spLocks noGrp="1"/>
          </p:cNvSpPr>
          <p:nvPr>
            <p:ph type="title"/>
          </p:nvPr>
        </p:nvSpPr>
        <p:spPr/>
        <p:txBody>
          <a:bodyPr/>
          <a:p>
            <a:r>
              <a:rPr lang="en-US" smtClean="0"/>
              <a:t>Click to edit Master title style</a:t>
            </a:r>
            <a:endParaRPr dirty="0" lang="en-US"/>
          </a:p>
        </p:txBody>
      </p:sp>
      <p:sp>
        <p:nvSpPr>
          <p:cNvPr id="1048726" name="Content Placeholder 2"/>
          <p:cNvSpPr>
            <a:spLocks noGrp="1"/>
          </p:cNvSpPr>
          <p:nvPr>
            <p:ph sz="half" idx="1"/>
          </p:nvPr>
        </p:nvSpPr>
        <p:spPr>
          <a:xfrm>
            <a:off x="685800" y="2194559"/>
            <a:ext cx="5334000" cy="40241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7" name="Content Placeholder 3"/>
          <p:cNvSpPr>
            <a:spLocks noGrp="1"/>
          </p:cNvSpPr>
          <p:nvPr>
            <p:ph sz="half" idx="2"/>
          </p:nvPr>
        </p:nvSpPr>
        <p:spPr>
          <a:xfrm>
            <a:off x="6172200" y="2194559"/>
            <a:ext cx="5334000" cy="40241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8"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29" name="Footer Placeholder 5"/>
          <p:cNvSpPr>
            <a:spLocks noGrp="1"/>
          </p:cNvSpPr>
          <p:nvPr>
            <p:ph type="ftr" sz="quarter" idx="11"/>
          </p:nvPr>
        </p:nvSpPr>
        <p:spPr/>
        <p:txBody>
          <a:bodyPr/>
          <a:p>
            <a:endParaRPr lang="en-US"/>
          </a:p>
        </p:txBody>
      </p:sp>
      <p:sp>
        <p:nvSpPr>
          <p:cNvPr id="104873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93" name="Title 1"/>
          <p:cNvSpPr>
            <a:spLocks noGrp="1"/>
          </p:cNvSpPr>
          <p:nvPr>
            <p:ph type="title"/>
          </p:nvPr>
        </p:nvSpPr>
        <p:spPr>
          <a:xfrm>
            <a:off x="2895600" y="762000"/>
            <a:ext cx="8610600" cy="1295400"/>
          </a:xfrm>
        </p:spPr>
        <p:txBody>
          <a:bodyPr/>
          <a:p>
            <a:r>
              <a:rPr lang="en-US" smtClean="0"/>
              <a:t>Click to edit Master title style</a:t>
            </a:r>
            <a:endParaRPr dirty="0" lang="en-US"/>
          </a:p>
        </p:txBody>
      </p:sp>
      <p:sp>
        <p:nvSpPr>
          <p:cNvPr id="1048694" name="Text Placeholder 2"/>
          <p:cNvSpPr>
            <a:spLocks noGrp="1"/>
          </p:cNvSpPr>
          <p:nvPr>
            <p:ph type="body" idx="1"/>
          </p:nvPr>
        </p:nvSpPr>
        <p:spPr>
          <a:xfrm>
            <a:off x="914409" y="2183802"/>
            <a:ext cx="5079991"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5" name="Content Placeholder 3"/>
          <p:cNvSpPr>
            <a:spLocks noGrp="1"/>
          </p:cNvSpPr>
          <p:nvPr>
            <p:ph sz="half" idx="2"/>
          </p:nvPr>
        </p:nvSpPr>
        <p:spPr>
          <a:xfrm>
            <a:off x="685800" y="3132666"/>
            <a:ext cx="5311775" cy="3086019"/>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6" name="Text Placeholder 4"/>
          <p:cNvSpPr>
            <a:spLocks noGrp="1"/>
          </p:cNvSpPr>
          <p:nvPr>
            <p:ph type="body" sz="quarter" idx="3"/>
          </p:nvPr>
        </p:nvSpPr>
        <p:spPr>
          <a:xfrm>
            <a:off x="6400800" y="2183802"/>
            <a:ext cx="5105400"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5"/>
          <p:cNvSpPr>
            <a:spLocks noGrp="1"/>
          </p:cNvSpPr>
          <p:nvPr>
            <p:ph sz="quarter" idx="4"/>
          </p:nvPr>
        </p:nvSpPr>
        <p:spPr>
          <a:xfrm>
            <a:off x="6172200" y="3132666"/>
            <a:ext cx="5334000" cy="3086019"/>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8" name="Date Placeholder 6"/>
          <p:cNvSpPr>
            <a:spLocks noGrp="1"/>
          </p:cNvSpPr>
          <p:nvPr>
            <p:ph type="dt" sz="half" idx="10"/>
          </p:nvPr>
        </p:nvSpPr>
        <p:spPr/>
        <p:txBody>
          <a:bodyPr/>
          <a:p>
            <a:fld id="{1D8BD707-D9CF-40AE-B4C6-C98DA3205C09}" type="datetimeFigureOut">
              <a:rPr lang="en-US" smtClean="0"/>
              <a:t>9/3/2024</a:t>
            </a:fld>
            <a:endParaRPr lang="en-US"/>
          </a:p>
        </p:txBody>
      </p:sp>
      <p:sp>
        <p:nvSpPr>
          <p:cNvPr id="1048699" name="Footer Placeholder 7"/>
          <p:cNvSpPr>
            <a:spLocks noGrp="1"/>
          </p:cNvSpPr>
          <p:nvPr>
            <p:ph type="ftr" sz="quarter" idx="11"/>
          </p:nvPr>
        </p:nvSpPr>
        <p:spPr/>
        <p:txBody>
          <a:bodyPr/>
          <a:p>
            <a:endParaRPr lang="en-US"/>
          </a:p>
        </p:txBody>
      </p:sp>
      <p:sp>
        <p:nvSpPr>
          <p:cNvPr id="1048700"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dirty="0" lang="en-US"/>
          </a:p>
        </p:txBody>
      </p:sp>
      <p:sp>
        <p:nvSpPr>
          <p:cNvPr id="1048606"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607" name="Footer Placeholder 3"/>
          <p:cNvSpPr>
            <a:spLocks noGrp="1"/>
          </p:cNvSpPr>
          <p:nvPr>
            <p:ph type="ftr" sz="quarter" idx="11"/>
          </p:nvPr>
        </p:nvSpPr>
        <p:spPr/>
        <p:txBody>
          <a:bodyPr/>
          <a:p>
            <a:endParaRPr lang="en-US"/>
          </a:p>
        </p:txBody>
      </p:sp>
      <p:sp>
        <p:nvSpPr>
          <p:cNvPr id="1048608"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597" name="Date Placeholder 1"/>
          <p:cNvSpPr>
            <a:spLocks noGrp="1"/>
          </p:cNvSpPr>
          <p:nvPr>
            <p:ph type="dt" sz="half" idx="10"/>
          </p:nvPr>
        </p:nvSpPr>
        <p:spPr/>
        <p:txBody>
          <a:bodyPr/>
          <a:p>
            <a:fld id="{1D8BD707-D9CF-40AE-B4C6-C98DA3205C09}" type="datetimeFigureOut">
              <a:rPr lang="en-US" smtClean="0"/>
              <a:t>9/3/2024</a:t>
            </a:fld>
            <a:endParaRPr lang="en-US"/>
          </a:p>
        </p:txBody>
      </p:sp>
      <p:sp>
        <p:nvSpPr>
          <p:cNvPr id="1048598" name="Footer Placeholder 2"/>
          <p:cNvSpPr>
            <a:spLocks noGrp="1"/>
          </p:cNvSpPr>
          <p:nvPr>
            <p:ph type="ftr" sz="quarter" idx="11"/>
          </p:nvPr>
        </p:nvSpPr>
        <p:spPr/>
        <p:txBody>
          <a:bodyPr/>
          <a:p>
            <a:endParaRPr lang="en-US"/>
          </a:p>
        </p:txBody>
      </p:sp>
      <p:sp>
        <p:nvSpPr>
          <p:cNvPr id="1048599"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741"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dirty="0" lang="en-US"/>
          </a:p>
        </p:txBody>
      </p:sp>
      <p:sp>
        <p:nvSpPr>
          <p:cNvPr id="1048742" name="Content Placeholder 2"/>
          <p:cNvSpPr>
            <a:spLocks noGrp="1"/>
          </p:cNvSpPr>
          <p:nvPr>
            <p:ph idx="1"/>
          </p:nvPr>
        </p:nvSpPr>
        <p:spPr>
          <a:xfrm>
            <a:off x="4995582" y="746759"/>
            <a:ext cx="6510618" cy="5471925"/>
          </a:xfrm>
        </p:spPr>
        <p:txBody>
          <a:bodyPr anchor="ct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3" name="Text Placeholder 3"/>
          <p:cNvSpPr>
            <a:spLocks noGrp="1"/>
          </p:cNvSpPr>
          <p:nvPr>
            <p:ph type="body" sz="half" idx="2"/>
          </p:nvPr>
        </p:nvSpPr>
        <p:spPr>
          <a:xfrm>
            <a:off x="685800" y="3124199"/>
            <a:ext cx="411480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44"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45" name="Footer Placeholder 5"/>
          <p:cNvSpPr>
            <a:spLocks noGrp="1"/>
          </p:cNvSpPr>
          <p:nvPr>
            <p:ph type="ftr" sz="quarter" idx="11"/>
          </p:nvPr>
        </p:nvSpPr>
        <p:spPr/>
        <p:txBody>
          <a:bodyPr/>
          <a:p>
            <a:endParaRPr lang="en-US"/>
          </a:p>
        </p:txBody>
      </p:sp>
      <p:sp>
        <p:nvSpPr>
          <p:cNvPr id="104874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69"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dirty="0" lang="en-US"/>
          </a:p>
        </p:txBody>
      </p:sp>
      <p:sp>
        <p:nvSpPr>
          <p:cNvPr id="1048670" name="Picture Placeholder 2"/>
          <p:cNvSpPr>
            <a:spLocks noChangeAspect="1" noGrp="1"/>
          </p:cNvSpPr>
          <p:nvPr>
            <p:ph type="pic" idx="1"/>
          </p:nvPr>
        </p:nvSpPr>
        <p:spPr>
          <a:xfrm>
            <a:off x="7861238" y="751241"/>
            <a:ext cx="3644962" cy="546744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671" name="Text Placeholder 3"/>
          <p:cNvSpPr>
            <a:spLocks noGrp="1"/>
          </p:cNvSpPr>
          <p:nvPr>
            <p:ph type="body" sz="half" idx="2"/>
          </p:nvPr>
        </p:nvSpPr>
        <p:spPr>
          <a:xfrm>
            <a:off x="685800" y="3124199"/>
            <a:ext cx="687324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72"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673" name="Footer Placeholder 5"/>
          <p:cNvSpPr>
            <a:spLocks noGrp="1"/>
          </p:cNvSpPr>
          <p:nvPr>
            <p:ph type="ftr" sz="quarter" idx="11"/>
          </p:nvPr>
        </p:nvSpPr>
        <p:spPr/>
        <p:txBody>
          <a:bodyPr/>
          <a:p>
            <a:endParaRPr lang="en-US"/>
          </a:p>
        </p:txBody>
      </p:sp>
      <p:sp>
        <p:nvSpPr>
          <p:cNvPr id="104867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2.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7" descr="C2-HD-TOP.png"/>
          <p:cNvPicPr>
            <a:picLocks noChangeAspect="1"/>
          </p:cNvPicPr>
          <p:nvPr/>
        </p:nvPicPr>
        <p:blipFill>
          <a:blip xmlns:r="http://schemas.openxmlformats.org/officeDocument/2006/relationships" r:embed="rId18"/>
          <a:stretch>
            <a:fillRect/>
          </a:stretch>
        </p:blipFill>
        <p:spPr>
          <a:xfrm>
            <a:off x="0" y="0"/>
            <a:ext cx="12192000" cy="1441450"/>
          </a:xfrm>
          <a:prstGeom prst="rect"/>
        </p:spPr>
      </p:pic>
      <p:sp>
        <p:nvSpPr>
          <p:cNvPr id="1048576" name="Title Placeholder 1"/>
          <p:cNvSpPr>
            <a:spLocks noGrp="1"/>
          </p:cNvSpPr>
          <p:nvPr>
            <p:ph type="title"/>
          </p:nvPr>
        </p:nvSpPr>
        <p:spPr>
          <a:xfrm>
            <a:off x="2895600" y="764373"/>
            <a:ext cx="8610600" cy="1293028"/>
          </a:xfrm>
          <a:prstGeom prst="rect"/>
        </p:spPr>
        <p:txBody>
          <a:bodyPr anchor="ctr" bIns="45720" lIns="91440" rIns="91440" rtlCol="0" tIns="45720" vert="horz">
            <a:normAutofit/>
          </a:bodyPr>
          <a:p>
            <a:r>
              <a:rPr lang="en-US" smtClean="0"/>
              <a:t>Click to edit Master title style</a:t>
            </a:r>
            <a:endParaRPr dirty="0" lang="en-US"/>
          </a:p>
        </p:txBody>
      </p:sp>
      <p:sp>
        <p:nvSpPr>
          <p:cNvPr id="1048577" name="Text Placeholder 2"/>
          <p:cNvSpPr>
            <a:spLocks noGrp="1"/>
          </p:cNvSpPr>
          <p:nvPr>
            <p:ph type="body" idx="1"/>
          </p:nvPr>
        </p:nvSpPr>
        <p:spPr>
          <a:xfrm>
            <a:off x="685800" y="2194560"/>
            <a:ext cx="10820400" cy="4024125"/>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Date Placeholder 3"/>
          <p:cNvSpPr>
            <a:spLocks noGrp="1"/>
          </p:cNvSpPr>
          <p:nvPr>
            <p:ph type="dt" sz="half" idx="2"/>
          </p:nvPr>
        </p:nvSpPr>
        <p:spPr>
          <a:xfrm>
            <a:off x="8595360" y="6356350"/>
            <a:ext cx="2910840" cy="365125"/>
          </a:xfrm>
          <a:prstGeom prst="rect"/>
        </p:spPr>
        <p:txBody>
          <a:bodyPr anchor="ctr" bIns="45720" lIns="91440" rIns="91440" rtlCol="0" tIns="45720" vert="horz"/>
          <a:lstStyle>
            <a:lvl1pPr algn="r">
              <a:defRPr sz="1050">
                <a:solidFill>
                  <a:schemeClr val="tx1">
                    <a:tint val="75000"/>
                  </a:schemeClr>
                </a:solidFill>
              </a:defRPr>
            </a:lvl1pPr>
          </a:lstStyle>
          <a:p>
            <a:fld id="{1D8BD707-D9CF-40AE-B4C6-C98DA3205C09}" type="datetimeFigureOut">
              <a:rPr lang="en-US" smtClean="0"/>
              <a:t>9/3/2024</a:t>
            </a:fld>
            <a:endParaRPr lang="en-US"/>
          </a:p>
        </p:txBody>
      </p:sp>
      <p:sp>
        <p:nvSpPr>
          <p:cNvPr id="1048579" name="Footer Placeholder 4"/>
          <p:cNvSpPr>
            <a:spLocks noGrp="1"/>
          </p:cNvSpPr>
          <p:nvPr>
            <p:ph type="ftr" sz="quarter" idx="3"/>
          </p:nvPr>
        </p:nvSpPr>
        <p:spPr>
          <a:xfrm>
            <a:off x="685800" y="6355845"/>
            <a:ext cx="7772400" cy="365125"/>
          </a:xfrm>
          <a:prstGeom prst="rect"/>
        </p:spPr>
        <p:txBody>
          <a:bodyPr anchor="ctr" bIns="45720" lIns="91440" rIns="91440" rtlCol="0" tIns="45720" vert="horz"/>
          <a:lstStyle>
            <a:lvl1pPr algn="l">
              <a:defRPr sz="105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63000" y="381000"/>
            <a:ext cx="2743200" cy="365125"/>
          </a:xfrm>
          <a:prstGeom prst="rect"/>
        </p:spPr>
        <p:txBody>
          <a:bodyPr anchor="ctr" bIns="45720" lIns="91440" rIns="91440" rtlCol="0" tIns="45720" vert="horz"/>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eaLnBrk="1" hangingPunct="1" latinLnBrk="0" rtl="0">
        <a:lnSpc>
          <a:spcPct val="90000"/>
        </a:lnSpc>
        <a:spcBef>
          <a:spcPct val="0"/>
        </a:spcBef>
        <a:buNone/>
        <a:defRPr baseline="0" cap="all" sz="4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76299" y="990600"/>
            <a:ext cx="1743075" cy="1333500"/>
            <a:chOff x="742950" y="1104900"/>
            <a:chExt cx="1743075" cy="1333500"/>
          </a:xfrm>
        </p:grpSpPr>
        <p:sp>
          <p:nvSpPr>
            <p:cNvPr id="104858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8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88" name="object 5"/>
          <p:cNvSpPr/>
          <p:nvPr/>
        </p:nvSpPr>
        <p:spPr>
          <a:xfrm>
            <a:off x="9418758" y="3200400"/>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89" name="object 6"/>
          <p:cNvSpPr/>
          <p:nvPr/>
        </p:nvSpPr>
        <p:spPr>
          <a:xfrm>
            <a:off x="3800475" y="582440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0" name="object 7"/>
          <p:cNvSpPr txBox="1">
            <a:spLocks noGrp="1"/>
          </p:cNvSpPr>
          <p:nvPr>
            <p:ph type="ctrTitle"/>
          </p:nvPr>
        </p:nvSpPr>
        <p:spPr>
          <a:xfrm>
            <a:off x="-828675" y="-618349"/>
            <a:ext cx="9982200" cy="1639570"/>
          </a:xfrm>
          <a:prstGeom prst="rect"/>
        </p:spPr>
        <p:txBody>
          <a:bodyPr bIns="0" lIns="0" rIns="0" rtlCol="0" tIns="16510" vert="horz" wrap="square">
            <a:spAutoFit/>
          </a:bodyPr>
          <a:p>
            <a:pPr marL="3213735">
              <a:spcBef>
                <a:spcPts val="130"/>
              </a:spcBef>
            </a:pP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591" name="object 11"/>
          <p:cNvSpPr txBox="1">
            <a:spLocks noGrp="1"/>
          </p:cNvSpPr>
          <p:nvPr>
            <p:ph type="sldNum" sz="quarter" idx="12"/>
          </p:nvPr>
        </p:nvSpPr>
        <p:spPr>
          <a:xfrm>
            <a:off x="8077200" y="1540086"/>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2" name="TextBox 13"/>
          <p:cNvSpPr txBox="1"/>
          <p:nvPr/>
        </p:nvSpPr>
        <p:spPr>
          <a:xfrm>
            <a:off x="2971800" y="3260635"/>
            <a:ext cx="8610600" cy="2225040"/>
          </a:xfrm>
          <a:prstGeom prst="rect"/>
          <a:noFill/>
        </p:spPr>
        <p:txBody>
          <a:bodyPr rtlCol="0" wrap="square">
            <a:spAutoFit/>
          </a:bodyPr>
          <a:p>
            <a:r>
              <a:rPr b="1" dirty="0" sz="2400" lang="en-US" smtClean="0"/>
              <a:t>PRESENTED BY :-</a:t>
            </a:r>
          </a:p>
          <a:p>
            <a:r>
              <a:rPr b="1" dirty="0" sz="2400" lang="en-US" smtClean="0"/>
              <a:t>STUDENT </a:t>
            </a:r>
            <a:r>
              <a:rPr b="1" dirty="0" sz="2400" lang="en-US"/>
              <a:t>NAME</a:t>
            </a:r>
            <a:r>
              <a:rPr b="1" dirty="0" sz="2400" lang="en-US" smtClean="0"/>
              <a:t>: </a:t>
            </a:r>
            <a:r>
              <a:rPr altLang="en-IN" b="1" dirty="0" sz="2400" lang="en-US" smtClean="0"/>
              <a:t>h</a:t>
            </a:r>
            <a:r>
              <a:rPr altLang="en-IN" b="1" dirty="0" sz="2400" lang="en-US" smtClean="0"/>
              <a:t>a</a:t>
            </a:r>
            <a:r>
              <a:rPr altLang="en-IN" b="1" dirty="0" sz="2400" lang="en-US" smtClean="0"/>
              <a:t>r</a:t>
            </a:r>
            <a:r>
              <a:rPr altLang="en-IN" b="1" dirty="0" sz="2400" lang="en-US" smtClean="0"/>
              <a:t>i</a:t>
            </a:r>
            <a:r>
              <a:rPr altLang="en-IN" b="1" dirty="0" sz="2400" lang="en-US" smtClean="0"/>
              <a:t> </a:t>
            </a:r>
            <a:r>
              <a:rPr altLang="en-IN" b="1" dirty="0" sz="2400" lang="en-US" smtClean="0"/>
              <a:t>p</a:t>
            </a:r>
            <a:r>
              <a:rPr altLang="en-IN" b="1" dirty="0" sz="2400" lang="en-US" smtClean="0"/>
              <a:t>r</a:t>
            </a:r>
            <a:r>
              <a:rPr altLang="en-IN" b="1" dirty="0" sz="2400" lang="en-US" smtClean="0"/>
              <a:t>a</a:t>
            </a:r>
            <a:r>
              <a:rPr altLang="en-IN" b="1" dirty="0" sz="2400" lang="en-US" smtClean="0"/>
              <a:t>s</a:t>
            </a:r>
            <a:r>
              <a:rPr altLang="en-IN" b="1" dirty="0" sz="2400" lang="en-US" smtClean="0"/>
              <a:t>a</a:t>
            </a:r>
            <a:r>
              <a:rPr altLang="en-IN" b="1" dirty="0" sz="2400" lang="en-US" smtClean="0"/>
              <a:t>d</a:t>
            </a:r>
            <a:r>
              <a:rPr altLang="en-IN" b="1" dirty="0" sz="2400" lang="en-US" smtClean="0"/>
              <a:t>.</a:t>
            </a:r>
            <a:r>
              <a:rPr altLang="en-IN" b="1" dirty="0" sz="2400" lang="en-US" smtClean="0"/>
              <a:t>m</a:t>
            </a:r>
            <a:endParaRPr b="1" dirty="0" sz="2400" lang="en-US"/>
          </a:p>
          <a:p>
            <a:r>
              <a:rPr b="1" dirty="0" sz="2400" lang="en-US"/>
              <a:t>REGISTER NO</a:t>
            </a:r>
            <a:r>
              <a:rPr b="1" dirty="0" sz="2400" lang="en-US" smtClean="0"/>
              <a:t>: </a:t>
            </a:r>
            <a:r>
              <a:rPr altLang="en-IN" b="1" dirty="0" sz="2400" lang="en-US" smtClean="0"/>
              <a:t>3</a:t>
            </a:r>
            <a:r>
              <a:rPr altLang="en-IN" b="1" dirty="0" sz="2400" lang="en-US" smtClean="0"/>
              <a:t>1</a:t>
            </a:r>
            <a:r>
              <a:rPr altLang="en-IN" b="1" dirty="0" sz="2400" lang="en-US" smtClean="0"/>
              <a:t>2</a:t>
            </a:r>
            <a:r>
              <a:rPr altLang="en-IN" b="1" dirty="0" sz="2400" lang="en-US" smtClean="0"/>
              <a:t>2</a:t>
            </a:r>
            <a:r>
              <a:rPr altLang="en-IN" b="1" dirty="0" sz="2400" lang="en-US" smtClean="0"/>
              <a:t>1</a:t>
            </a:r>
            <a:r>
              <a:rPr altLang="en-IN" b="1" dirty="0" sz="2400" lang="en-US" smtClean="0"/>
              <a:t>2</a:t>
            </a:r>
            <a:r>
              <a:rPr altLang="en-IN" b="1" dirty="0" sz="2400" lang="en-US" smtClean="0"/>
              <a:t>5</a:t>
            </a:r>
            <a:r>
              <a:rPr altLang="en-IN" b="1" dirty="0" sz="2400" lang="en-US" smtClean="0"/>
              <a:t>3</a:t>
            </a:r>
            <a:r>
              <a:rPr altLang="en-IN" b="1" dirty="0" sz="2400" lang="en-US" smtClean="0"/>
              <a:t>7</a:t>
            </a:r>
            <a:endParaRPr altLang="en-US" lang="zh-CN"/>
          </a:p>
          <a:p>
            <a:r>
              <a:rPr b="1" dirty="0" sz="2400" lang="en-US" smtClean="0"/>
              <a:t>USER ID: </a:t>
            </a:r>
            <a:r>
              <a:rPr altLang="en-IN" b="1" dirty="0" sz="2400" lang="en-US" smtClean="0"/>
              <a:t>asunm144131221253</a:t>
            </a:r>
            <a:r>
              <a:rPr altLang="en-IN" b="1" dirty="0" sz="2400" lang="en-US" smtClean="0"/>
              <a:t>7</a:t>
            </a:r>
            <a:endParaRPr b="1" dirty="0" sz="2400" lang="en-US"/>
          </a:p>
          <a:p>
            <a:r>
              <a:rPr b="1" dirty="0" sz="2400" lang="en-US" smtClean="0"/>
              <a:t>DEPARTMENT: </a:t>
            </a:r>
            <a:r>
              <a:rPr altLang="en-IN" b="1" dirty="0" sz="2400" lang="en-US" smtClean="0"/>
              <a:t>B</a:t>
            </a:r>
            <a:r>
              <a:rPr altLang="en-IN" b="1" dirty="0" sz="2400" lang="en-US" smtClean="0"/>
              <a:t>.</a:t>
            </a:r>
            <a:r>
              <a:rPr altLang="en-IN" b="1" dirty="0" sz="2400" lang="en-US" smtClean="0"/>
              <a:t>C</a:t>
            </a:r>
            <a:r>
              <a:rPr altLang="en-IN" b="1" dirty="0" sz="2400" lang="en-US" smtClean="0"/>
              <a:t>O</a:t>
            </a:r>
            <a:r>
              <a:rPr altLang="en-IN" b="1" dirty="0" sz="2400" lang="en-US" smtClean="0"/>
              <a:t>M</a:t>
            </a:r>
            <a:r>
              <a:rPr altLang="en-IN" b="1" dirty="0" sz="2400" lang="en-US" smtClean="0"/>
              <a:t> </a:t>
            </a:r>
            <a:r>
              <a:rPr altLang="en-IN" b="1" dirty="0" sz="2400" lang="en-US" smtClean="0"/>
              <a:t>(</a:t>
            </a:r>
            <a:r>
              <a:rPr altLang="en-IN" b="1" dirty="0" sz="2400" lang="en-US" smtClean="0"/>
              <a:t>M</a:t>
            </a:r>
            <a:r>
              <a:rPr altLang="en-IN" b="1" dirty="0" sz="2400" lang="en-US" smtClean="0"/>
              <a:t>A</a:t>
            </a:r>
            <a:r>
              <a:rPr altLang="en-IN" b="1" dirty="0" sz="2400" lang="en-US" smtClean="0"/>
              <a:t>R</a:t>
            </a:r>
            <a:r>
              <a:rPr altLang="en-IN" b="1" dirty="0" sz="2400" lang="en-US" smtClean="0"/>
              <a:t>K</a:t>
            </a:r>
            <a:r>
              <a:rPr altLang="en-IN" b="1" dirty="0" sz="2400" lang="en-US" smtClean="0"/>
              <a:t>E</a:t>
            </a:r>
            <a:r>
              <a:rPr altLang="en-IN" b="1" dirty="0" sz="2400" lang="en-US" smtClean="0"/>
              <a:t>T</a:t>
            </a:r>
            <a:r>
              <a:rPr altLang="en-IN" b="1" dirty="0" sz="2400" lang="en-US" smtClean="0"/>
              <a:t>I</a:t>
            </a:r>
            <a:r>
              <a:rPr altLang="en-IN" b="1" dirty="0" sz="2400" lang="en-US" smtClean="0"/>
              <a:t>N</a:t>
            </a:r>
            <a:r>
              <a:rPr altLang="en-IN" b="1" dirty="0" sz="2400" lang="en-US" smtClean="0"/>
              <a:t>G </a:t>
            </a:r>
            <a:r>
              <a:rPr altLang="en-IN" b="1" dirty="0" sz="2400" lang="en-US" smtClean="0"/>
              <a:t>M</a:t>
            </a:r>
            <a:r>
              <a:rPr altLang="en-IN" b="1" dirty="0" sz="2400" lang="en-US" smtClean="0"/>
              <a:t>A</a:t>
            </a:r>
            <a:r>
              <a:rPr altLang="en-IN" b="1" dirty="0" sz="2400" lang="en-US" smtClean="0"/>
              <a:t>N</a:t>
            </a:r>
            <a:r>
              <a:rPr altLang="en-IN" b="1" dirty="0" sz="2400" lang="en-US" smtClean="0"/>
              <a:t>AGEMENT </a:t>
            </a:r>
            <a:r>
              <a:rPr altLang="en-IN" b="1" dirty="0" sz="2400" lang="en-US" smtClean="0"/>
              <a:t>)</a:t>
            </a:r>
            <a:endParaRPr b="1" dirty="0" sz="2400" lang="en-US"/>
          </a:p>
          <a:p>
            <a:r>
              <a:rPr b="1" dirty="0" sz="2400" lang="en-US" smtClean="0"/>
              <a:t>COLLEGE: </a:t>
            </a:r>
            <a:r>
              <a:rPr altLang="en-IN" b="1" dirty="0" sz="2400" lang="en-US" smtClean="0"/>
              <a:t>S</a:t>
            </a:r>
            <a:r>
              <a:rPr altLang="en-IN" b="1" dirty="0" sz="2400" lang="en-US" smtClean="0"/>
              <a:t>R</a:t>
            </a:r>
            <a:r>
              <a:rPr altLang="en-IN" b="1" dirty="0" sz="2400" lang="en-US" smtClean="0"/>
              <a:t>E</a:t>
            </a:r>
            <a:r>
              <a:rPr altLang="en-IN" b="1" dirty="0" sz="2400" lang="en-US" smtClean="0"/>
              <a:t>E</a:t>
            </a:r>
            <a:r>
              <a:rPr altLang="en-IN" b="1" dirty="0" sz="2400" lang="en-US" smtClean="0"/>
              <a:t> </a:t>
            </a:r>
            <a:r>
              <a:rPr altLang="en-IN" b="1" dirty="0" sz="2400" lang="en-US" smtClean="0"/>
              <a:t>M</a:t>
            </a:r>
            <a:r>
              <a:rPr altLang="en-IN" b="1" dirty="0" sz="2400" lang="en-US" smtClean="0"/>
              <a:t>U</a:t>
            </a:r>
            <a:r>
              <a:rPr altLang="en-IN" b="1" dirty="0" sz="2400" lang="en-US" smtClean="0"/>
              <a:t>T</a:t>
            </a:r>
            <a:r>
              <a:rPr altLang="en-IN" b="1" dirty="0" sz="2400" lang="en-US" smtClean="0"/>
              <a:t>H</a:t>
            </a:r>
            <a:r>
              <a:rPr altLang="en-IN" b="1" dirty="0" sz="2400" lang="en-US" smtClean="0"/>
              <a:t>U</a:t>
            </a:r>
            <a:r>
              <a:rPr altLang="en-IN" b="1" dirty="0" sz="2400" lang="en-US" smtClean="0"/>
              <a:t>K</a:t>
            </a:r>
            <a:r>
              <a:rPr altLang="en-IN" b="1" dirty="0" sz="2400" lang="en-US" smtClean="0"/>
              <a:t>UMARASWAMY </a:t>
            </a:r>
            <a:r>
              <a:rPr altLang="en-IN" b="1" dirty="0" sz="2400" lang="en-US" smtClean="0"/>
              <a:t>C</a:t>
            </a:r>
            <a:r>
              <a:rPr altLang="en-IN" b="1" dirty="0" sz="2400" lang="en-US" smtClean="0"/>
              <a:t>O</a:t>
            </a:r>
            <a:r>
              <a:rPr altLang="en-IN" b="1" dirty="0" sz="2400" lang="en-US" smtClean="0"/>
              <a:t>L</a:t>
            </a:r>
            <a:r>
              <a:rPr altLang="en-IN" b="1" dirty="0" sz="2400" lang="en-US" smtClean="0"/>
              <a:t>L</a:t>
            </a:r>
            <a:r>
              <a:rPr altLang="en-IN" b="1" dirty="0" sz="2400" lang="en-US" smtClean="0"/>
              <a:t>EGE </a:t>
            </a:r>
            <a:endParaRPr b="1" dirty="0" sz="2400" lang="en-US"/>
          </a:p>
        </p:txBody>
      </p:sp>
      <p:sp>
        <p:nvSpPr>
          <p:cNvPr id="1048593" name="TextBox 7"/>
          <p:cNvSpPr txBox="1"/>
          <p:nvPr/>
        </p:nvSpPr>
        <p:spPr>
          <a:xfrm>
            <a:off x="2527419" y="1308846"/>
            <a:ext cx="7724776" cy="1412239"/>
          </a:xfrm>
          <a:prstGeom prst="rect"/>
          <a:noFill/>
        </p:spPr>
        <p:txBody>
          <a:bodyPr rtlCol="0" wrap="square">
            <a:spAutoFit/>
          </a:bodyPr>
          <a:p>
            <a:r>
              <a:rPr b="1" dirty="0" sz="4400" i="1" lang="en-US" smtClean="0">
                <a:pattFill prst="dkUpDiag">
                  <a:fgClr>
                    <a:schemeClr val="bg1">
                      <a:lumMod val="50000"/>
                    </a:schemeClr>
                  </a:fgClr>
                  <a:bgClr>
                    <a:schemeClr val="tx1">
                      <a:lumMod val="75000"/>
                      <a:lumOff val="25000"/>
                    </a:schemeClr>
                  </a:bgClr>
                </a:pattFill>
                <a:effectLst>
                  <a:outerShdw algn="tl" blurRad="38100" dir="2700000" dist="19050" rotWithShape="0">
                    <a:schemeClr val="dk1">
                      <a:lumMod val="50000"/>
                      <a:alpha val="40000"/>
                    </a:schemeClr>
                  </a:outerShdw>
                </a:effectLst>
              </a:rPr>
              <a:t>EMPLOYEE PERFORMANCE ANALYSIS USING EXCEL</a:t>
            </a:r>
            <a:endParaRPr b="1" dirty="0" sz="4400" i="1" lang="en-US">
              <a:pattFill prst="dkUpDiag">
                <a:fgClr>
                  <a:schemeClr val="bg1">
                    <a:lumMod val="50000"/>
                  </a:schemeClr>
                </a:fgClr>
                <a:bgClr>
                  <a:schemeClr val="tx1">
                    <a:lumMod val="75000"/>
                    <a:lumOff val="25000"/>
                  </a:schemeClr>
                </a:bgClr>
              </a:pattFill>
              <a:effectLst>
                <a:outerShdw algn="tl" blurRad="38100" dir="2700000" dist="19050" rotWithShape="0">
                  <a:schemeClr val="dk1">
                    <a:lumMod val="50000"/>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4" name="object 3"/>
          <p:cNvSpPr/>
          <p:nvPr/>
        </p:nvSpPr>
        <p:spPr>
          <a:xfrm>
            <a:off x="11505818" y="52578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3505200" y="108931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5"/>
          <p:cNvSpPr/>
          <p:nvPr/>
        </p:nvSpPr>
        <p:spPr>
          <a:xfrm>
            <a:off x="11169386" y="628159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7"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48" name="Title 1"/>
          <p:cNvSpPr>
            <a:spLocks noGrp="1"/>
          </p:cNvSpPr>
          <p:nvPr>
            <p:ph type="title"/>
          </p:nvPr>
        </p:nvSpPr>
        <p:spPr>
          <a:xfrm>
            <a:off x="2286000" y="34119"/>
            <a:ext cx="8610600" cy="1293028"/>
          </a:xfrm>
        </p:spPr>
        <p:txBody>
          <a:bodyPr/>
          <a:p>
            <a:r>
              <a:rPr b="1" dirty="0" i="1" lang="en-US" smtClean="0"/>
              <a:t>MODELLING</a:t>
            </a:r>
            <a:endParaRPr b="1" dirty="0" i="1" lang="en-US"/>
          </a:p>
        </p:txBody>
      </p:sp>
      <p:sp>
        <p:nvSpPr>
          <p:cNvPr id="1048649" name="TextBox 7"/>
          <p:cNvSpPr txBox="1"/>
          <p:nvPr/>
        </p:nvSpPr>
        <p:spPr>
          <a:xfrm>
            <a:off x="1646403" y="2558467"/>
            <a:ext cx="10668000" cy="2872741"/>
          </a:xfrm>
          <a:prstGeom prst="rect"/>
          <a:noFill/>
        </p:spPr>
        <p:txBody>
          <a:bodyPr rtlCol="0" wrap="square">
            <a:spAutoFit/>
          </a:bodyPr>
          <a:p>
            <a:endParaRPr b="1" dirty="0" sz="3200" lang="en-US" smtClean="0"/>
          </a:p>
          <a:p>
            <a:pPr indent="-342900" marL="342900">
              <a:buFont typeface="Wingdings" panose="05000000000000000000" pitchFamily="2" charset="2"/>
              <a:buChar char="v"/>
            </a:pPr>
            <a:r>
              <a:rPr b="1" dirty="0" sz="2000" lang="en-US" smtClean="0"/>
              <a:t>DATA ACQUISITION :</a:t>
            </a:r>
          </a:p>
          <a:p>
            <a:r>
              <a:rPr b="1" dirty="0" sz="2000" lang="en-US" smtClean="0"/>
              <a:t>             </a:t>
            </a:r>
            <a:r>
              <a:rPr dirty="0" sz="2000" lang="en-US" smtClean="0"/>
              <a:t>1. Downloading the dataset from kaggle website.</a:t>
            </a:r>
          </a:p>
          <a:p>
            <a:r>
              <a:rPr dirty="0" sz="2000" lang="en-US"/>
              <a:t> </a:t>
            </a:r>
            <a:r>
              <a:rPr dirty="0" sz="2000" lang="en-US" smtClean="0"/>
              <a:t>            2. It is the company employees dataset .</a:t>
            </a:r>
          </a:p>
          <a:p>
            <a:pPr indent="-342900" marL="342900">
              <a:buFont typeface="Wingdings" panose="05000000000000000000" pitchFamily="2" charset="2"/>
              <a:buChar char="v"/>
            </a:pPr>
            <a:r>
              <a:rPr b="1" dirty="0" sz="2000" lang="en-US" smtClean="0"/>
              <a:t> COLLECTING THE FEATURES :</a:t>
            </a:r>
          </a:p>
          <a:p>
            <a:r>
              <a:rPr b="1" dirty="0" sz="2000" lang="en-US"/>
              <a:t> </a:t>
            </a:r>
            <a:r>
              <a:rPr b="1" dirty="0" sz="2000" lang="en-US" smtClean="0"/>
              <a:t>            </a:t>
            </a:r>
            <a:r>
              <a:rPr dirty="0" sz="2000" lang="en-US" smtClean="0"/>
              <a:t>1.  the original employees dataset has 29 features.</a:t>
            </a:r>
          </a:p>
          <a:p>
            <a:r>
              <a:rPr dirty="0" sz="2000" lang="en-US"/>
              <a:t> </a:t>
            </a:r>
            <a:r>
              <a:rPr dirty="0" sz="2000" lang="en-US" smtClean="0"/>
              <a:t>            2.  we are focusing on the 9 selected features for analysis</a:t>
            </a:r>
            <a:r>
              <a:rPr b="1" dirty="0" sz="2000" lang="en-US" smtClean="0"/>
              <a:t>.</a:t>
            </a:r>
          </a:p>
          <a:p>
            <a:pPr indent="-342900" marL="342900">
              <a:buFont typeface="Wingdings" panose="05000000000000000000" pitchFamily="2" charset="2"/>
              <a:buChar char="v"/>
            </a:pPr>
            <a:r>
              <a:rPr b="1" dirty="0" sz="2000" lang="en-US" smtClean="0"/>
              <a:t>DATA CLEANING:</a:t>
            </a:r>
          </a:p>
          <a:p>
            <a:r>
              <a:rPr dirty="0" sz="2000" lang="en-US"/>
              <a:t> </a:t>
            </a:r>
            <a:r>
              <a:rPr dirty="0" sz="2000" lang="en-US" smtClean="0"/>
              <a:t>           1. Using conditional formatting to highlight cells with missing values.</a:t>
            </a:r>
          </a:p>
          <a:p>
            <a:r>
              <a:rPr dirty="0" sz="2000" lang="en-US"/>
              <a:t> </a:t>
            </a:r>
            <a:r>
              <a:rPr dirty="0" sz="2000" lang="en-US" smtClean="0"/>
              <a:t>           2. utilize the filtering option to remove the missing values in the rows.</a:t>
            </a:r>
          </a:p>
          <a:p>
            <a:r>
              <a:rPr dirty="0" lang="en-US" smtClean="0"/>
              <a:t> 	</a:t>
            </a:r>
            <a:endParaRPr dirty="0" lang="en-US"/>
          </a:p>
        </p:txBody>
      </p:sp>
      <p:sp>
        <p:nvSpPr>
          <p:cNvPr id="1048650" name="TextBox 9"/>
          <p:cNvSpPr txBox="1"/>
          <p:nvPr/>
        </p:nvSpPr>
        <p:spPr>
          <a:xfrm>
            <a:off x="304800" y="1522580"/>
            <a:ext cx="8839200" cy="472440"/>
          </a:xfrm>
          <a:prstGeom prst="rect"/>
          <a:noFill/>
        </p:spPr>
        <p:txBody>
          <a:bodyPr rtlCol="0" wrap="square">
            <a:spAutoFit/>
          </a:bodyPr>
          <a:p>
            <a:r>
              <a:rPr b="1" dirty="0" sz="3200" lang="en-US" smtClean="0"/>
              <a:t>STEPS FOR EMPLOYESS PERFORMANCE ANALYSIS:</a:t>
            </a:r>
            <a:endParaRPr b="1" dirty="0" sz="32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1" name="Title 1"/>
          <p:cNvSpPr>
            <a:spLocks noGrp="1"/>
          </p:cNvSpPr>
          <p:nvPr>
            <p:ph type="title"/>
          </p:nvPr>
        </p:nvSpPr>
        <p:spPr>
          <a:xfrm>
            <a:off x="1981200" y="152400"/>
            <a:ext cx="8610600" cy="1293028"/>
          </a:xfrm>
        </p:spPr>
        <p:txBody>
          <a:bodyPr/>
          <a:p>
            <a:r>
              <a:rPr b="1" dirty="0" i="1" lang="en-IN" smtClean="0">
                <a:latin typeface="Times New Roman" panose="02020603050405020304" pitchFamily="18" charset="0"/>
                <a:cs typeface="Times New Roman" panose="02020603050405020304" pitchFamily="18" charset="0"/>
              </a:rPr>
              <a:t>MODELLING</a:t>
            </a:r>
            <a:endParaRPr b="1" dirty="0" i="1" lang="en-IN">
              <a:latin typeface="Times New Roman" panose="02020603050405020304" pitchFamily="18" charset="0"/>
              <a:cs typeface="Times New Roman" panose="02020603050405020304" pitchFamily="18" charset="0"/>
            </a:endParaRPr>
          </a:p>
        </p:txBody>
      </p:sp>
      <p:sp>
        <p:nvSpPr>
          <p:cNvPr id="1048652" name="Rectangle 2"/>
          <p:cNvSpPr/>
          <p:nvPr/>
        </p:nvSpPr>
        <p:spPr>
          <a:xfrm>
            <a:off x="914400" y="2362200"/>
            <a:ext cx="10744200" cy="2428241"/>
          </a:xfrm>
          <a:prstGeom prst="rect"/>
        </p:spPr>
        <p:txBody>
          <a:bodyPr wrap="square">
            <a:spAutoFit/>
          </a:bodyPr>
          <a:p>
            <a:pPr indent="-342900" marL="342900">
              <a:buFont typeface="Wingdings" panose="05000000000000000000" pitchFamily="2" charset="2"/>
              <a:buChar char="v"/>
            </a:pPr>
            <a:r>
              <a:rPr b="1" dirty="0" sz="2400" lang="en-US" smtClean="0"/>
              <a:t>CALCULATE </a:t>
            </a:r>
            <a:r>
              <a:rPr b="1" dirty="0" sz="2400" lang="en-US"/>
              <a:t>PERFORMANCE LEVEL: </a:t>
            </a:r>
          </a:p>
          <a:p>
            <a:r>
              <a:rPr dirty="0" sz="2400" lang="en-US"/>
              <a:t>   </a:t>
            </a:r>
            <a:r>
              <a:rPr dirty="0" sz="2400" lang="en-US" smtClean="0"/>
              <a:t>  </a:t>
            </a:r>
            <a:r>
              <a:rPr dirty="0" sz="2400" lang="en-US" smtClean="0"/>
              <a:t>     </a:t>
            </a:r>
            <a:r>
              <a:rPr dirty="0" sz="2400" lang="en-US" smtClean="0"/>
              <a:t>1</a:t>
            </a:r>
            <a:r>
              <a:rPr dirty="0" sz="2400" lang="en-US"/>
              <a:t>. using </a:t>
            </a:r>
            <a:r>
              <a:rPr dirty="0" sz="2400" lang="en-US" smtClean="0"/>
              <a:t>IFS formula </a:t>
            </a:r>
            <a:r>
              <a:rPr dirty="0" sz="2400" lang="en-US"/>
              <a:t>to calculating employees performance level.</a:t>
            </a:r>
          </a:p>
          <a:p>
            <a:pPr indent="-342900" marL="342900">
              <a:buFont typeface="Wingdings" panose="05000000000000000000" pitchFamily="2" charset="2"/>
              <a:buChar char="v"/>
            </a:pPr>
            <a:r>
              <a:rPr b="1" dirty="0" sz="2400" lang="en-US" smtClean="0"/>
              <a:t> </a:t>
            </a:r>
            <a:r>
              <a:rPr b="1" dirty="0" sz="2400" lang="en-US"/>
              <a:t>DATA SUMMARIZING:</a:t>
            </a:r>
          </a:p>
          <a:p>
            <a:r>
              <a:rPr dirty="0" sz="2400" lang="en-US"/>
              <a:t>   </a:t>
            </a:r>
            <a:r>
              <a:rPr dirty="0" sz="2400" lang="en-US" smtClean="0"/>
              <a:t>   </a:t>
            </a:r>
            <a:r>
              <a:rPr dirty="0" sz="2400" lang="en-US" smtClean="0"/>
              <a:t>    </a:t>
            </a:r>
            <a:r>
              <a:rPr dirty="0" sz="2400" lang="en-US" smtClean="0"/>
              <a:t>1</a:t>
            </a:r>
            <a:r>
              <a:rPr dirty="0" sz="2400" lang="en-US"/>
              <a:t>. using pivot table to summarize employee performance data</a:t>
            </a:r>
            <a:r>
              <a:rPr dirty="0" sz="2400" lang="en-US" smtClean="0"/>
              <a:t>.</a:t>
            </a:r>
            <a:endParaRPr dirty="0" sz="2400" lang="en-US"/>
          </a:p>
          <a:p>
            <a:r>
              <a:rPr dirty="0" sz="2400" lang="en-US"/>
              <a:t>  </a:t>
            </a:r>
            <a:r>
              <a:rPr dirty="0" sz="2400" lang="en-US" smtClean="0"/>
              <a:t>     </a:t>
            </a:r>
            <a:r>
              <a:rPr dirty="0" sz="2400" lang="en-US" smtClean="0"/>
              <a:t>   2</a:t>
            </a:r>
            <a:r>
              <a:rPr dirty="0" sz="2400" lang="en-US"/>
              <a:t>. enabling easy comparison and aggregation of results.</a:t>
            </a:r>
          </a:p>
          <a:p>
            <a:pPr indent="-342900" marL="342900">
              <a:buFont typeface="Wingdings" panose="05000000000000000000" pitchFamily="2" charset="2"/>
              <a:buChar char="v"/>
            </a:pPr>
            <a:r>
              <a:rPr b="1" dirty="0" sz="2400" lang="en-US" smtClean="0"/>
              <a:t>DATA </a:t>
            </a:r>
            <a:r>
              <a:rPr b="1" dirty="0" sz="2400" lang="en-US"/>
              <a:t>VISUALIZATION :</a:t>
            </a:r>
          </a:p>
          <a:p>
            <a:r>
              <a:rPr dirty="0" sz="2400" lang="en-US"/>
              <a:t>    </a:t>
            </a:r>
            <a:r>
              <a:rPr dirty="0" sz="2400" lang="en-US" smtClean="0"/>
              <a:t>   </a:t>
            </a:r>
            <a:r>
              <a:rPr dirty="0" sz="2400" lang="en-US" smtClean="0"/>
              <a:t>   </a:t>
            </a:r>
            <a:r>
              <a:rPr dirty="0" sz="2400" lang="en-US" smtClean="0"/>
              <a:t>1</a:t>
            </a:r>
            <a:r>
              <a:rPr dirty="0" sz="2400" lang="en-US"/>
              <a:t>. use recommended graphs and chats to </a:t>
            </a:r>
            <a:r>
              <a:rPr dirty="0" sz="2400" lang="en-US" smtClean="0"/>
              <a:t>visualize employee performance.</a:t>
            </a:r>
          </a:p>
          <a:p>
            <a:r>
              <a:rPr dirty="0" sz="2400" lang="en-US" smtClean="0"/>
              <a:t>          2. providing an intuitive and impactful way to communicate insights and trends</a:t>
            </a:r>
            <a:r>
              <a:rPr dirty="0" sz="2000" lang="en-US" smtClean="0"/>
              <a:t>.</a:t>
            </a:r>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graphicFrame>
        <p:nvGraphicFramePr>
          <p:cNvPr id="4194304" name="Chart 1"/>
          <p:cNvGraphicFramePr>
            <a:graphicFrameLocks/>
          </p:cNvGraphicFramePr>
          <p:nvPr/>
        </p:nvGraphicFramePr>
        <p:xfrm>
          <a:off x="838200" y="1447800"/>
          <a:ext cx="10210800" cy="4795838"/>
        </p:xfrm>
        <a:graphic>
          <a:graphicData uri="http://schemas.openxmlformats.org/drawingml/2006/chart">
            <c:chart xmlns:c="http://schemas.openxmlformats.org/drawingml/2006/chart" xmlns:r="http://schemas.openxmlformats.org/officeDocument/2006/relationships" r:id="rId1"/>
          </a:graphicData>
        </a:graphic>
      </p:graphicFrame>
      <p:sp>
        <p:nvSpPr>
          <p:cNvPr id="1048653" name="TextBox 2"/>
          <p:cNvSpPr txBox="1"/>
          <p:nvPr/>
        </p:nvSpPr>
        <p:spPr>
          <a:xfrm>
            <a:off x="7620000" y="304800"/>
            <a:ext cx="4495800" cy="637540"/>
          </a:xfrm>
          <a:prstGeom prst="rect"/>
          <a:noFill/>
        </p:spPr>
        <p:txBody>
          <a:bodyPr rtlCol="0" wrap="square">
            <a:spAutoFit/>
          </a:bodyPr>
          <a:p>
            <a:r>
              <a:rPr b="1" dirty="0" sz="4400" i="1" lang="en-US" smtClean="0"/>
              <a:t>RESULTS</a:t>
            </a:r>
            <a:endParaRPr b="1" dirty="0" sz="4400" i="1"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5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5"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56" name="object 8"/>
          <p:cNvSpPr txBox="1"/>
          <p:nvPr/>
        </p:nvSpPr>
        <p:spPr>
          <a:xfrm>
            <a:off x="7274435" y="668932"/>
            <a:ext cx="4217167" cy="610235"/>
          </a:xfrm>
          <a:prstGeom prst="rect"/>
        </p:spPr>
        <p:txBody>
          <a:bodyPr bIns="0" lIns="0" rIns="0" rtlCol="0" tIns="13335" vert="horz" wrap="square">
            <a:spAutoFit/>
          </a:bodyPr>
          <a:p>
            <a:pPr marL="12700">
              <a:lnSpc>
                <a:spcPct val="100000"/>
              </a:lnSpc>
              <a:spcBef>
                <a:spcPts val="105"/>
              </a:spcBef>
            </a:pPr>
            <a:r>
              <a:rPr b="1" dirty="0" sz="4800" lang="en-US" spc="15" smtClean="0">
                <a:latin typeface="Trebuchet MS"/>
                <a:cs typeface="Trebuchet MS"/>
              </a:rPr>
              <a:t>CONCLUSION</a:t>
            </a:r>
            <a:endParaRPr dirty="0" sz="4800">
              <a:latin typeface="Trebuchet MS"/>
              <a:cs typeface="Trebuchet MS"/>
            </a:endParaRPr>
          </a:p>
        </p:txBody>
      </p:sp>
      <p:sp>
        <p:nvSpPr>
          <p:cNvPr id="1048657" name="object 3"/>
          <p:cNvSpPr/>
          <p:nvPr/>
        </p:nvSpPr>
        <p:spPr>
          <a:xfrm>
            <a:off x="11007106" y="194394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TextBox 2"/>
          <p:cNvSpPr txBox="1"/>
          <p:nvPr/>
        </p:nvSpPr>
        <p:spPr>
          <a:xfrm>
            <a:off x="1524000" y="2172547"/>
            <a:ext cx="8534400" cy="1805941"/>
          </a:xfrm>
          <a:prstGeom prst="rect"/>
          <a:noFill/>
        </p:spPr>
        <p:txBody>
          <a:bodyPr rtlCol="0" wrap="square">
            <a:spAutoFit/>
          </a:bodyPr>
          <a:p>
            <a:r>
              <a:rPr dirty="0" sz="2800" i="1" lang="en-US" smtClean="0"/>
              <a:t>This analysis provides valuable insights into employee performance , enabling data-driven decisions to enhance development ,improve evaluations and drive business growth, ultimately unlocking the full potential of our workforce.</a:t>
            </a:r>
            <a:endParaRPr dirty="0" sz="2800" i="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0" name="Horizontal Scroll 3"/>
          <p:cNvSpPr/>
          <p:nvPr/>
        </p:nvSpPr>
        <p:spPr>
          <a:xfrm>
            <a:off x="2590800" y="2819400"/>
            <a:ext cx="8153400" cy="3124200"/>
          </a:xfrm>
          <a:prstGeom prst="horizontalScro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3200" i="1" lang="en-US" smtClean="0"/>
              <a:t>EMPLOYEE PERFORMANCE ANALYSIS</a:t>
            </a:r>
          </a:p>
          <a:p>
            <a:pPr algn="ctr"/>
            <a:r>
              <a:rPr b="1" dirty="0" sz="3200" i="1" lang="en-US" smtClean="0"/>
              <a:t>USING EXCEL</a:t>
            </a:r>
          </a:p>
        </p:txBody>
      </p:sp>
      <p:sp>
        <p:nvSpPr>
          <p:cNvPr id="1048601" name="TextBox 4"/>
          <p:cNvSpPr txBox="1"/>
          <p:nvPr/>
        </p:nvSpPr>
        <p:spPr>
          <a:xfrm>
            <a:off x="838200" y="1752600"/>
            <a:ext cx="5562600" cy="751840"/>
          </a:xfrm>
          <a:prstGeom prst="rect"/>
          <a:noFill/>
        </p:spPr>
        <p:txBody>
          <a:bodyPr rtlCol="0" wrap="square">
            <a:spAutoFit/>
          </a:bodyPr>
          <a:p>
            <a:r>
              <a:rPr b="1" dirty="0" sz="4400" lang="en-US" smtClean="0"/>
              <a:t>PROJECT TITLE</a:t>
            </a:r>
            <a:endParaRPr b="1" dirty="0" sz="44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Vertical Scroll 2"/>
          <p:cNvSpPr/>
          <p:nvPr/>
        </p:nvSpPr>
        <p:spPr>
          <a:xfrm rot="10800000">
            <a:off x="3429000" y="1676400"/>
            <a:ext cx="6019800" cy="5029200"/>
          </a:xfrm>
          <a:prstGeom prst="verticalScro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03" name="TextBox 3"/>
          <p:cNvSpPr txBox="1"/>
          <p:nvPr/>
        </p:nvSpPr>
        <p:spPr>
          <a:xfrm>
            <a:off x="4572000" y="2362200"/>
            <a:ext cx="4419600" cy="3291840"/>
          </a:xfrm>
          <a:prstGeom prst="rect"/>
          <a:noFill/>
        </p:spPr>
        <p:txBody>
          <a:bodyPr rtlCol="0" wrap="square">
            <a:spAutoFit/>
          </a:bodyPr>
          <a:p>
            <a:pPr indent="-342900" marL="342900">
              <a:buAutoNum type="arabicPeriod"/>
            </a:pPr>
            <a:r>
              <a:rPr b="1" dirty="0" sz="2400" lang="en-US" smtClean="0">
                <a:solidFill>
                  <a:schemeClr val="bg1"/>
                </a:solidFill>
              </a:rPr>
              <a:t>Problem statement</a:t>
            </a:r>
          </a:p>
          <a:p>
            <a:pPr indent="-342900" marL="342900">
              <a:buAutoNum type="arabicPeriod"/>
            </a:pPr>
            <a:r>
              <a:rPr b="1" dirty="0" sz="2400" lang="en-US">
                <a:solidFill>
                  <a:schemeClr val="bg1"/>
                </a:solidFill>
              </a:rPr>
              <a:t> </a:t>
            </a:r>
            <a:r>
              <a:rPr b="1" dirty="0" sz="2400" lang="en-US" smtClean="0">
                <a:solidFill>
                  <a:schemeClr val="bg1"/>
                </a:solidFill>
              </a:rPr>
              <a:t>Project Overview</a:t>
            </a:r>
          </a:p>
          <a:p>
            <a:pPr indent="-342900" marL="342900">
              <a:buAutoNum type="arabicPeriod"/>
            </a:pPr>
            <a:r>
              <a:rPr b="1" dirty="0" sz="2400" lang="en-US">
                <a:solidFill>
                  <a:schemeClr val="bg1"/>
                </a:solidFill>
              </a:rPr>
              <a:t> </a:t>
            </a:r>
            <a:r>
              <a:rPr b="1" dirty="0" sz="2400" lang="en-US" smtClean="0">
                <a:solidFill>
                  <a:schemeClr val="bg1"/>
                </a:solidFill>
              </a:rPr>
              <a:t>End Users</a:t>
            </a:r>
          </a:p>
          <a:p>
            <a:pPr indent="-342900" marL="342900">
              <a:buAutoNum type="arabicPeriod"/>
            </a:pPr>
            <a:r>
              <a:rPr b="1" dirty="0" sz="2400" lang="en-US">
                <a:solidFill>
                  <a:schemeClr val="bg1"/>
                </a:solidFill>
              </a:rPr>
              <a:t> </a:t>
            </a:r>
            <a:r>
              <a:rPr b="1" dirty="0" sz="2400" lang="en-US" smtClean="0">
                <a:solidFill>
                  <a:schemeClr val="bg1"/>
                </a:solidFill>
              </a:rPr>
              <a:t>Our Solution and Proposition</a:t>
            </a:r>
          </a:p>
          <a:p>
            <a:pPr indent="-342900" marL="342900">
              <a:buAutoNum type="arabicPeriod"/>
            </a:pPr>
            <a:r>
              <a:rPr b="1" dirty="0" sz="2400" lang="en-US">
                <a:solidFill>
                  <a:schemeClr val="bg1"/>
                </a:solidFill>
              </a:rPr>
              <a:t> </a:t>
            </a:r>
            <a:r>
              <a:rPr b="1" dirty="0" sz="2400" lang="en-US" smtClean="0">
                <a:solidFill>
                  <a:schemeClr val="bg1"/>
                </a:solidFill>
              </a:rPr>
              <a:t>Dataset Description</a:t>
            </a:r>
          </a:p>
          <a:p>
            <a:pPr indent="-342900" marL="342900">
              <a:buAutoNum type="arabicPeriod"/>
            </a:pPr>
            <a:r>
              <a:rPr b="1" dirty="0" sz="2400" lang="en-US">
                <a:solidFill>
                  <a:schemeClr val="bg1"/>
                </a:solidFill>
              </a:rPr>
              <a:t> </a:t>
            </a:r>
            <a:r>
              <a:rPr b="1" dirty="0" sz="2400" lang="en-US" smtClean="0">
                <a:solidFill>
                  <a:schemeClr val="bg1"/>
                </a:solidFill>
              </a:rPr>
              <a:t>Modelling Approach</a:t>
            </a:r>
          </a:p>
          <a:p>
            <a:pPr indent="-342900" marL="342900">
              <a:buAutoNum type="arabicPeriod"/>
            </a:pPr>
            <a:r>
              <a:rPr b="1" dirty="0" sz="2400" lang="en-US">
                <a:solidFill>
                  <a:schemeClr val="bg1"/>
                </a:solidFill>
              </a:rPr>
              <a:t> </a:t>
            </a:r>
            <a:r>
              <a:rPr b="1" dirty="0" sz="2400" lang="en-US" smtClean="0">
                <a:solidFill>
                  <a:schemeClr val="bg1"/>
                </a:solidFill>
              </a:rPr>
              <a:t>Result and Discussion </a:t>
            </a:r>
          </a:p>
          <a:p>
            <a:pPr indent="-342900" marL="342900">
              <a:buAutoNum type="arabicPeriod"/>
            </a:pPr>
            <a:r>
              <a:rPr b="1" dirty="0" sz="2400" lang="en-US">
                <a:solidFill>
                  <a:schemeClr val="bg1"/>
                </a:solidFill>
              </a:rPr>
              <a:t> </a:t>
            </a:r>
            <a:r>
              <a:rPr b="1" dirty="0" sz="2400" lang="en-US" smtClean="0">
                <a:solidFill>
                  <a:schemeClr val="bg1"/>
                </a:solidFill>
              </a:rPr>
              <a:t>Conclusion </a:t>
            </a:r>
            <a:endParaRPr b="1" dirty="0" sz="2400" lang="en-US">
              <a:solidFill>
                <a:schemeClr val="bg1"/>
              </a:solidFill>
            </a:endParaRPr>
          </a:p>
        </p:txBody>
      </p:sp>
      <p:sp>
        <p:nvSpPr>
          <p:cNvPr id="1048604" name="TextBox 4"/>
          <p:cNvSpPr txBox="1"/>
          <p:nvPr/>
        </p:nvSpPr>
        <p:spPr>
          <a:xfrm>
            <a:off x="2590800" y="859470"/>
            <a:ext cx="3505200" cy="688340"/>
          </a:xfrm>
          <a:prstGeom prst="rect"/>
          <a:noFill/>
        </p:spPr>
        <p:txBody>
          <a:bodyPr rtlCol="0" wrap="square">
            <a:spAutoFit/>
          </a:bodyPr>
          <a:p>
            <a:r>
              <a:rPr b="1" dirty="0" sz="4000" lang="en-US" smtClean="0"/>
              <a:t>AGENDA</a:t>
            </a:r>
            <a:endParaRPr b="1" dirty="0" sz="40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9220200" y="3309937"/>
            <a:ext cx="2762250" cy="3257550"/>
            <a:chOff x="9220200" y="3309937"/>
            <a:chExt cx="2762250" cy="3257550"/>
          </a:xfrm>
        </p:grpSpPr>
        <p:sp>
          <p:nvSpPr>
            <p:cNvPr id="1048609" name="object 3"/>
            <p:cNvSpPr/>
            <p:nvPr/>
          </p:nvSpPr>
          <p:spPr>
            <a:xfrm>
              <a:off x="10439400" y="5639298"/>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object 4"/>
            <p:cNvSpPr/>
            <p:nvPr/>
          </p:nvSpPr>
          <p:spPr>
            <a:xfrm>
              <a:off x="11226065" y="6072401"/>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9220200" y="3309937"/>
              <a:ext cx="2762250" cy="3257550"/>
            </a:xfrm>
            <a:prstGeom prst="rect"/>
          </p:spPr>
        </p:pic>
      </p:grpSp>
      <p:sp>
        <p:nvSpPr>
          <p:cNvPr id="1048611" name="object 6"/>
          <p:cNvSpPr/>
          <p:nvPr/>
        </p:nvSpPr>
        <p:spPr>
          <a:xfrm>
            <a:off x="11207441" y="186610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2" name="object 7"/>
          <p:cNvSpPr txBox="1">
            <a:spLocks noGrp="1"/>
          </p:cNvSpPr>
          <p:nvPr>
            <p:ph type="title"/>
          </p:nvPr>
        </p:nvSpPr>
        <p:spPr>
          <a:xfrm>
            <a:off x="228600" y="1310224"/>
            <a:ext cx="5636895" cy="1261108"/>
          </a:xfrm>
          <a:prstGeom prst="rect"/>
        </p:spPr>
        <p:txBody>
          <a:bodyPr bIns="0" lIns="0" rIns="0" rtlCol="0" tIns="16510" vert="horz" wrap="square">
            <a:spAutoFit/>
          </a:bodyPr>
          <a:p>
            <a:pPr marL="12700">
              <a:lnSpc>
                <a:spcPct val="100000"/>
              </a:lnSpc>
              <a:spcBef>
                <a:spcPts val="130"/>
              </a:spcBef>
              <a:tabLst>
                <a:tab algn="l" pos="2727960"/>
              </a:tabLst>
            </a:pPr>
            <a:r>
              <a:rPr altLang="en-IN" b="1" dirty="0" sz="4250" i="1" lang="en-US" spc="10"/>
              <a:t>P</a:t>
            </a:r>
            <a:r>
              <a:rPr altLang="en-IN" b="1" dirty="0" sz="4250" i="1" lang="en-US" spc="10"/>
              <a:t>R</a:t>
            </a:r>
            <a:r>
              <a:rPr altLang="en-IN" b="1" dirty="0" sz="4250" i="1" lang="en-US" spc="10"/>
              <a:t>O</a:t>
            </a:r>
            <a:r>
              <a:rPr altLang="en-IN" b="1" dirty="0" sz="4250" i="1" lang="en-US" spc="10"/>
              <a:t>B</a:t>
            </a:r>
            <a:r>
              <a:rPr altLang="en-IN" b="1" dirty="0" sz="4250" i="1" lang="en-US" spc="10"/>
              <a:t>LEM </a:t>
            </a:r>
            <a:r>
              <a:rPr altLang="en-IN" b="1" dirty="0" sz="4250" i="1" lang="en-US" spc="10"/>
              <a:t>S</a:t>
            </a:r>
            <a:r>
              <a:rPr altLang="en-IN" b="1" dirty="0" sz="4250" i="1" lang="en-US" spc="10"/>
              <a:t>T</a:t>
            </a:r>
            <a:r>
              <a:rPr altLang="en-IN" b="1" dirty="0" sz="4250" i="1" lang="en-US" spc="10"/>
              <a:t>A</a:t>
            </a:r>
            <a:r>
              <a:rPr altLang="en-IN" b="1" dirty="0" sz="4250" i="1" lang="en-US" spc="10"/>
              <a:t>T</a:t>
            </a:r>
            <a:r>
              <a:rPr altLang="en-IN" b="1" dirty="0" sz="4250" i="1" lang="en-US" spc="10"/>
              <a:t>EMENT </a:t>
            </a:r>
            <a:endParaRPr b="1" dirty="0" sz="4250" i="1"/>
          </a:p>
        </p:txBody>
      </p:sp>
      <p:sp>
        <p:nvSpPr>
          <p:cNvPr id="1048613"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4" name="TextBox 10"/>
          <p:cNvSpPr txBox="1"/>
          <p:nvPr/>
        </p:nvSpPr>
        <p:spPr>
          <a:xfrm>
            <a:off x="1905000" y="2819400"/>
            <a:ext cx="7010400" cy="3025140"/>
          </a:xfrm>
          <a:prstGeom prst="rect"/>
          <a:noFill/>
        </p:spPr>
        <p:txBody>
          <a:bodyPr rtlCol="0" wrap="square">
            <a:spAutoFit/>
          </a:bodyPr>
          <a:p>
            <a:r>
              <a:rPr dirty="0" sz="2800" lang="en-US" smtClean="0"/>
              <a:t>The problem is to identify the human resources department of ABC corporation. Identify and address performance gaps, Improve accuracy in predicting and enhancing employee performance to reduce turnover and boost productivity</a:t>
            </a:r>
            <a:r>
              <a:rPr dirty="0" lang="en-US" smtClean="0"/>
              <a:t>.</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937009" y="3048000"/>
            <a:ext cx="3533775" cy="3810000"/>
            <a:chOff x="8658225" y="2647950"/>
            <a:chExt cx="3533775" cy="3810000"/>
          </a:xfrm>
        </p:grpSpPr>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7" name="object 6"/>
          <p:cNvSpPr/>
          <p:nvPr/>
        </p:nvSpPr>
        <p:spPr>
          <a:xfrm>
            <a:off x="361950" y="611089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8" name="object 7"/>
          <p:cNvSpPr txBox="1">
            <a:spLocks noGrp="1"/>
          </p:cNvSpPr>
          <p:nvPr>
            <p:ph type="title"/>
          </p:nvPr>
        </p:nvSpPr>
        <p:spPr>
          <a:xfrm>
            <a:off x="381284" y="1607100"/>
            <a:ext cx="5263515" cy="638808"/>
          </a:xfrm>
          <a:prstGeom prst="rect"/>
        </p:spPr>
        <p:txBody>
          <a:bodyPr bIns="0" lIns="0" rIns="0" rtlCol="0" tIns="16510" vert="horz" wrap="square">
            <a:spAutoFit/>
          </a:bodyPr>
          <a:p>
            <a:pPr marL="12700">
              <a:lnSpc>
                <a:spcPct val="100000"/>
              </a:lnSpc>
              <a:spcBef>
                <a:spcPts val="130"/>
              </a:spcBef>
              <a:tabLst>
                <a:tab algn="l" pos="2642870"/>
              </a:tabLst>
            </a:pPr>
            <a:r>
              <a:rPr b="1" dirty="0" sz="4250" i="1" spc="5" smtClean="0"/>
              <a:t>PROJE</a:t>
            </a:r>
            <a:r>
              <a:rPr b="1" dirty="0" sz="4250" i="1" lang="en-US" spc="5" smtClean="0"/>
              <a:t>CT </a:t>
            </a:r>
            <a:r>
              <a:rPr b="1" dirty="0" sz="4250" i="1" spc="-20" smtClean="0"/>
              <a:t>OVERVIEW</a:t>
            </a:r>
            <a:endParaRPr b="1" dirty="0" sz="4250" i="1"/>
          </a:p>
        </p:txBody>
      </p:sp>
      <p:sp>
        <p:nvSpPr>
          <p:cNvPr id="1048619"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0" name="TextBox 10"/>
          <p:cNvSpPr txBox="1"/>
          <p:nvPr/>
        </p:nvSpPr>
        <p:spPr>
          <a:xfrm>
            <a:off x="6629400" y="450542"/>
            <a:ext cx="7924800" cy="802639"/>
          </a:xfrm>
          <a:prstGeom prst="rect"/>
          <a:noFill/>
        </p:spPr>
        <p:txBody>
          <a:bodyPr rtlCol="0" wrap="square">
            <a:spAutoFit/>
          </a:bodyPr>
          <a:p>
            <a:pPr lvl="1">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21" name="TextBox 11"/>
          <p:cNvSpPr txBox="1"/>
          <p:nvPr/>
        </p:nvSpPr>
        <p:spPr>
          <a:xfrm>
            <a:off x="1512272" y="2571469"/>
            <a:ext cx="7772400" cy="3444240"/>
          </a:xfrm>
          <a:prstGeom prst="rect"/>
          <a:noFill/>
        </p:spPr>
        <p:txBody>
          <a:bodyPr rtlCol="0" wrap="square">
            <a:spAutoFit/>
          </a:bodyPr>
          <a:p>
            <a:r>
              <a:rPr dirty="0" sz="2800" lang="en-US" smtClean="0"/>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dirty="0" sz="28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2" name="object 2"/>
          <p:cNvSpPr/>
          <p:nvPr/>
        </p:nvSpPr>
        <p:spPr>
          <a:xfrm>
            <a:off x="11506200" y="54387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3"/>
          <p:cNvSpPr/>
          <p:nvPr/>
        </p:nvSpPr>
        <p:spPr>
          <a:xfrm>
            <a:off x="420948" y="558997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4"/>
          <p:cNvSpPr/>
          <p:nvPr/>
        </p:nvSpPr>
        <p:spPr>
          <a:xfrm>
            <a:off x="11415712" y="632459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5"/>
          <p:cNvSpPr txBox="1">
            <a:spLocks noGrp="1"/>
          </p:cNvSpPr>
          <p:nvPr>
            <p:ph type="title"/>
          </p:nvPr>
        </p:nvSpPr>
        <p:spPr>
          <a:xfrm>
            <a:off x="-752475" y="1838208"/>
            <a:ext cx="7315200" cy="613408"/>
          </a:xfrm>
          <a:prstGeom prst="rect"/>
        </p:spPr>
        <p:txBody>
          <a:bodyPr bIns="0" lIns="0" rIns="0" rtlCol="0" tIns="16510" vert="horz" wrap="square">
            <a:spAutoFit/>
          </a:bodyPr>
          <a:p>
            <a:pPr marL="12700">
              <a:lnSpc>
                <a:spcPct val="100000"/>
              </a:lnSpc>
              <a:spcBef>
                <a:spcPts val="130"/>
              </a:spcBef>
            </a:pPr>
            <a:r>
              <a:rPr b="1" dirty="0" spc="25"/>
              <a:t>W</a:t>
            </a:r>
            <a:r>
              <a:rPr b="1" dirty="0" spc="-20"/>
              <a:t>H</a:t>
            </a:r>
            <a:r>
              <a:rPr b="1" dirty="0" spc="20"/>
              <a:t>O</a:t>
            </a:r>
            <a:r>
              <a:rPr b="1" dirty="0" spc="-235"/>
              <a:t> </a:t>
            </a:r>
            <a:r>
              <a:rPr b="1" dirty="0" spc="-10"/>
              <a:t>AR</a:t>
            </a:r>
            <a:r>
              <a:rPr b="1" dirty="0" spc="15"/>
              <a:t>E</a:t>
            </a:r>
            <a:r>
              <a:rPr b="1" dirty="0" spc="-35"/>
              <a:t> </a:t>
            </a:r>
            <a:r>
              <a:rPr b="1" dirty="0" spc="-10"/>
              <a:t>T</a:t>
            </a:r>
            <a:r>
              <a:rPr b="1" dirty="0" spc="-15"/>
              <a:t>H</a:t>
            </a:r>
            <a:r>
              <a:rPr b="1" dirty="0" spc="15"/>
              <a:t>E</a:t>
            </a:r>
            <a:r>
              <a:rPr b="1" dirty="0" spc="-35"/>
              <a:t> </a:t>
            </a:r>
            <a:r>
              <a:rPr b="1" dirty="0" spc="-20" smtClean="0"/>
              <a:t>E</a:t>
            </a:r>
            <a:r>
              <a:rPr b="1" dirty="0" spc="30" smtClean="0"/>
              <a:t>N</a:t>
            </a:r>
            <a:r>
              <a:rPr b="1" dirty="0" spc="15" smtClean="0"/>
              <a:t>D</a:t>
            </a:r>
            <a:r>
              <a:rPr b="1" dirty="0" lang="en-US" spc="15" smtClean="0"/>
              <a:t> </a:t>
            </a:r>
            <a:r>
              <a:rPr b="1" dirty="0" smtClean="0"/>
              <a:t>U</a:t>
            </a:r>
            <a:r>
              <a:rPr b="1" dirty="0" spc="10" smtClean="0"/>
              <a:t>S</a:t>
            </a:r>
            <a:r>
              <a:rPr b="1" dirty="0" spc="-25" smtClean="0"/>
              <a:t>E</a:t>
            </a:r>
            <a:r>
              <a:rPr b="1" dirty="0" spc="-10" smtClean="0"/>
              <a:t>R</a:t>
            </a:r>
            <a:r>
              <a:rPr b="1" dirty="0" spc="5" smtClean="0"/>
              <a:t>S</a:t>
            </a:r>
            <a:r>
              <a:rPr b="1" dirty="0" spc="5"/>
              <a:t>?</a:t>
            </a:r>
            <a:endParaRPr b="1" dirty="0"/>
          </a:p>
        </p:txBody>
      </p:sp>
      <p:sp>
        <p:nvSpPr>
          <p:cNvPr id="1048626" name="object 8"/>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7" name="TextBox 8"/>
          <p:cNvSpPr txBox="1"/>
          <p:nvPr/>
        </p:nvSpPr>
        <p:spPr>
          <a:xfrm>
            <a:off x="2743200" y="2977784"/>
            <a:ext cx="7229475" cy="2606040"/>
          </a:xfrm>
          <a:prstGeom prst="rect"/>
          <a:noFill/>
        </p:spPr>
        <p:txBody>
          <a:bodyPr rtlCol="0" wrap="square">
            <a:spAutoFit/>
          </a:bodyPr>
          <a:p>
            <a:pPr indent="-285750" marL="285750">
              <a:buFont typeface="Wingdings" panose="05000000000000000000" pitchFamily="2" charset="2"/>
              <a:buChar char="v"/>
            </a:pPr>
            <a:r>
              <a:rPr dirty="0" sz="2800" lang="en-US" smtClean="0"/>
              <a:t>Human </a:t>
            </a:r>
            <a:r>
              <a:rPr dirty="0" sz="2800" lang="en-US" smtClean="0"/>
              <a:t>Resource Team</a:t>
            </a:r>
          </a:p>
          <a:p>
            <a:pPr indent="-285750" marL="285750">
              <a:buFont typeface="Wingdings" panose="05000000000000000000" pitchFamily="2" charset="2"/>
              <a:buChar char="v"/>
            </a:pPr>
            <a:r>
              <a:rPr dirty="0" sz="2800" lang="en-US" smtClean="0"/>
              <a:t>CEO</a:t>
            </a:r>
            <a:endParaRPr dirty="0" sz="2800" lang="en-US" smtClean="0"/>
          </a:p>
          <a:p>
            <a:pPr indent="-285750" marL="285750">
              <a:buFont typeface="Wingdings" panose="05000000000000000000" pitchFamily="2" charset="2"/>
              <a:buChar char="v"/>
            </a:pPr>
            <a:r>
              <a:rPr dirty="0" sz="2800" lang="en-US" smtClean="0"/>
              <a:t>Managing Director</a:t>
            </a:r>
          </a:p>
          <a:p>
            <a:pPr indent="-285750" marL="285750">
              <a:buFont typeface="Wingdings" panose="05000000000000000000" pitchFamily="2" charset="2"/>
              <a:buChar char="v"/>
            </a:pPr>
            <a:r>
              <a:rPr dirty="0" sz="2800" lang="en-US" smtClean="0"/>
              <a:t>Employees</a:t>
            </a:r>
            <a:endParaRPr dirty="0" sz="2800" lang="en-US" smtClean="0"/>
          </a:p>
          <a:p>
            <a:pPr indent="-285750" marL="285750">
              <a:buFont typeface="Wingdings" panose="05000000000000000000" pitchFamily="2" charset="2"/>
              <a:buChar char="v"/>
            </a:pPr>
            <a:r>
              <a:rPr dirty="0" sz="2800" lang="en-US" smtClean="0"/>
              <a:t>Training </a:t>
            </a:r>
            <a:r>
              <a:rPr dirty="0" sz="2800" lang="en-US" smtClean="0"/>
              <a:t>and Development Team</a:t>
            </a:r>
          </a:p>
          <a:p>
            <a:pPr indent="-285750" marL="285750">
              <a:buFont typeface="Wingdings" panose="05000000000000000000" pitchFamily="2" charset="2"/>
              <a:buChar char="v"/>
            </a:pPr>
            <a:r>
              <a:rPr dirty="0" sz="2800" lang="en-US" smtClean="0"/>
              <a:t>Performance </a:t>
            </a:r>
            <a:r>
              <a:rPr dirty="0" sz="2800" lang="en-US" smtClean="0"/>
              <a:t>review committees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228600" y="2474438"/>
            <a:ext cx="2590800" cy="3442648"/>
          </a:xfrm>
          <a:prstGeom prst="rect"/>
        </p:spPr>
      </p:pic>
      <p:sp>
        <p:nvSpPr>
          <p:cNvPr id="1048628" name="object 3"/>
          <p:cNvSpPr/>
          <p:nvPr/>
        </p:nvSpPr>
        <p:spPr>
          <a:xfrm>
            <a:off x="11506200" y="561975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9" name="object 4"/>
          <p:cNvSpPr/>
          <p:nvPr/>
        </p:nvSpPr>
        <p:spPr>
          <a:xfrm>
            <a:off x="361950" y="1600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0" name="object 5"/>
          <p:cNvSpPr/>
          <p:nvPr/>
        </p:nvSpPr>
        <p:spPr>
          <a:xfrm>
            <a:off x="11343706" y="6286500"/>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1" name="object 6"/>
          <p:cNvSpPr txBox="1">
            <a:spLocks noGrp="1"/>
          </p:cNvSpPr>
          <p:nvPr>
            <p:ph type="title"/>
          </p:nvPr>
        </p:nvSpPr>
        <p:spPr>
          <a:xfrm>
            <a:off x="1066800" y="1598489"/>
            <a:ext cx="9763125" cy="445135"/>
          </a:xfrm>
          <a:prstGeom prst="rect"/>
        </p:spPr>
        <p:txBody>
          <a:bodyPr bIns="0" lIns="0" rIns="0" rtlCol="0" tIns="13335" vert="horz" wrap="square">
            <a:spAutoFit/>
          </a:bodyPr>
          <a:p>
            <a:pPr marL="12700">
              <a:lnSpc>
                <a:spcPct val="100000"/>
              </a:lnSpc>
              <a:spcBef>
                <a:spcPts val="105"/>
              </a:spcBef>
            </a:pPr>
            <a:r>
              <a:rPr b="1" dirty="0" sz="3600" i="1" spc="10"/>
              <a:t>O</a:t>
            </a:r>
            <a:r>
              <a:rPr b="1" dirty="0" sz="3600" i="1" spc="25"/>
              <a:t>U</a:t>
            </a:r>
            <a:r>
              <a:rPr b="1" dirty="0" sz="3600" i="1"/>
              <a:t>R</a:t>
            </a:r>
            <a:r>
              <a:rPr b="1" dirty="0" sz="3600" i="1" spc="5"/>
              <a:t> </a:t>
            </a:r>
            <a:r>
              <a:rPr b="1" dirty="0" sz="3600" i="1" spc="25"/>
              <a:t>S</a:t>
            </a:r>
            <a:r>
              <a:rPr b="1" dirty="0" sz="3600" i="1" spc="10"/>
              <a:t>O</a:t>
            </a:r>
            <a:r>
              <a:rPr b="1" dirty="0" sz="3600" i="1" spc="25"/>
              <a:t>LU</a:t>
            </a:r>
            <a:r>
              <a:rPr b="1" dirty="0" sz="3600" i="1" spc="-35"/>
              <a:t>T</a:t>
            </a:r>
            <a:r>
              <a:rPr b="1" dirty="0" sz="3600" i="1" spc="-30"/>
              <a:t>I</a:t>
            </a:r>
            <a:r>
              <a:rPr b="1" dirty="0" sz="3600" i="1" spc="10"/>
              <a:t>O</a:t>
            </a:r>
            <a:r>
              <a:rPr b="1" dirty="0" sz="3600" i="1"/>
              <a:t>N</a:t>
            </a:r>
            <a:r>
              <a:rPr b="1" dirty="0" sz="3600" i="1" spc="-345"/>
              <a:t> </a:t>
            </a:r>
            <a:r>
              <a:rPr b="1" dirty="0" sz="3600" i="1" spc="-35"/>
              <a:t>A</a:t>
            </a:r>
            <a:r>
              <a:rPr b="1" dirty="0" sz="3600" i="1" spc="-5"/>
              <a:t>N</a:t>
            </a:r>
            <a:r>
              <a:rPr b="1" dirty="0" sz="3600" i="1"/>
              <a:t>D</a:t>
            </a:r>
            <a:r>
              <a:rPr b="1" dirty="0" sz="3600" i="1" spc="35"/>
              <a:t> </a:t>
            </a:r>
            <a:r>
              <a:rPr b="1" dirty="0" sz="3600" i="1" spc="-30"/>
              <a:t>I</a:t>
            </a:r>
            <a:r>
              <a:rPr b="1" dirty="0" sz="3600" i="1" spc="-35"/>
              <a:t>T</a:t>
            </a:r>
            <a:r>
              <a:rPr b="1" dirty="0" sz="3600" i="1"/>
              <a:t>S</a:t>
            </a:r>
            <a:r>
              <a:rPr b="1" dirty="0" sz="3600" i="1" spc="60"/>
              <a:t> </a:t>
            </a:r>
            <a:r>
              <a:rPr b="1" dirty="0" sz="3600" i="1" spc="-295"/>
              <a:t>V</a:t>
            </a:r>
            <a:r>
              <a:rPr b="1" dirty="0" sz="3600" i="1" spc="-35"/>
              <a:t>A</a:t>
            </a:r>
            <a:r>
              <a:rPr b="1" dirty="0" sz="3600" i="1" spc="25"/>
              <a:t>LU</a:t>
            </a:r>
            <a:r>
              <a:rPr b="1" dirty="0" sz="3600" i="1"/>
              <a:t>E</a:t>
            </a:r>
            <a:r>
              <a:rPr b="1" dirty="0" sz="3600" i="1" spc="-65"/>
              <a:t> </a:t>
            </a:r>
            <a:r>
              <a:rPr b="1" dirty="0" sz="3600" i="1" spc="-15" smtClean="0"/>
              <a:t>P</a:t>
            </a:r>
            <a:r>
              <a:rPr b="1" dirty="0" sz="3600" i="1" spc="-30" smtClean="0"/>
              <a:t>R</a:t>
            </a:r>
            <a:r>
              <a:rPr b="1" dirty="0" sz="3600" i="1" spc="10" smtClean="0"/>
              <a:t>O</a:t>
            </a:r>
            <a:r>
              <a:rPr b="1" dirty="0" sz="3600" i="1" spc="-15" smtClean="0"/>
              <a:t>P</a:t>
            </a:r>
            <a:r>
              <a:rPr b="1" dirty="0" sz="3600" i="1" spc="10" smtClean="0"/>
              <a:t>O</a:t>
            </a:r>
            <a:r>
              <a:rPr b="1" dirty="0" sz="3600" i="1" spc="25" smtClean="0"/>
              <a:t>S</a:t>
            </a:r>
            <a:r>
              <a:rPr b="1" dirty="0" sz="3600" i="1" spc="-30" smtClean="0"/>
              <a:t>I</a:t>
            </a:r>
            <a:r>
              <a:rPr b="1" dirty="0" sz="3600" i="1" spc="-35" smtClean="0"/>
              <a:t>T</a:t>
            </a:r>
            <a:r>
              <a:rPr b="1" dirty="0" sz="3600" i="1" spc="-30" smtClean="0"/>
              <a:t>I</a:t>
            </a:r>
            <a:r>
              <a:rPr b="1" dirty="0" sz="3600" i="1" spc="10" smtClean="0"/>
              <a:t>O</a:t>
            </a:r>
            <a:r>
              <a:rPr b="1" dirty="0" sz="3600" i="1" smtClean="0"/>
              <a:t>N</a:t>
            </a:r>
            <a:endParaRPr b="1" dirty="0" sz="3600" i="1"/>
          </a:p>
        </p:txBody>
      </p:sp>
      <p:sp>
        <p:nvSpPr>
          <p:cNvPr id="1048632" name="object 9"/>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3" name="TextBox 7"/>
          <p:cNvSpPr txBox="1"/>
          <p:nvPr/>
        </p:nvSpPr>
        <p:spPr>
          <a:xfrm>
            <a:off x="2847833" y="3041600"/>
            <a:ext cx="7315200" cy="1551941"/>
          </a:xfrm>
          <a:prstGeom prst="rect"/>
          <a:noFill/>
        </p:spPr>
        <p:txBody>
          <a:bodyPr rtlCol="0" wrap="square">
            <a:spAutoFit/>
          </a:bodyPr>
          <a:p>
            <a:pPr indent="-342900" marL="342900">
              <a:buFont typeface="Wingdings" panose="05000000000000000000" pitchFamily="2" charset="2"/>
              <a:buChar char="Ø"/>
            </a:pPr>
            <a:r>
              <a:rPr dirty="0" sz="2400" lang="en-US" smtClean="0"/>
              <a:t>Highlighting missing values using conditional formatting.</a:t>
            </a:r>
          </a:p>
          <a:p>
            <a:pPr indent="-342900" marL="342900">
              <a:buFont typeface="Wingdings" panose="05000000000000000000" pitchFamily="2" charset="2"/>
              <a:buChar char="Ø"/>
            </a:pPr>
            <a:r>
              <a:rPr dirty="0" sz="2400" lang="en-US"/>
              <a:t> </a:t>
            </a:r>
            <a:r>
              <a:rPr dirty="0" sz="2400" lang="en-US" smtClean="0"/>
              <a:t>Remove missing values using Filtering.</a:t>
            </a:r>
          </a:p>
          <a:p>
            <a:pPr indent="-342900" marL="342900">
              <a:buFont typeface="Wingdings" panose="05000000000000000000" pitchFamily="2" charset="2"/>
              <a:buChar char="Ø"/>
            </a:pPr>
            <a:r>
              <a:rPr dirty="0" sz="2400" lang="en-US"/>
              <a:t> </a:t>
            </a:r>
            <a:r>
              <a:rPr dirty="0" sz="2400" lang="en-US" smtClean="0"/>
              <a:t>Calculate performance levels using formulas.</a:t>
            </a:r>
          </a:p>
          <a:p>
            <a:pPr indent="-342900" marL="342900">
              <a:buFont typeface="Wingdings" panose="05000000000000000000" pitchFamily="2" charset="2"/>
              <a:buChar char="Ø"/>
            </a:pPr>
            <a:r>
              <a:rPr dirty="0" sz="2400" lang="en-US"/>
              <a:t> </a:t>
            </a:r>
            <a:r>
              <a:rPr dirty="0" sz="2400" lang="en-US" smtClean="0"/>
              <a:t>Summarize data using Pivot tables.</a:t>
            </a:r>
          </a:p>
          <a:p>
            <a:pPr indent="-342900" marL="342900">
              <a:buFont typeface="Wingdings" panose="05000000000000000000" pitchFamily="2" charset="2"/>
              <a:buChar char="Ø"/>
            </a:pPr>
            <a:r>
              <a:rPr dirty="0" sz="2400" lang="en-US"/>
              <a:t> </a:t>
            </a:r>
            <a:r>
              <a:rPr dirty="0" sz="2400" lang="en-US" smtClean="0"/>
              <a:t>Visualize data using Graph.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Title 1"/>
          <p:cNvSpPr>
            <a:spLocks noGrp="1"/>
          </p:cNvSpPr>
          <p:nvPr>
            <p:ph type="title"/>
          </p:nvPr>
        </p:nvSpPr>
        <p:spPr>
          <a:xfrm>
            <a:off x="2180869" y="457200"/>
            <a:ext cx="8610600" cy="1293028"/>
          </a:xfrm>
        </p:spPr>
        <p:txBody>
          <a:bodyPr/>
          <a:p>
            <a:r>
              <a:rPr b="1" dirty="0" i="1" lang="en-IN"/>
              <a:t>Dataset Description</a:t>
            </a:r>
          </a:p>
        </p:txBody>
      </p:sp>
      <p:sp>
        <p:nvSpPr>
          <p:cNvPr id="1048635" name="TextBox 2"/>
          <p:cNvSpPr txBox="1"/>
          <p:nvPr/>
        </p:nvSpPr>
        <p:spPr>
          <a:xfrm>
            <a:off x="1752600" y="2209800"/>
            <a:ext cx="9982200" cy="2987041"/>
          </a:xfrm>
          <a:prstGeom prst="rect"/>
          <a:noFill/>
        </p:spPr>
        <p:txBody>
          <a:bodyPr rtlCol="0" wrap="square">
            <a:spAutoFit/>
          </a:bodyPr>
          <a:p>
            <a:pPr indent="-285750" marL="285750">
              <a:buFont typeface="Wingdings" panose="05000000000000000000" pitchFamily="2" charset="2"/>
              <a:buChar char="Ø"/>
            </a:pPr>
            <a:r>
              <a:rPr dirty="0" sz="2000" lang="en-US" smtClean="0"/>
              <a:t>Employee </a:t>
            </a:r>
            <a:r>
              <a:rPr dirty="0" sz="2000" lang="en-US" smtClean="0"/>
              <a:t>ID (numerical)</a:t>
            </a:r>
          </a:p>
          <a:p>
            <a:pPr indent="-285750" marL="285750">
              <a:buFont typeface="Wingdings" panose="05000000000000000000" pitchFamily="2" charset="2"/>
              <a:buChar char="Ø"/>
            </a:pPr>
            <a:r>
              <a:rPr dirty="0" sz="2000" lang="en-US" smtClean="0"/>
              <a:t>Employee </a:t>
            </a:r>
            <a:r>
              <a:rPr dirty="0" sz="2000" lang="en-US" smtClean="0"/>
              <a:t>Name (text)</a:t>
            </a:r>
          </a:p>
          <a:p>
            <a:pPr indent="-285750" marL="285750">
              <a:buFont typeface="Wingdings" panose="05000000000000000000" pitchFamily="2" charset="2"/>
              <a:buChar char="Ø"/>
            </a:pPr>
            <a:r>
              <a:rPr dirty="0" sz="2000" lang="en-US" smtClean="0"/>
              <a:t>Employee </a:t>
            </a:r>
            <a:r>
              <a:rPr dirty="0" sz="2000" lang="en-US" smtClean="0"/>
              <a:t>Type (text</a:t>
            </a:r>
            <a:r>
              <a:rPr dirty="0" sz="2000" lang="en-US" smtClean="0"/>
              <a:t>)</a:t>
            </a:r>
          </a:p>
          <a:p>
            <a:pPr indent="-285750" marL="285750">
              <a:buFont typeface="Wingdings" panose="05000000000000000000" pitchFamily="2" charset="2"/>
              <a:buChar char="Ø"/>
            </a:pPr>
            <a:r>
              <a:rPr dirty="0" sz="2000" lang="en-US" smtClean="0"/>
              <a:t>Performance </a:t>
            </a:r>
            <a:r>
              <a:rPr dirty="0" sz="2000" lang="en-US" smtClean="0"/>
              <a:t>Level(text</a:t>
            </a:r>
            <a:r>
              <a:rPr dirty="0" sz="2000" lang="en-US" smtClean="0"/>
              <a:t>)</a:t>
            </a:r>
          </a:p>
          <a:p>
            <a:pPr indent="-285750" marL="285750">
              <a:buFont typeface="Wingdings" panose="05000000000000000000" pitchFamily="2" charset="2"/>
              <a:buChar char="Ø"/>
            </a:pPr>
            <a:r>
              <a:rPr dirty="0" sz="2000" lang="en-US" smtClean="0"/>
              <a:t>Gender </a:t>
            </a:r>
            <a:r>
              <a:rPr dirty="0" sz="2000" lang="en-US" smtClean="0"/>
              <a:t>Code (text)</a:t>
            </a:r>
          </a:p>
          <a:p>
            <a:pPr indent="-285750" marL="285750">
              <a:buFont typeface="Wingdings" panose="05000000000000000000" pitchFamily="2" charset="2"/>
              <a:buChar char="Ø"/>
            </a:pPr>
            <a:r>
              <a:rPr dirty="0" sz="2000" lang="en-US" smtClean="0"/>
              <a:t>Employee </a:t>
            </a:r>
            <a:r>
              <a:rPr dirty="0" sz="2000" lang="en-US" smtClean="0"/>
              <a:t>Rating (numerical)</a:t>
            </a:r>
          </a:p>
          <a:p>
            <a:pPr indent="-285750" marL="285750">
              <a:buFont typeface="Wingdings" panose="05000000000000000000" pitchFamily="2" charset="2"/>
              <a:buChar char="Ø"/>
            </a:pPr>
            <a:r>
              <a:rPr dirty="0" sz="2000" lang="en-US" smtClean="0"/>
              <a:t>Employee </a:t>
            </a:r>
            <a:r>
              <a:rPr dirty="0" sz="2000" lang="en-US" smtClean="0"/>
              <a:t>Classification (text)</a:t>
            </a:r>
          </a:p>
          <a:p>
            <a:pPr indent="-285750" marL="285750">
              <a:buFont typeface="Wingdings" panose="05000000000000000000" pitchFamily="2" charset="2"/>
              <a:buChar char="Ø"/>
            </a:pPr>
            <a:r>
              <a:rPr dirty="0" sz="2000" lang="en-US" smtClean="0"/>
              <a:t>Business </a:t>
            </a:r>
            <a:r>
              <a:rPr dirty="0" sz="2000" lang="en-US" smtClean="0"/>
              <a:t>Unit (text)</a:t>
            </a:r>
          </a:p>
          <a:p>
            <a:pPr indent="-285750" marL="285750">
              <a:buFont typeface="Wingdings" panose="05000000000000000000" pitchFamily="2" charset="2"/>
              <a:buChar char="Ø"/>
            </a:pPr>
            <a:r>
              <a:rPr dirty="0" sz="2000" lang="en-US" smtClean="0"/>
              <a:t>Employee </a:t>
            </a:r>
            <a:r>
              <a:rPr dirty="0" sz="2000" lang="en-US" smtClean="0"/>
              <a:t>Status(text)</a:t>
            </a:r>
          </a:p>
          <a:p>
            <a:endParaRPr dirty="0" sz="2000" lang="en-US"/>
          </a:p>
          <a:p>
            <a:r>
              <a:rPr dirty="0" sz="2000" lang="en-US" smtClean="0"/>
              <a:t>Note: The employee data set is download in kaggle. The original dataset has 26features,but we are focusing on these 9 selected features for analysis.</a:t>
            </a:r>
          </a:p>
        </p:txBody>
      </p:sp>
      <p:pic>
        <p:nvPicPr>
          <p:cNvPr id="2097162" name="object 6"/>
          <p:cNvPicPr>
            <a:picLocks/>
          </p:cNvPicPr>
          <p:nvPr/>
        </p:nvPicPr>
        <p:blipFill>
          <a:blip xmlns:r="http://schemas.openxmlformats.org/officeDocument/2006/relationships" r:embed="rId1" cstate="print"/>
          <a:stretch>
            <a:fillRect/>
          </a:stretch>
        </p:blipFill>
        <p:spPr>
          <a:xfrm>
            <a:off x="9525000" y="1600200"/>
            <a:ext cx="2466975" cy="3419475"/>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3"/>
          <p:cNvSpPr/>
          <p:nvPr/>
        </p:nvSpPr>
        <p:spPr>
          <a:xfrm>
            <a:off x="11391518" y="509111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8" name="object 4"/>
          <p:cNvSpPr/>
          <p:nvPr/>
        </p:nvSpPr>
        <p:spPr>
          <a:xfrm>
            <a:off x="752475" y="203085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9" name="object 5"/>
          <p:cNvSpPr/>
          <p:nvPr/>
        </p:nvSpPr>
        <p:spPr>
          <a:xfrm>
            <a:off x="11391518" y="695338"/>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40" name="object 7"/>
          <p:cNvSpPr txBox="1">
            <a:spLocks noGrp="1"/>
          </p:cNvSpPr>
          <p:nvPr>
            <p:ph type="title"/>
          </p:nvPr>
        </p:nvSpPr>
        <p:spPr>
          <a:xfrm>
            <a:off x="1447800" y="1770676"/>
            <a:ext cx="8001000" cy="524510"/>
          </a:xfrm>
          <a:prstGeom prst="rect"/>
        </p:spPr>
        <p:txBody>
          <a:bodyPr bIns="0" lIns="0" rIns="0" rtlCol="0" tIns="16510" vert="horz" wrap="square">
            <a:spAutoFit/>
          </a:bodyPr>
          <a:p>
            <a:pPr marL="12700">
              <a:lnSpc>
                <a:spcPct val="100000"/>
              </a:lnSpc>
              <a:spcBef>
                <a:spcPts val="130"/>
              </a:spcBef>
            </a:pPr>
            <a:r>
              <a:rPr b="1" dirty="0" sz="4250" i="1" spc="15"/>
              <a:t>THE</a:t>
            </a:r>
            <a:r>
              <a:rPr b="1" dirty="0" sz="4250" i="1" spc="20"/>
              <a:t> </a:t>
            </a:r>
            <a:r>
              <a:rPr b="1" dirty="0" sz="4250" i="1" lang="en-US" spc="20"/>
              <a:t>"</a:t>
            </a:r>
            <a:r>
              <a:rPr b="1" dirty="0" sz="4250" i="1" spc="10"/>
              <a:t>WOW</a:t>
            </a:r>
            <a:r>
              <a:rPr b="1" dirty="0" sz="4250" i="1" lang="en-US" spc="10"/>
              <a:t>"</a:t>
            </a:r>
            <a:r>
              <a:rPr b="1" dirty="0" sz="4250" i="1" spc="85"/>
              <a:t> </a:t>
            </a:r>
            <a:r>
              <a:rPr b="1" dirty="0" sz="4250" i="1" spc="10" smtClean="0"/>
              <a:t>IN</a:t>
            </a:r>
            <a:r>
              <a:rPr b="1" dirty="0" sz="4250" i="1" lang="en-US" spc="-5"/>
              <a:t> </a:t>
            </a:r>
            <a:r>
              <a:rPr b="1" dirty="0" sz="4250" i="1" spc="15" smtClean="0"/>
              <a:t>OUR</a:t>
            </a:r>
            <a:r>
              <a:rPr b="1" dirty="0" sz="4250" i="1" lang="en-US" spc="15" smtClean="0"/>
              <a:t> </a:t>
            </a:r>
            <a:r>
              <a:rPr b="1" dirty="0" sz="4250" i="1" spc="20" smtClean="0"/>
              <a:t>SOLUTION</a:t>
            </a:r>
            <a:endParaRPr b="1" dirty="0" sz="4250" i="1"/>
          </a:p>
        </p:txBody>
      </p:sp>
      <p:sp>
        <p:nvSpPr>
          <p:cNvPr id="1048641"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42"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43" name="TextBox 9"/>
          <p:cNvSpPr txBox="1"/>
          <p:nvPr/>
        </p:nvSpPr>
        <p:spPr>
          <a:xfrm>
            <a:off x="2971800" y="3048000"/>
            <a:ext cx="7620000" cy="2136141"/>
          </a:xfrm>
          <a:prstGeom prst="rect"/>
          <a:noFill/>
        </p:spPr>
        <p:txBody>
          <a:bodyPr rtlCol="0" wrap="square">
            <a:spAutoFit/>
          </a:bodyPr>
          <a:p>
            <a:r>
              <a:rPr dirty="0" sz="2400" lang="en-US" smtClean="0"/>
              <a:t>Yes! Here is a possible “WOW” factor in our employee performance analysis solution :</a:t>
            </a:r>
          </a:p>
          <a:p>
            <a:pPr indent="-285750" marL="285750">
              <a:buFont typeface="Wingdings" panose="05000000000000000000" pitchFamily="2" charset="2"/>
              <a:buChar char="ü"/>
            </a:pPr>
            <a:r>
              <a:rPr dirty="0" sz="2400" lang="en-US" smtClean="0"/>
              <a:t> </a:t>
            </a:r>
            <a:r>
              <a:rPr dirty="0" sz="2400" lang="en-US" smtClean="0"/>
              <a:t>performance level formula  =IFS(Z8&gt;=5,”VERY     HIGH”,Z8&gt;=4,”HIGH”,Z8&gt;=3,”MED”,TRUE,”LOW”)</a:t>
            </a:r>
          </a:p>
          <a:p>
            <a:pPr indent="-285750" marL="285750">
              <a:buFont typeface="Wingdings" panose="05000000000000000000" pitchFamily="2" charset="2"/>
              <a:buChar char="ü"/>
            </a:pPr>
            <a:r>
              <a:rPr dirty="0" sz="2400" lang="en-US" smtClean="0"/>
              <a:t>Unlock employee potential</a:t>
            </a:r>
          </a:p>
          <a:p>
            <a:pPr indent="-285750" marL="285750">
              <a:buFont typeface="Wingdings" panose="05000000000000000000" pitchFamily="2" charset="2"/>
              <a:buChar char="ü"/>
            </a:pPr>
            <a:r>
              <a:rPr dirty="0" sz="2400" lang="en-US" smtClean="0"/>
              <a:t>Boost productivity</a:t>
            </a:r>
          </a:p>
          <a:p>
            <a:pPr indent="-285750" marL="285750">
              <a:buFont typeface="Wingdings" panose="05000000000000000000" pitchFamily="2" charset="2"/>
              <a:buChar char="ü"/>
            </a:pPr>
            <a:r>
              <a:rPr dirty="0" sz="2400" lang="en-US" smtClean="0"/>
              <a:t>Drive business growth</a:t>
            </a:r>
            <a:endParaRPr dirty="0" sz="2400" lang="en-US"/>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2024-03-25T12:07:22Z</dcterms:created>
  <dcterms:modified xsi:type="dcterms:W3CDTF">2024-10-25T07:00:05Z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1d113831ea3d46ccbc0d564b4de5f651</vt:lpwstr>
  </property>
</Properties>
</file>