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Chavez" userId="b54e9b43-8f8f-425b-9884-995fdc13fedd" providerId="ADAL" clId="{81948F1B-E5C1-4C36-8C9A-D6D8D7077C45}"/>
    <pc:docChg chg="custSel modSld">
      <pc:chgData name="Timothy Chavez" userId="b54e9b43-8f8f-425b-9884-995fdc13fedd" providerId="ADAL" clId="{81948F1B-E5C1-4C36-8C9A-D6D8D7077C45}" dt="2021-06-02T18:42:47.472" v="18" actId="478"/>
      <pc:docMkLst>
        <pc:docMk/>
      </pc:docMkLst>
      <pc:sldChg chg="delSp modSp mod">
        <pc:chgData name="Timothy Chavez" userId="b54e9b43-8f8f-425b-9884-995fdc13fedd" providerId="ADAL" clId="{81948F1B-E5C1-4C36-8C9A-D6D8D7077C45}" dt="2021-06-02T18:42:47.472" v="18" actId="478"/>
        <pc:sldMkLst>
          <pc:docMk/>
          <pc:sldMk cId="1482951833" sldId="304"/>
        </pc:sldMkLst>
        <pc:spChg chg="mod">
          <ac:chgData name="Timothy Chavez" userId="b54e9b43-8f8f-425b-9884-995fdc13fedd" providerId="ADAL" clId="{81948F1B-E5C1-4C36-8C9A-D6D8D7077C45}" dt="2021-06-02T18:42:10.878" v="3" actId="20577"/>
          <ac:spMkLst>
            <pc:docMk/>
            <pc:sldMk cId="1482951833" sldId="304"/>
            <ac:spMk id="78" creationId="{827943E3-C253-4A88-B4AE-A2A92B0E547F}"/>
          </ac:spMkLst>
        </pc:spChg>
        <pc:spChg chg="mod">
          <ac:chgData name="Timothy Chavez" userId="b54e9b43-8f8f-425b-9884-995fdc13fedd" providerId="ADAL" clId="{81948F1B-E5C1-4C36-8C9A-D6D8D7077C45}" dt="2021-06-02T18:42:16.710" v="6" actId="20577"/>
          <ac:spMkLst>
            <pc:docMk/>
            <pc:sldMk cId="1482951833" sldId="304"/>
            <ac:spMk id="80" creationId="{86CA6248-6581-43B1-BC1F-8DFDEF3866BB}"/>
          </ac:spMkLst>
        </pc:spChg>
        <pc:spChg chg="mod">
          <ac:chgData name="Timothy Chavez" userId="b54e9b43-8f8f-425b-9884-995fdc13fedd" providerId="ADAL" clId="{81948F1B-E5C1-4C36-8C9A-D6D8D7077C45}" dt="2021-06-02T18:42:21.687" v="9" actId="20577"/>
          <ac:spMkLst>
            <pc:docMk/>
            <pc:sldMk cId="1482951833" sldId="304"/>
            <ac:spMk id="83" creationId="{C0B59ADF-0317-4D6E-8530-A184ABAB5F5E}"/>
          </ac:spMkLst>
        </pc:spChg>
        <pc:spChg chg="mod">
          <ac:chgData name="Timothy Chavez" userId="b54e9b43-8f8f-425b-9884-995fdc13fedd" providerId="ADAL" clId="{81948F1B-E5C1-4C36-8C9A-D6D8D7077C45}" dt="2021-06-02T18:42:35.398" v="15" actId="20577"/>
          <ac:spMkLst>
            <pc:docMk/>
            <pc:sldMk cId="1482951833" sldId="304"/>
            <ac:spMk id="84" creationId="{D207C18B-6B73-48BB-A263-22987FABE4F5}"/>
          </ac:spMkLst>
        </pc:spChg>
        <pc:spChg chg="mod">
          <ac:chgData name="Timothy Chavez" userId="b54e9b43-8f8f-425b-9884-995fdc13fedd" providerId="ADAL" clId="{81948F1B-E5C1-4C36-8C9A-D6D8D7077C45}" dt="2021-06-02T18:42:31.558" v="12" actId="20577"/>
          <ac:spMkLst>
            <pc:docMk/>
            <pc:sldMk cId="1482951833" sldId="304"/>
            <ac:spMk id="85" creationId="{A4510816-EDD3-40EE-942B-7AA7B0794139}"/>
          </ac:spMkLst>
        </pc:spChg>
        <pc:spChg chg="del">
          <ac:chgData name="Timothy Chavez" userId="b54e9b43-8f8f-425b-9884-995fdc13fedd" providerId="ADAL" clId="{81948F1B-E5C1-4C36-8C9A-D6D8D7077C45}" dt="2021-06-02T18:42:42.446" v="16" actId="478"/>
          <ac:spMkLst>
            <pc:docMk/>
            <pc:sldMk cId="1482951833" sldId="304"/>
            <ac:spMk id="132" creationId="{DE545C42-58FB-4857-BAF0-79B85A3DD913}"/>
          </ac:spMkLst>
        </pc:spChg>
        <pc:spChg chg="del">
          <ac:chgData name="Timothy Chavez" userId="b54e9b43-8f8f-425b-9884-995fdc13fedd" providerId="ADAL" clId="{81948F1B-E5C1-4C36-8C9A-D6D8D7077C45}" dt="2021-06-02T18:42:44.878" v="17" actId="478"/>
          <ac:spMkLst>
            <pc:docMk/>
            <pc:sldMk cId="1482951833" sldId="304"/>
            <ac:spMk id="133" creationId="{C6F6CBED-0D25-46FA-ACFC-FB68B698D4A0}"/>
          </ac:spMkLst>
        </pc:spChg>
        <pc:spChg chg="del">
          <ac:chgData name="Timothy Chavez" userId="b54e9b43-8f8f-425b-9884-995fdc13fedd" providerId="ADAL" clId="{81948F1B-E5C1-4C36-8C9A-D6D8D7077C45}" dt="2021-06-02T18:42:47.472" v="18" actId="478"/>
          <ac:spMkLst>
            <pc:docMk/>
            <pc:sldMk cId="1482951833" sldId="304"/>
            <ac:spMk id="134" creationId="{404B5556-C7E7-4E52-BB4E-96B0EEF7ABDB}"/>
          </ac:spMkLst>
        </pc:sp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0" creationId="{5BAF15E1-6ABD-42E2-96C4-B1C9E3372794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1" creationId="{26F72A00-E9E4-4ACA-8503-F2CC17D41700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2" creationId="{BD691178-0944-4CAA-9FF0-EDEEDA8DD5A4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3" creationId="{2B49544C-D7AB-4280-8683-3DFC46800B2F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4" creationId="{8D5911EB-070F-496E-B951-3891FBCE096E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5" creationId="{5925D574-756C-4302-B970-294B9A9A5DEA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6" creationId="{90BD541B-35DD-4421-881B-39D7C3CB0592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7" creationId="{3C59DE9D-9B04-41CE-A175-3997F0296299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8" creationId="{53E3A246-788F-402C-AD76-937384F7581B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09" creationId="{0FA0D23F-8B75-46D7-9182-07ED2FB1A987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10" creationId="{B3146DC3-5B99-42B2-AEC7-782CADEF3510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11" creationId="{20BB8ABC-D835-46D7-98A2-E658CDE7E6FB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12" creationId="{FE55E96E-C6B1-47A3-B330-74EC2F5EA04E}"/>
          </ac:cxnSpMkLst>
        </pc:cxnChg>
        <pc:cxnChg chg="mod">
          <ac:chgData name="Timothy Chavez" userId="b54e9b43-8f8f-425b-9884-995fdc13fedd" providerId="ADAL" clId="{81948F1B-E5C1-4C36-8C9A-D6D8D7077C45}" dt="2021-06-02T18:41:17.240" v="0" actId="208"/>
          <ac:cxnSpMkLst>
            <pc:docMk/>
            <pc:sldMk cId="1482951833" sldId="304"/>
            <ac:cxnSpMk id="113" creationId="{25E87574-75AE-44A2-AC50-858CB70B7A2A}"/>
          </ac:cxnSpMkLst>
        </pc:cxnChg>
      </pc:sldChg>
    </pc:docChg>
  </pc:docChgLst>
  <pc:docChgLst>
    <pc:chgData name="Timothy Chavez" userId="b54e9b43-8f8f-425b-9884-995fdc13fedd" providerId="ADAL" clId="{0FCB0B3A-BEE8-4EA9-B231-E18D9EF1077E}"/>
    <pc:docChg chg="modSld">
      <pc:chgData name="Timothy Chavez" userId="b54e9b43-8f8f-425b-9884-995fdc13fedd" providerId="ADAL" clId="{0FCB0B3A-BEE8-4EA9-B231-E18D9EF1077E}" dt="2021-06-12T15:00:03.521" v="38" actId="208"/>
      <pc:docMkLst>
        <pc:docMk/>
      </pc:docMkLst>
      <pc:sldChg chg="modSp mod">
        <pc:chgData name="Timothy Chavez" userId="b54e9b43-8f8f-425b-9884-995fdc13fedd" providerId="ADAL" clId="{0FCB0B3A-BEE8-4EA9-B231-E18D9EF1077E}" dt="2021-06-12T14:59:22.756" v="37" actId="20577"/>
        <pc:sldMkLst>
          <pc:docMk/>
          <pc:sldMk cId="2857889700" sldId="256"/>
        </pc:sldMkLst>
        <pc:spChg chg="mod">
          <ac:chgData name="Timothy Chavez" userId="b54e9b43-8f8f-425b-9884-995fdc13fedd" providerId="ADAL" clId="{0FCB0B3A-BEE8-4EA9-B231-E18D9EF1077E}" dt="2021-06-12T14:59:22.756" v="37" actId="20577"/>
          <ac:spMkLst>
            <pc:docMk/>
            <pc:sldMk cId="2857889700" sldId="256"/>
            <ac:spMk id="2" creationId="{7B6824FD-83FD-466E-AA02-65CF4B4B4BEE}"/>
          </ac:spMkLst>
        </pc:spChg>
      </pc:sldChg>
      <pc:sldChg chg="modSp mod">
        <pc:chgData name="Timothy Chavez" userId="b54e9b43-8f8f-425b-9884-995fdc13fedd" providerId="ADAL" clId="{0FCB0B3A-BEE8-4EA9-B231-E18D9EF1077E}" dt="2021-06-12T15:00:03.521" v="38" actId="208"/>
        <pc:sldMkLst>
          <pc:docMk/>
          <pc:sldMk cId="1482951833" sldId="304"/>
        </pc:sldMkLst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0" creationId="{5BAF15E1-6ABD-42E2-96C4-B1C9E3372794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1" creationId="{26F72A00-E9E4-4ACA-8503-F2CC17D41700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2" creationId="{BD691178-0944-4CAA-9FF0-EDEEDA8DD5A4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3" creationId="{2B49544C-D7AB-4280-8683-3DFC46800B2F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4" creationId="{8D5911EB-070F-496E-B951-3891FBCE096E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5" creationId="{5925D574-756C-4302-B970-294B9A9A5DEA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6" creationId="{90BD541B-35DD-4421-881B-39D7C3CB0592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7" creationId="{3C59DE9D-9B04-41CE-A175-3997F0296299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8" creationId="{53E3A246-788F-402C-AD76-937384F7581B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09" creationId="{0FA0D23F-8B75-46D7-9182-07ED2FB1A987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10" creationId="{B3146DC3-5B99-42B2-AEC7-782CADEF3510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11" creationId="{20BB8ABC-D835-46D7-98A2-E658CDE7E6FB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12" creationId="{FE55E96E-C6B1-47A3-B330-74EC2F5EA04E}"/>
          </ac:cxnSpMkLst>
        </pc:cxnChg>
        <pc:cxnChg chg="mod">
          <ac:chgData name="Timothy Chavez" userId="b54e9b43-8f8f-425b-9884-995fdc13fedd" providerId="ADAL" clId="{0FCB0B3A-BEE8-4EA9-B231-E18D9EF1077E}" dt="2021-06-12T15:00:03.521" v="38" actId="208"/>
          <ac:cxnSpMkLst>
            <pc:docMk/>
            <pc:sldMk cId="1482951833" sldId="304"/>
            <ac:cxnSpMk id="113" creationId="{25E87574-75AE-44A2-AC50-858CB70B7A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C7A1-2425-4B8C-9BDE-8C36D9FAA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33198-1DD3-4741-B8A0-660BBAC3A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DF7BF-0A42-4CCC-98AF-B77BE36B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94FD-7507-4BCC-91C0-AB9AB333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36B5-03DC-4C19-AE05-3823F344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4BE-465C-48DC-804E-48BA9FB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14FA1-09E6-4596-8EDD-6401836B2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DF901-61F5-4153-B54B-17B26394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179E-2138-4394-BAE9-03449909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34E3-168C-4837-A803-EC97DC07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D5AD2-973F-4823-847D-6F7A4E1D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68B5-D877-4772-B4EC-6C5CCD6E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657-510E-443E-A060-88163A73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7D93-5DD7-45EA-B4C5-F94946B1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7360-F8AA-4742-95B9-8687A608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D05E-DCD1-485C-B859-75165C85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F688-2C5C-4BC4-8DD1-C2D80ABC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BCFF-6D66-433A-A2A1-B7DA3323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66D9-72E1-4DD8-BC72-6CF07238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FE22-32B9-40EC-AEFD-B215D87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A6A7-DC1E-4B6A-8164-60CCB1E3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779C-2D6C-4C98-8653-A29990BD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013A-8CBE-4FF9-8677-9047BE93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B1D-83D1-4C89-AE57-DBB5CCE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4039-447B-4909-BE48-0F2904BA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3C00-B8A9-4566-87C7-BA07A82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B0A6-CAEB-4FF1-9C03-C4BCDF3E8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41E3-C739-4AA1-8110-4C645179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EA27-8D2A-4C05-81E9-BABDDAF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3A01-015D-4218-BCC5-3F2CF98E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F7F0A-0B99-4960-A772-7C2A958B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7177-DD4B-4205-A024-E76E71D5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9DC2-7C49-476F-B3F0-8DF9525E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041B-09DD-4459-AD11-87501C8F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4C7FB-08BF-4DA5-817B-1F917C38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77392-D2F4-4AB8-A8A5-8E465945C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9BA47-352F-4B6F-8566-E1A9D2F9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53725-E996-40D8-85D0-586DB2E5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C86AD-1AB5-424B-9B31-73B667C8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D710-F6D0-4F94-B304-6F0218D0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96085-9802-47D7-A074-538656C4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9CCF-A377-479F-B1C3-F954487E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1615D-9934-4F71-B355-9E8327E1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0737C-8741-4FAA-BD45-6AF01678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15711-B8AF-4370-8E2B-2ABC170A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A23C-C7E9-4D2E-BC76-4D03F148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722-7E7B-4069-A597-8BCED192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2B21-D50D-4226-8E50-0AEBE429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62C4-AF48-4EB8-8B8B-7C2628FD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5676-33F4-4EB0-A69C-031CFFB8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5631-DD60-43C0-80D4-B235AC4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423AF-3172-4E93-A475-0F78A8B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5C4F-7A46-405E-9462-5F664E74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5124-3855-4AAD-9834-68C6FCFE2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776F0-87C7-463D-A525-1EB099E3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DAE7-79DF-4B87-9379-C75437BD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E6E91-B7B5-4904-8E1B-A529636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E46A-C75F-4F51-96CA-09D0521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2467F-648E-4683-B5C6-85AADEE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F08D-985D-4079-8575-DD9D3174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FDF8-2A7C-47D4-9650-3E4FE0CC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7EDE-96E1-4F5F-99BF-F165E195C94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FFA8-D134-4B8D-A8EC-E882B98F9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8140-8B5A-4947-8D30-B60F9E3A6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0ABF-9272-4660-8E9D-1D7479D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24FD-83FD-466E-AA02-65CF4B4B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Chayen Algorithm By-Hand Solution 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VI, Example #1</a:t>
            </a:r>
            <a:b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Timothy M. Chavez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rrow: Down 140">
            <a:extLst>
              <a:ext uri="{FF2B5EF4-FFF2-40B4-BE49-F238E27FC236}">
                <a16:creationId xmlns:a16="http://schemas.microsoft.com/office/drawing/2014/main" id="{AECB05C0-CBC0-427F-A10C-1B5BAC7DC34C}"/>
              </a:ext>
            </a:extLst>
          </p:cNvPr>
          <p:cNvSpPr/>
          <p:nvPr/>
        </p:nvSpPr>
        <p:spPr>
          <a:xfrm>
            <a:off x="11812385" y="1914093"/>
            <a:ext cx="274075" cy="484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79">
            <a:extLst>
              <a:ext uri="{FF2B5EF4-FFF2-40B4-BE49-F238E27FC236}">
                <a16:creationId xmlns:a16="http://schemas.microsoft.com/office/drawing/2014/main" id="{D159CAE2-42EE-433D-9342-92E7F5D662C7}"/>
              </a:ext>
            </a:extLst>
          </p:cNvPr>
          <p:cNvGraphicFramePr>
            <a:graphicFrameLocks noGrp="1"/>
          </p:cNvGraphicFramePr>
          <p:nvPr/>
        </p:nvGraphicFramePr>
        <p:xfrm>
          <a:off x="8270027" y="307474"/>
          <a:ext cx="3627096" cy="156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6774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{3,5,1}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{7,5,1}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{3,5,9}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{7,8,9}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8+8=16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45" name="Table 79">
            <a:extLst>
              <a:ext uri="{FF2B5EF4-FFF2-40B4-BE49-F238E27FC236}">
                <a16:creationId xmlns:a16="http://schemas.microsoft.com/office/drawing/2014/main" id="{169986DF-DAF6-42BF-912B-75D5238B7EE3}"/>
              </a:ext>
            </a:extLst>
          </p:cNvPr>
          <p:cNvGraphicFramePr>
            <a:graphicFrameLocks noGrp="1"/>
          </p:cNvGraphicFramePr>
          <p:nvPr/>
        </p:nvGraphicFramePr>
        <p:xfrm>
          <a:off x="8270027" y="1954962"/>
          <a:ext cx="36270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74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[ 0 ]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[ 3 ]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5-3=2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5+5=10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46" name="Table 79">
            <a:extLst>
              <a:ext uri="{FF2B5EF4-FFF2-40B4-BE49-F238E27FC236}">
                <a16:creationId xmlns:a16="http://schemas.microsoft.com/office/drawing/2014/main" id="{B11122C1-FB36-452E-A621-23EB4DCA33D0}"/>
              </a:ext>
            </a:extLst>
          </p:cNvPr>
          <p:cNvGraphicFramePr>
            <a:graphicFrameLocks noGrp="1"/>
          </p:cNvGraphicFramePr>
          <p:nvPr/>
        </p:nvGraphicFramePr>
        <p:xfrm>
          <a:off x="8270027" y="3526879"/>
          <a:ext cx="36270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74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[ 0 ]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[ 2 ]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[ 3 ]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2-2=0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5-2=3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3=3=6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aphicFrame>
        <p:nvGraphicFramePr>
          <p:cNvPr id="47" name="Table 79">
            <a:extLst>
              <a:ext uri="{FF2B5EF4-FFF2-40B4-BE49-F238E27FC236}">
                <a16:creationId xmlns:a16="http://schemas.microsoft.com/office/drawing/2014/main" id="{F98710BF-D768-48AA-AA7B-EFF7B5E7DA45}"/>
              </a:ext>
            </a:extLst>
          </p:cNvPr>
          <p:cNvGraphicFramePr>
            <a:graphicFrameLocks noGrp="1"/>
          </p:cNvGraphicFramePr>
          <p:nvPr/>
        </p:nvGraphicFramePr>
        <p:xfrm>
          <a:off x="8270027" y="5098796"/>
          <a:ext cx="362709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774">
                  <a:extLst>
                    <a:ext uri="{9D8B030D-6E8A-4147-A177-3AD203B41FA5}">
                      <a16:colId xmlns:a16="http://schemas.microsoft.com/office/drawing/2014/main" val="609181330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916677887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3794674951"/>
                    </a:ext>
                  </a:extLst>
                </a:gridCol>
                <a:gridCol w="906774">
                  <a:extLst>
                    <a:ext uri="{9D8B030D-6E8A-4147-A177-3AD203B41FA5}">
                      <a16:colId xmlns:a16="http://schemas.microsoft.com/office/drawing/2014/main" val="8837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1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[ 3 ]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[ 0 ]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3-3=0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5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[ 2 ]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[ 3 ]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0+0=0</a:t>
                      </a:r>
                    </a:p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4156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BD73EF06-0442-4968-B350-EE7A3B6D6988}"/>
              </a:ext>
            </a:extLst>
          </p:cNvPr>
          <p:cNvGrpSpPr/>
          <p:nvPr/>
        </p:nvGrpSpPr>
        <p:grpSpPr>
          <a:xfrm>
            <a:off x="530625" y="3645438"/>
            <a:ext cx="2455026" cy="2759342"/>
            <a:chOff x="313435" y="280642"/>
            <a:chExt cx="2455026" cy="2759342"/>
          </a:xfrm>
        </p:grpSpPr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20BD8D06-6323-445E-B028-8D871DD66D73}"/>
                </a:ext>
              </a:extLst>
            </p:cNvPr>
            <p:cNvSpPr/>
            <p:nvPr/>
          </p:nvSpPr>
          <p:spPr>
            <a:xfrm>
              <a:off x="2311261" y="2525077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124488F-D2FC-478F-AFB2-5A9B4D35F5AD}"/>
                </a:ext>
              </a:extLst>
            </p:cNvPr>
            <p:cNvSpPr/>
            <p:nvPr/>
          </p:nvSpPr>
          <p:spPr>
            <a:xfrm>
              <a:off x="2311261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DDDF8683-14DB-454C-8514-116011DA208D}"/>
                </a:ext>
              </a:extLst>
            </p:cNvPr>
            <p:cNvSpPr/>
            <p:nvPr/>
          </p:nvSpPr>
          <p:spPr>
            <a:xfrm>
              <a:off x="2311261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2D93543F-BEEA-4AB8-A98A-D8FF8444350A}"/>
                </a:ext>
              </a:extLst>
            </p:cNvPr>
            <p:cNvSpPr/>
            <p:nvPr/>
          </p:nvSpPr>
          <p:spPr>
            <a:xfrm>
              <a:off x="1312348" y="251953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99DE874E-9974-484F-A918-9FADD9E30256}"/>
                </a:ext>
              </a:extLst>
            </p:cNvPr>
            <p:cNvSpPr/>
            <p:nvPr/>
          </p:nvSpPr>
          <p:spPr>
            <a:xfrm>
              <a:off x="1312348" y="28618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4E593F7A-44D1-44CA-A711-70075D41372A}"/>
                </a:ext>
              </a:extLst>
            </p:cNvPr>
            <p:cNvSpPr/>
            <p:nvPr/>
          </p:nvSpPr>
          <p:spPr>
            <a:xfrm>
              <a:off x="1312348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07D1D349-725F-420D-B717-4CE4E5EA1848}"/>
                </a:ext>
              </a:extLst>
            </p:cNvPr>
            <p:cNvSpPr/>
            <p:nvPr/>
          </p:nvSpPr>
          <p:spPr>
            <a:xfrm>
              <a:off x="313435" y="251676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8E54C1B6-371E-434E-B24F-864A2899C892}"/>
                </a:ext>
              </a:extLst>
            </p:cNvPr>
            <p:cNvSpPr/>
            <p:nvPr/>
          </p:nvSpPr>
          <p:spPr>
            <a:xfrm>
              <a:off x="313435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F9BB1E26-4579-4DF8-BB32-A6CE633E55D8}"/>
                </a:ext>
              </a:extLst>
            </p:cNvPr>
            <p:cNvSpPr/>
            <p:nvPr/>
          </p:nvSpPr>
          <p:spPr>
            <a:xfrm>
              <a:off x="313435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C79C58-6164-4961-ADD4-9CA7F2A8F039}"/>
                </a:ext>
              </a:extLst>
            </p:cNvPr>
            <p:cNvCxnSpPr>
              <a:stCxn id="51" idx="3"/>
              <a:endCxn id="54" idx="7"/>
            </p:cNvCxnSpPr>
            <p:nvPr/>
          </p:nvCxnSpPr>
          <p:spPr>
            <a:xfrm flipH="1">
              <a:off x="1702593" y="670887"/>
              <a:ext cx="675623" cy="7947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1AC0E5-293F-492D-95F0-6D99D0EB4FD3}"/>
                </a:ext>
              </a:extLst>
            </p:cNvPr>
            <p:cNvCxnSpPr>
              <a:stCxn id="54" idx="1"/>
              <a:endCxn id="56" idx="5"/>
            </p:cNvCxnSpPr>
            <p:nvPr/>
          </p:nvCxnSpPr>
          <p:spPr>
            <a:xfrm flipH="1" flipV="1">
              <a:off x="703680" y="670887"/>
              <a:ext cx="675623" cy="7947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26809-61B8-41D0-BFD2-09324D940A0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>
              <a:off x="770635" y="2745364"/>
              <a:ext cx="541713" cy="27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DD3B11F-905F-4160-BC98-EBC8FC2F6ECF}"/>
                </a:ext>
              </a:extLst>
            </p:cNvPr>
            <p:cNvCxnSpPr>
              <a:stCxn id="52" idx="6"/>
              <a:endCxn id="49" idx="2"/>
            </p:cNvCxnSpPr>
            <p:nvPr/>
          </p:nvCxnSpPr>
          <p:spPr>
            <a:xfrm>
              <a:off x="1769548" y="2748136"/>
              <a:ext cx="541713" cy="55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705C3CB-7EAF-43B2-A50F-528C73DE8491}"/>
                </a:ext>
              </a:extLst>
            </p:cNvPr>
            <p:cNvCxnSpPr>
              <a:stCxn id="54" idx="5"/>
              <a:endCxn id="49" idx="1"/>
            </p:cNvCxnSpPr>
            <p:nvPr/>
          </p:nvCxnSpPr>
          <p:spPr>
            <a:xfrm>
              <a:off x="1702593" y="1788948"/>
              <a:ext cx="675623" cy="8030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7943E3-C253-4A88-B4AE-A2A92B0E547F}"/>
                </a:ext>
              </a:extLst>
            </p:cNvPr>
            <p:cNvSpPr txBox="1"/>
            <p:nvPr/>
          </p:nvSpPr>
          <p:spPr>
            <a:xfrm>
              <a:off x="1030750" y="91912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3@6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CA6248-6581-43B1-BC1F-8DFDEF3866BB}"/>
                </a:ext>
              </a:extLst>
            </p:cNvPr>
            <p:cNvSpPr txBox="1"/>
            <p:nvPr/>
          </p:nvSpPr>
          <p:spPr>
            <a:xfrm>
              <a:off x="2099867" y="852354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5@6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0B59ADF-0317-4D6E-8530-A184ABAB5F5E}"/>
                </a:ext>
              </a:extLst>
            </p:cNvPr>
            <p:cNvSpPr txBox="1"/>
            <p:nvPr/>
          </p:nvSpPr>
          <p:spPr>
            <a:xfrm>
              <a:off x="2042248" y="202875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2@4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207C18B-6B73-48BB-A263-22987FABE4F5}"/>
                </a:ext>
              </a:extLst>
            </p:cNvPr>
            <p:cNvSpPr txBox="1"/>
            <p:nvPr/>
          </p:nvSpPr>
          <p:spPr>
            <a:xfrm>
              <a:off x="911974" y="2516764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3@3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510816-EDD3-40EE-942B-7AA7B0794139}"/>
                </a:ext>
              </a:extLst>
            </p:cNvPr>
            <p:cNvSpPr txBox="1"/>
            <p:nvPr/>
          </p:nvSpPr>
          <p:spPr>
            <a:xfrm>
              <a:off x="1858198" y="250466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3@2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114DDE-C7DC-4734-B8C9-34CE0494BE9C}"/>
                </a:ext>
              </a:extLst>
            </p:cNvPr>
            <p:cNvSpPr txBox="1"/>
            <p:nvPr/>
          </p:nvSpPr>
          <p:spPr>
            <a:xfrm>
              <a:off x="412512" y="51572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1C82AD-6466-40BF-A9CB-6E8FBB5B12F2}"/>
                </a:ext>
              </a:extLst>
            </p:cNvPr>
            <p:cNvSpPr txBox="1"/>
            <p:nvPr/>
          </p:nvSpPr>
          <p:spPr>
            <a:xfrm>
              <a:off x="2421077" y="5450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7F1DB15-4B9A-4B0D-8F74-F410073120E4}"/>
                </a:ext>
              </a:extLst>
            </p:cNvPr>
            <p:cNvSpPr txBox="1"/>
            <p:nvPr/>
          </p:nvSpPr>
          <p:spPr>
            <a:xfrm>
              <a:off x="2414665" y="279376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42D26D7-A395-4912-90B0-4064F6ACFFC1}"/>
                </a:ext>
              </a:extLst>
            </p:cNvPr>
            <p:cNvSpPr txBox="1"/>
            <p:nvPr/>
          </p:nvSpPr>
          <p:spPr>
            <a:xfrm>
              <a:off x="412512" y="279376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8CF1ED-7304-4ED5-9044-F33FE28182A2}"/>
              </a:ext>
            </a:extLst>
          </p:cNvPr>
          <p:cNvGrpSpPr/>
          <p:nvPr/>
        </p:nvGrpSpPr>
        <p:grpSpPr>
          <a:xfrm>
            <a:off x="521256" y="334496"/>
            <a:ext cx="2519678" cy="2763679"/>
            <a:chOff x="313435" y="276305"/>
            <a:chExt cx="2519678" cy="2763679"/>
          </a:xfrm>
        </p:grpSpPr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5F45AAB8-07D0-4219-8E68-3F1C739E3196}"/>
                </a:ext>
              </a:extLst>
            </p:cNvPr>
            <p:cNvSpPr/>
            <p:nvPr/>
          </p:nvSpPr>
          <p:spPr>
            <a:xfrm>
              <a:off x="2311261" y="2525077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939E514-0BDF-4EF4-BB5A-3FF90A2DECFF}"/>
                </a:ext>
              </a:extLst>
            </p:cNvPr>
            <p:cNvSpPr/>
            <p:nvPr/>
          </p:nvSpPr>
          <p:spPr>
            <a:xfrm>
              <a:off x="2311261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85A21116-CDBE-49FA-876C-63F9C88CF45B}"/>
                </a:ext>
              </a:extLst>
            </p:cNvPr>
            <p:cNvSpPr/>
            <p:nvPr/>
          </p:nvSpPr>
          <p:spPr>
            <a:xfrm>
              <a:off x="2311261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85968216-5A80-469A-8652-542BADA39F9D}"/>
                </a:ext>
              </a:extLst>
            </p:cNvPr>
            <p:cNvSpPr/>
            <p:nvPr/>
          </p:nvSpPr>
          <p:spPr>
            <a:xfrm>
              <a:off x="1312348" y="2519536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9E1D157-61AD-4BDF-B269-E42197A35203}"/>
                </a:ext>
              </a:extLst>
            </p:cNvPr>
            <p:cNvSpPr/>
            <p:nvPr/>
          </p:nvSpPr>
          <p:spPr>
            <a:xfrm>
              <a:off x="1312348" y="28618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7A387C5B-03A0-425C-9C65-15E23C25849F}"/>
                </a:ext>
              </a:extLst>
            </p:cNvPr>
            <p:cNvSpPr/>
            <p:nvPr/>
          </p:nvSpPr>
          <p:spPr>
            <a:xfrm>
              <a:off x="1312348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270289AE-3B72-4E95-8416-79FDE0C8EBDF}"/>
                </a:ext>
              </a:extLst>
            </p:cNvPr>
            <p:cNvSpPr/>
            <p:nvPr/>
          </p:nvSpPr>
          <p:spPr>
            <a:xfrm>
              <a:off x="313435" y="251676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A722F900-F96A-470D-9724-6FB1B1A2ED86}"/>
                </a:ext>
              </a:extLst>
            </p:cNvPr>
            <p:cNvSpPr/>
            <p:nvPr/>
          </p:nvSpPr>
          <p:spPr>
            <a:xfrm>
              <a:off x="313435" y="28064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806628B-B484-4AFE-B115-0F349EF6D7D7}"/>
                </a:ext>
              </a:extLst>
            </p:cNvPr>
            <p:cNvSpPr/>
            <p:nvPr/>
          </p:nvSpPr>
          <p:spPr>
            <a:xfrm>
              <a:off x="313435" y="1398703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BAF15E1-6ABD-42E2-96C4-B1C9E3372794}"/>
                </a:ext>
              </a:extLst>
            </p:cNvPr>
            <p:cNvCxnSpPr>
              <a:stCxn id="98" idx="6"/>
              <a:endCxn id="95" idx="2"/>
            </p:cNvCxnSpPr>
            <p:nvPr/>
          </p:nvCxnSpPr>
          <p:spPr>
            <a:xfrm>
              <a:off x="770635" y="509242"/>
              <a:ext cx="541713" cy="55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6F72A00-E9E4-4ACA-8503-F2CC17D41700}"/>
                </a:ext>
              </a:extLst>
            </p:cNvPr>
            <p:cNvCxnSpPr>
              <a:stCxn id="95" idx="6"/>
              <a:endCxn id="93" idx="2"/>
            </p:cNvCxnSpPr>
            <p:nvPr/>
          </p:nvCxnSpPr>
          <p:spPr>
            <a:xfrm flipV="1">
              <a:off x="1769548" y="509242"/>
              <a:ext cx="541713" cy="55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D691178-0944-4CAA-9FF0-EDEEDA8DD5A4}"/>
                </a:ext>
              </a:extLst>
            </p:cNvPr>
            <p:cNvCxnSpPr>
              <a:stCxn id="93" idx="3"/>
              <a:endCxn id="96" idx="7"/>
            </p:cNvCxnSpPr>
            <p:nvPr/>
          </p:nvCxnSpPr>
          <p:spPr>
            <a:xfrm flipH="1">
              <a:off x="1702593" y="670887"/>
              <a:ext cx="675623" cy="7947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B49544C-D7AB-4280-8683-3DFC46800B2F}"/>
                </a:ext>
              </a:extLst>
            </p:cNvPr>
            <p:cNvCxnSpPr>
              <a:stCxn id="95" idx="4"/>
              <a:endCxn id="96" idx="0"/>
            </p:cNvCxnSpPr>
            <p:nvPr/>
          </p:nvCxnSpPr>
          <p:spPr>
            <a:xfrm>
              <a:off x="1540948" y="743383"/>
              <a:ext cx="0" cy="65532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D5911EB-070F-496E-B951-3891FBCE096E}"/>
                </a:ext>
              </a:extLst>
            </p:cNvPr>
            <p:cNvCxnSpPr>
              <a:stCxn id="96" idx="1"/>
              <a:endCxn id="98" idx="5"/>
            </p:cNvCxnSpPr>
            <p:nvPr/>
          </p:nvCxnSpPr>
          <p:spPr>
            <a:xfrm flipH="1" flipV="1">
              <a:off x="703680" y="670887"/>
              <a:ext cx="675623" cy="7947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925D574-756C-4302-B970-294B9A9A5DEA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>
              <a:off x="542035" y="737842"/>
              <a:ext cx="0" cy="6608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BD541B-35DD-4421-881B-39D7C3CB0592}"/>
                </a:ext>
              </a:extLst>
            </p:cNvPr>
            <p:cNvCxnSpPr>
              <a:stCxn id="99" idx="4"/>
              <a:endCxn id="97" idx="0"/>
            </p:cNvCxnSpPr>
            <p:nvPr/>
          </p:nvCxnSpPr>
          <p:spPr>
            <a:xfrm>
              <a:off x="542035" y="1855903"/>
              <a:ext cx="0" cy="6608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C59DE9D-9B04-41CE-A175-3997F0296299}"/>
                </a:ext>
              </a:extLst>
            </p:cNvPr>
            <p:cNvCxnSpPr>
              <a:stCxn id="97" idx="7"/>
              <a:endCxn id="96" idx="3"/>
            </p:cNvCxnSpPr>
            <p:nvPr/>
          </p:nvCxnSpPr>
          <p:spPr>
            <a:xfrm flipV="1">
              <a:off x="703680" y="1788948"/>
              <a:ext cx="675623" cy="7947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3E3A246-788F-402C-AD76-937384F7581B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>
              <a:off x="770635" y="2745364"/>
              <a:ext cx="541713" cy="277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FA0D23F-8B75-46D7-9182-07ED2FB1A987}"/>
                </a:ext>
              </a:extLst>
            </p:cNvPr>
            <p:cNvCxnSpPr>
              <a:stCxn id="94" idx="0"/>
              <a:endCxn id="96" idx="4"/>
            </p:cNvCxnSpPr>
            <p:nvPr/>
          </p:nvCxnSpPr>
          <p:spPr>
            <a:xfrm flipV="1">
              <a:off x="1540948" y="1855903"/>
              <a:ext cx="0" cy="6636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3146DC3-5B99-42B2-AEC7-782CADEF3510}"/>
                </a:ext>
              </a:extLst>
            </p:cNvPr>
            <p:cNvCxnSpPr>
              <a:stCxn id="94" idx="6"/>
              <a:endCxn id="91" idx="2"/>
            </p:cNvCxnSpPr>
            <p:nvPr/>
          </p:nvCxnSpPr>
          <p:spPr>
            <a:xfrm>
              <a:off x="1769548" y="2748136"/>
              <a:ext cx="541713" cy="55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0BB8ABC-D835-46D7-98A2-E658CDE7E6FB}"/>
                </a:ext>
              </a:extLst>
            </p:cNvPr>
            <p:cNvCxnSpPr>
              <a:stCxn id="96" idx="5"/>
              <a:endCxn id="91" idx="1"/>
            </p:cNvCxnSpPr>
            <p:nvPr/>
          </p:nvCxnSpPr>
          <p:spPr>
            <a:xfrm>
              <a:off x="1702593" y="1788948"/>
              <a:ext cx="675623" cy="80308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E55E96E-C6B1-47A3-B330-74EC2F5EA04E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V="1">
              <a:off x="2539861" y="1855903"/>
              <a:ext cx="0" cy="6691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5E87574-75AE-44A2-AC50-858CB70B7A2A}"/>
                </a:ext>
              </a:extLst>
            </p:cNvPr>
            <p:cNvCxnSpPr>
              <a:stCxn id="92" idx="0"/>
              <a:endCxn id="93" idx="4"/>
            </p:cNvCxnSpPr>
            <p:nvPr/>
          </p:nvCxnSpPr>
          <p:spPr>
            <a:xfrm flipV="1">
              <a:off x="2539861" y="737842"/>
              <a:ext cx="0" cy="6608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3D001EB-75AE-4BBF-95DF-C92FF8DC97DA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FBE57D8-CA92-4E54-B22E-04AA7D45D78A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40B40B4-C890-4855-9A23-099FC29AB97A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12348A7-F2B2-4342-9D66-C5F67C2F4315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1120DB-3CC5-427D-B669-73190CA25519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FEB511-E7E5-4353-A995-2823C407A314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E70B54-2C0F-4574-85BE-308F5A2262F0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C758791-2CB9-49AF-ABC7-CBDF2498ACB0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A01028-BE8C-41F3-9121-CD2676F0144C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B54843D-EE4C-4B9F-8432-0D2B05EA4191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8F2A42-E611-4113-B988-CDBDE3A02158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A6C749-2811-4BD5-9F76-CBCDF75EB721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5CAA549-EA66-4B1C-991A-58CA28E7542F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891B01B-7A43-4134-9E9E-221108EFA1E3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98227F6-F163-4D7F-A95E-C77E45495A64}"/>
                </a:ext>
              </a:extLst>
            </p:cNvPr>
            <p:cNvSpPr txBox="1"/>
            <p:nvPr/>
          </p:nvSpPr>
          <p:spPr>
            <a:xfrm>
              <a:off x="412512" y="51572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CE6B27-0554-4F13-9B1F-6459908D69EA}"/>
                </a:ext>
              </a:extLst>
            </p:cNvPr>
            <p:cNvSpPr txBox="1"/>
            <p:nvPr/>
          </p:nvSpPr>
          <p:spPr>
            <a:xfrm>
              <a:off x="2421077" y="54505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099CF65-CDDE-476D-AE7C-D09E3C99139A}"/>
                </a:ext>
              </a:extLst>
            </p:cNvPr>
            <p:cNvSpPr txBox="1"/>
            <p:nvPr/>
          </p:nvSpPr>
          <p:spPr>
            <a:xfrm>
              <a:off x="2414665" y="279376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C4984E1-5E5B-414E-97EE-1931EC55E5CB}"/>
                </a:ext>
              </a:extLst>
            </p:cNvPr>
            <p:cNvSpPr txBox="1"/>
            <p:nvPr/>
          </p:nvSpPr>
          <p:spPr>
            <a:xfrm>
              <a:off x="412512" y="279376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A19709-0FFE-4736-A39A-49B3E77B643A}"/>
              </a:ext>
            </a:extLst>
          </p:cNvPr>
          <p:cNvSpPr txBox="1"/>
          <p:nvPr/>
        </p:nvSpPr>
        <p:spPr>
          <a:xfrm>
            <a:off x="1124784" y="60870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C32CFBF-540F-4199-968B-3433B49985EB}"/>
              </a:ext>
            </a:extLst>
          </p:cNvPr>
          <p:cNvSpPr txBox="1"/>
          <p:nvPr/>
        </p:nvSpPr>
        <p:spPr>
          <a:xfrm>
            <a:off x="2067095" y="607349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63774E-2ED2-4426-B563-2DDBC48FD13E}"/>
              </a:ext>
            </a:extLst>
          </p:cNvPr>
          <p:cNvSpPr txBox="1"/>
          <p:nvPr/>
        </p:nvSpPr>
        <p:spPr>
          <a:xfrm>
            <a:off x="3266906" y="3909848"/>
            <a:ext cx="48715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= C35*X35 + C51*X51 + C59*X59 + </a:t>
            </a:r>
          </a:p>
          <a:p>
            <a:r>
              <a:rPr lang="en-US" sz="1000" dirty="0"/>
              <a:t>            C78*X78 + C89*X89</a:t>
            </a:r>
          </a:p>
          <a:p>
            <a:r>
              <a:rPr lang="en-US" sz="1000" dirty="0"/>
              <a:t>          = (6*5) + (6*3) + (4*2) +</a:t>
            </a:r>
          </a:p>
          <a:p>
            <a:r>
              <a:rPr lang="en-US" sz="1000" dirty="0"/>
              <a:t>             (3*3) + (2*3)</a:t>
            </a:r>
          </a:p>
          <a:p>
            <a:r>
              <a:rPr lang="en-US" sz="1000" dirty="0"/>
              <a:t>          = 71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algn="ctr"/>
            <a:r>
              <a:rPr lang="en-US" sz="1000" dirty="0"/>
              <a:t>OR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algn="r"/>
            <a:r>
              <a:rPr lang="en-US" sz="1000" dirty="0"/>
              <a:t>Cost = (3*12) + (0*8) + (2*10) + (3*5) = 71</a:t>
            </a:r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1F5F7F1A-8616-41DA-AEFC-15D57CFC7A84}"/>
              </a:ext>
            </a:extLst>
          </p:cNvPr>
          <p:cNvSpPr/>
          <p:nvPr/>
        </p:nvSpPr>
        <p:spPr>
          <a:xfrm rot="16200000">
            <a:off x="3705402" y="4304221"/>
            <a:ext cx="249382" cy="1126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B1E2D2D1-A3D7-4F9B-B05F-79297F541338}"/>
              </a:ext>
            </a:extLst>
          </p:cNvPr>
          <p:cNvSpPr/>
          <p:nvPr/>
        </p:nvSpPr>
        <p:spPr>
          <a:xfrm rot="5400000">
            <a:off x="7450542" y="5900264"/>
            <a:ext cx="249382" cy="11263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9F49719-CF00-41F9-94C2-86E6D63DC7B4}"/>
              </a:ext>
            </a:extLst>
          </p:cNvPr>
          <p:cNvSpPr txBox="1"/>
          <p:nvPr/>
        </p:nvSpPr>
        <p:spPr>
          <a:xfrm>
            <a:off x="3200262" y="450802"/>
            <a:ext cx="488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original network is used to generate the “Rank/Path” matrix.  Then we iterate through the matrices until all the Supply/Demand is distributed.  This will result in the Phase 1 feasible solution.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04031D9-F944-49E2-B939-A34519049C54}"/>
              </a:ext>
            </a:extLst>
          </p:cNvPr>
          <p:cNvSpPr txBox="1"/>
          <p:nvPr/>
        </p:nvSpPr>
        <p:spPr>
          <a:xfrm>
            <a:off x="0" y="1416"/>
            <a:ext cx="6105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#1 (9-Node/14 Link) Network – </a:t>
            </a:r>
            <a:r>
              <a:rPr lang="en-US" sz="1600" dirty="0" err="1"/>
              <a:t>Chayen</a:t>
            </a:r>
            <a:r>
              <a:rPr lang="en-US" sz="1600" dirty="0"/>
              <a:t> Phase 1 / MCF Phase 2</a:t>
            </a:r>
          </a:p>
        </p:txBody>
      </p:sp>
    </p:spTree>
    <p:extLst>
      <p:ext uri="{BB962C8B-B14F-4D97-AF65-F5344CB8AC3E}">
        <p14:creationId xmlns:p14="http://schemas.microsoft.com/office/powerpoint/2010/main" val="148295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1D4A97E7-F0B1-466C-9CDB-D6CFCB864182}"/>
              </a:ext>
            </a:extLst>
          </p:cNvPr>
          <p:cNvSpPr txBox="1"/>
          <p:nvPr/>
        </p:nvSpPr>
        <p:spPr>
          <a:xfrm>
            <a:off x="5701406" y="2101780"/>
            <a:ext cx="60975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Phase 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II – Find the optimal solution from the network produced at the end of Phase I.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Starting cost = C35*X35 + C51*X51 + C59*X59 + C78*X78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C89*X89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6*5 + 6*3 + 4*2 + 3*3 +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2*3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= 71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C79F682-10A0-4D22-AA3A-A9D5DB18BA63}"/>
              </a:ext>
            </a:extLst>
          </p:cNvPr>
          <p:cNvSpPr txBox="1"/>
          <p:nvPr/>
        </p:nvSpPr>
        <p:spPr>
          <a:xfrm>
            <a:off x="321739" y="3440608"/>
            <a:ext cx="4937205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Iteration I – Step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Find (</a:t>
            </a:r>
            <a:r>
              <a:rPr lang="en-US" sz="900" dirty="0" err="1">
                <a:latin typeface="Consolas" panose="020B0609020204030204" pitchFamily="49" charset="0"/>
              </a:rPr>
              <a:t>wi</a:t>
            </a:r>
            <a:r>
              <a:rPr lang="en-US" sz="900" dirty="0">
                <a:latin typeface="Consolas" panose="020B0609020204030204" pitchFamily="49" charset="0"/>
              </a:rPr>
              <a:t> – </a:t>
            </a:r>
            <a:r>
              <a:rPr lang="en-US" sz="900" dirty="0" err="1">
                <a:latin typeface="Consolas" panose="020B0609020204030204" pitchFamily="49" charset="0"/>
              </a:rPr>
              <a:t>wj</a:t>
            </a:r>
            <a:r>
              <a:rPr lang="en-US" sz="900" dirty="0">
                <a:latin typeface="Consolas" panose="020B0609020204030204" pitchFamily="49" charset="0"/>
              </a:rPr>
              <a:t>) with w5 = 0 (first node with most links = 3) using basic links, original costs, and </a:t>
            </a:r>
            <a:r>
              <a:rPr lang="en-US" sz="900" dirty="0" err="1">
                <a:latin typeface="Consolas" panose="020B0609020204030204" pitchFamily="49" charset="0"/>
              </a:rPr>
              <a:t>wi-wj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Cij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w3 – w5 = C35 = 6; w3 =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w1 = C51 = 6; w1 = -6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w5 – w9 = C59 = 4; w9 = -4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w7 – w8 = C78 = 3; w7 – (-2) = 3; w7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w8 – w9 = C89 = 2; w8 – (-4) = 2; w8 = -2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Need to bring in links to solve for w2, w4, and w6 (cheapest incoming)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w2 = 2; (-6) – w2 = 2; w2 = -8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w1 – w4 = 1; (-6) – w4 = 1; w4 = -7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w9 – w6 = 1; (-4) – w6 = 1; w6 = -5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C5F17D-3F32-4A25-88BA-844E60928180}"/>
              </a:ext>
            </a:extLst>
          </p:cNvPr>
          <p:cNvSpPr txBox="1"/>
          <p:nvPr/>
        </p:nvSpPr>
        <p:spPr>
          <a:xfrm>
            <a:off x="5695944" y="3440608"/>
            <a:ext cx="33744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Step 2: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Determine which non-basic variable should be added to the basic group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X23: w2 – w3 – C23 = (-8) – 6 – 1 = -15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X25: w2 – w5 – C25 = (-8) – 0 – 1 = -9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X47: w4 – w7 – C47 = (-7) – 5 – 1 = -13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X63: w6 – w3 – C63 = (-5) – 6 – 1 = -12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X75: w7 – w5 – C75 = 1 – 0 – 2 = -1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X85: w8 – w5 – C89 = (-2) – 0 – 2 = -4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95CC74A-31EC-4FB3-8CFF-0CF878DBB251}"/>
              </a:ext>
            </a:extLst>
          </p:cNvPr>
          <p:cNvSpPr txBox="1"/>
          <p:nvPr/>
        </p:nvSpPr>
        <p:spPr>
          <a:xfrm>
            <a:off x="9086657" y="3954980"/>
            <a:ext cx="29825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No positive values exist; stop Phase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06DAD9-F20E-4DF8-8449-F095FEA04996}"/>
              </a:ext>
            </a:extLst>
          </p:cNvPr>
          <p:cNvGrpSpPr/>
          <p:nvPr/>
        </p:nvGrpSpPr>
        <p:grpSpPr>
          <a:xfrm>
            <a:off x="319883" y="276305"/>
            <a:ext cx="2513230" cy="2769367"/>
            <a:chOff x="319883" y="276305"/>
            <a:chExt cx="2513230" cy="276936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700560C-D5F8-46F8-9D68-AEFFE74C0F32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980042-EC75-4458-B4BF-AA859B22554D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A39E0023-0289-4775-93DC-99753B72AC0E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B703A7D6-0CFC-47DC-9A3D-1EE7FD8611C2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E92A8E8E-4692-4DFC-95A9-CCF415FB74A2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F920198F-E362-4943-AADF-D1C62923B754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F6A777E7-BD59-4138-A65E-C9DA00E1E039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982945EC-A857-4831-A24F-CB3499A97EF7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5A0A7508-AB44-4F75-B285-0D2C054EE18D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19232F3E-1441-48DC-BCC8-82034C53E05B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4" name="Flowchart: Connector 263">
              <a:extLst>
                <a:ext uri="{FF2B5EF4-FFF2-40B4-BE49-F238E27FC236}">
                  <a16:creationId xmlns:a16="http://schemas.microsoft.com/office/drawing/2014/main" id="{8E7313B1-9737-4AA1-BCEB-CC7DEDDC9105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672072BF-53F8-4410-BC35-90E7BB1B31FF}"/>
                </a:ext>
              </a:extLst>
            </p:cNvPr>
            <p:cNvCxnSpPr>
              <a:stCxn id="164" idx="6"/>
              <a:endCxn id="142" idx="2"/>
            </p:cNvCxnSpPr>
            <p:nvPr/>
          </p:nvCxnSpPr>
          <p:spPr>
            <a:xfrm>
              <a:off x="777083" y="514930"/>
              <a:ext cx="541713" cy="554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81343092-13E7-4EB1-A6B3-AEA4CE441964}"/>
                </a:ext>
              </a:extLst>
            </p:cNvPr>
            <p:cNvCxnSpPr>
              <a:stCxn id="142" idx="6"/>
              <a:endCxn id="140" idx="2"/>
            </p:cNvCxnSpPr>
            <p:nvPr/>
          </p:nvCxnSpPr>
          <p:spPr>
            <a:xfrm flipV="1">
              <a:off x="1775996" y="514930"/>
              <a:ext cx="541713" cy="55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78FD4F-7E52-4575-873B-39C5EC669A96}"/>
                </a:ext>
              </a:extLst>
            </p:cNvPr>
            <p:cNvCxnSpPr>
              <a:stCxn id="140" idx="3"/>
              <a:endCxn id="143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C9B5B994-6C79-449A-BFB6-5853ADF14CB9}"/>
                </a:ext>
              </a:extLst>
            </p:cNvPr>
            <p:cNvCxnSpPr>
              <a:stCxn id="142" idx="4"/>
              <a:endCxn id="143" idx="0"/>
            </p:cNvCxnSpPr>
            <p:nvPr/>
          </p:nvCxnSpPr>
          <p:spPr>
            <a:xfrm>
              <a:off x="1547396" y="749071"/>
              <a:ext cx="0" cy="6553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59F18E24-D912-4D86-A3CF-F8D396EA8E92}"/>
                </a:ext>
              </a:extLst>
            </p:cNvPr>
            <p:cNvCxnSpPr>
              <a:stCxn id="143" idx="1"/>
              <a:endCxn id="164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32540434-479F-4BAC-A1EA-74AF1A9C7CB3}"/>
                </a:ext>
              </a:extLst>
            </p:cNvPr>
            <p:cNvCxnSpPr>
              <a:stCxn id="164" idx="4"/>
              <a:endCxn id="264" idx="0"/>
            </p:cNvCxnSpPr>
            <p:nvPr/>
          </p:nvCxnSpPr>
          <p:spPr>
            <a:xfrm>
              <a:off x="548483" y="743530"/>
              <a:ext cx="0" cy="660861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E54CFF33-4D2D-4ABD-9997-6CFEB866BF2D}"/>
                </a:ext>
              </a:extLst>
            </p:cNvPr>
            <p:cNvCxnSpPr>
              <a:stCxn id="264" idx="4"/>
              <a:endCxn id="163" idx="0"/>
            </p:cNvCxnSpPr>
            <p:nvPr/>
          </p:nvCxnSpPr>
          <p:spPr>
            <a:xfrm>
              <a:off x="548483" y="1861591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4EF99EB-3968-4931-B071-812188AF5E95}"/>
                </a:ext>
              </a:extLst>
            </p:cNvPr>
            <p:cNvCxnSpPr>
              <a:stCxn id="163" idx="6"/>
              <a:endCxn id="141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1EF9BB2-0005-48E1-A4CD-780DE654DEFC}"/>
                </a:ext>
              </a:extLst>
            </p:cNvPr>
            <p:cNvCxnSpPr>
              <a:stCxn id="141" idx="0"/>
              <a:endCxn id="143" idx="4"/>
            </p:cNvCxnSpPr>
            <p:nvPr/>
          </p:nvCxnSpPr>
          <p:spPr>
            <a:xfrm flipV="1">
              <a:off x="1547396" y="1861591"/>
              <a:ext cx="0" cy="6636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289390B-72C7-42EB-9461-06C2B0744D9E}"/>
                </a:ext>
              </a:extLst>
            </p:cNvPr>
            <p:cNvCxnSpPr>
              <a:stCxn id="141" idx="6"/>
              <a:endCxn id="138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11D5D8B-D0E1-4111-AF4B-FBB2B993310B}"/>
                </a:ext>
              </a:extLst>
            </p:cNvPr>
            <p:cNvCxnSpPr>
              <a:stCxn id="143" idx="5"/>
              <a:endCxn id="138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1721706-4D8D-4363-80E3-2D9F31499ADC}"/>
                </a:ext>
              </a:extLst>
            </p:cNvPr>
            <p:cNvCxnSpPr>
              <a:stCxn id="139" idx="0"/>
              <a:endCxn id="140" idx="4"/>
            </p:cNvCxnSpPr>
            <p:nvPr/>
          </p:nvCxnSpPr>
          <p:spPr>
            <a:xfrm flipV="1">
              <a:off x="2546309" y="743530"/>
              <a:ext cx="0" cy="66086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6D1AD78-E2F5-4F24-AFEA-E540A24F5D80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C4A4F9A-7F3A-4BEB-A7EC-DC73512E745C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0468FF-3891-4A98-A73F-A8787C86CF25}"/>
                </a:ext>
              </a:extLst>
            </p:cNvPr>
            <p:cNvSpPr txBox="1"/>
            <p:nvPr/>
          </p:nvSpPr>
          <p:spPr>
            <a:xfrm>
              <a:off x="867628" y="2778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A0B1E06-87CE-453D-9507-A45068017DF9}"/>
                </a:ext>
              </a:extLst>
            </p:cNvPr>
            <p:cNvSpPr txBox="1"/>
            <p:nvPr/>
          </p:nvSpPr>
          <p:spPr>
            <a:xfrm>
              <a:off x="1866541" y="276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2455057-1F3E-4AAC-B0CE-69E72E14A07C}"/>
                </a:ext>
              </a:extLst>
            </p:cNvPr>
            <p:cNvSpPr txBox="1"/>
            <p:nvPr/>
          </p:nvSpPr>
          <p:spPr>
            <a:xfrm>
              <a:off x="491251" y="9023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29C2ECE-4763-4311-B815-D532D320C43C}"/>
                </a:ext>
              </a:extLst>
            </p:cNvPr>
            <p:cNvSpPr txBox="1"/>
            <p:nvPr/>
          </p:nvSpPr>
          <p:spPr>
            <a:xfrm>
              <a:off x="491251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70F0FF8-5E23-4330-AC60-E52A3CCDA03F}"/>
                </a:ext>
              </a:extLst>
            </p:cNvPr>
            <p:cNvSpPr txBox="1"/>
            <p:nvPr/>
          </p:nvSpPr>
          <p:spPr>
            <a:xfrm>
              <a:off x="2539860" y="90141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C17C96B-9783-44AE-902D-CCDBB400C640}"/>
                </a:ext>
              </a:extLst>
            </p:cNvPr>
            <p:cNvSpPr txBox="1"/>
            <p:nvPr/>
          </p:nvSpPr>
          <p:spPr>
            <a:xfrm>
              <a:off x="1532652" y="86096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1A0D85C-F93A-4CB5-A307-4A22C9E57B95}"/>
                </a:ext>
              </a:extLst>
            </p:cNvPr>
            <p:cNvSpPr txBox="1"/>
            <p:nvPr/>
          </p:nvSpPr>
          <p:spPr>
            <a:xfrm>
              <a:off x="2116397" y="893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E17328BF-9120-412F-9DFC-EC65A5CA6285}"/>
                </a:ext>
              </a:extLst>
            </p:cNvPr>
            <p:cNvSpPr txBox="1"/>
            <p:nvPr/>
          </p:nvSpPr>
          <p:spPr>
            <a:xfrm>
              <a:off x="1518785" y="21820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EF15F37F-527A-4719-AE5C-7263AB9EC049}"/>
                </a:ext>
              </a:extLst>
            </p:cNvPr>
            <p:cNvSpPr txBox="1"/>
            <p:nvPr/>
          </p:nvSpPr>
          <p:spPr>
            <a:xfrm>
              <a:off x="2109236" y="21265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A09D13A5-E0A0-4EC7-AE6A-E129C2EE0299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476E35B-BBB1-4104-912C-EBF2BD302D50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7355AAE-A3D0-4847-884E-BB80E65C5904}"/>
                </a:ext>
              </a:extLst>
            </p:cNvPr>
            <p:cNvSpPr txBox="1"/>
            <p:nvPr/>
          </p:nvSpPr>
          <p:spPr>
            <a:xfrm>
              <a:off x="946148" y="83807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7034158-E452-484B-B3D6-80C3345084DB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3DB6440-1488-4044-A402-3919A091C6D1}"/>
                </a:ext>
              </a:extLst>
            </p:cNvPr>
            <p:cNvSpPr txBox="1"/>
            <p:nvPr/>
          </p:nvSpPr>
          <p:spPr>
            <a:xfrm>
              <a:off x="1879400" y="2723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2FFF881-36DC-4C66-9368-9B8D7EB822B1}"/>
                </a:ext>
              </a:extLst>
            </p:cNvPr>
            <p:cNvSpPr txBox="1"/>
            <p:nvPr/>
          </p:nvSpPr>
          <p:spPr>
            <a:xfrm rot="2856714">
              <a:off x="1872990" y="18418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C83D9D2-C33B-4231-8F19-9E62ED26563E}"/>
                </a:ext>
              </a:extLst>
            </p:cNvPr>
            <p:cNvSpPr txBox="1"/>
            <p:nvPr/>
          </p:nvSpPr>
          <p:spPr>
            <a:xfrm rot="18734670">
              <a:off x="1942215" y="732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80309F0-AE4A-40E2-AF90-F0FE2149251B}"/>
                </a:ext>
              </a:extLst>
            </p:cNvPr>
            <p:cNvSpPr txBox="1"/>
            <p:nvPr/>
          </p:nvSpPr>
          <p:spPr>
            <a:xfrm>
              <a:off x="909661" y="10638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66B5FCE5-AD94-4AD9-ABFE-1BCD5A5D5165}"/>
                </a:ext>
              </a:extLst>
            </p:cNvPr>
            <p:cNvCxnSpPr/>
            <p:nvPr/>
          </p:nvCxnSpPr>
          <p:spPr>
            <a:xfrm flipV="1">
              <a:off x="710128" y="1794636"/>
              <a:ext cx="675623" cy="7947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4DECEA2F-09BD-4847-9043-F163EF7E9BC9}"/>
                </a:ext>
              </a:extLst>
            </p:cNvPr>
            <p:cNvCxnSpPr/>
            <p:nvPr/>
          </p:nvCxnSpPr>
          <p:spPr>
            <a:xfrm flipV="1">
              <a:off x="2546309" y="1861591"/>
              <a:ext cx="0" cy="669174"/>
            </a:xfrm>
            <a:prstGeom prst="straightConnector1">
              <a:avLst/>
            </a:prstGeom>
            <a:ln w="127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54F9564-810C-4643-B7C7-77BDF3E0F719}"/>
                </a:ext>
              </a:extLst>
            </p:cNvPr>
            <p:cNvSpPr txBox="1"/>
            <p:nvPr/>
          </p:nvSpPr>
          <p:spPr>
            <a:xfrm>
              <a:off x="2569899" y="194600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E5B7BD9-9C8F-4F78-829C-DE31B383DCD4}"/>
                </a:ext>
              </a:extLst>
            </p:cNvPr>
            <p:cNvSpPr txBox="1"/>
            <p:nvPr/>
          </p:nvSpPr>
          <p:spPr>
            <a:xfrm>
              <a:off x="932281" y="21863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4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CF8AEA80-8B3F-4CA4-B9A0-800C8527CC1F}"/>
              </a:ext>
            </a:extLst>
          </p:cNvPr>
          <p:cNvSpPr txBox="1"/>
          <p:nvPr/>
        </p:nvSpPr>
        <p:spPr>
          <a:xfrm>
            <a:off x="5695945" y="189682"/>
            <a:ext cx="954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5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 = 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1F4C15-6827-441F-BB67-EC2788FE9610}"/>
              </a:ext>
            </a:extLst>
          </p:cNvPr>
          <p:cNvSpPr txBox="1"/>
          <p:nvPr/>
        </p:nvSpPr>
        <p:spPr>
          <a:xfrm>
            <a:off x="5695944" y="1436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Current flow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DCB6890-BDEC-49F9-A6D8-37CBCFE21E2A}"/>
              </a:ext>
            </a:extLst>
          </p:cNvPr>
          <p:cNvSpPr txBox="1"/>
          <p:nvPr/>
        </p:nvSpPr>
        <p:spPr>
          <a:xfrm>
            <a:off x="6659665" y="189682"/>
            <a:ext cx="33744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X35 = 6   flow*Cost =  30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X51 = 6   flow*Cost =  18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X59 = 4   flow*Cost =   8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X78 = 3   flow*Cost =  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X89 = 2   flow*Cost =   6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--------------------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Feasible Value =  71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01ED6F-FE94-4300-9C8D-FD3A3ECFC44E}"/>
              </a:ext>
            </a:extLst>
          </p:cNvPr>
          <p:cNvSpPr txBox="1"/>
          <p:nvPr/>
        </p:nvSpPr>
        <p:spPr>
          <a:xfrm>
            <a:off x="6650051" y="1523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Original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E8681-6ABB-4BB2-8FDA-666E6470E397}"/>
              </a:ext>
            </a:extLst>
          </p:cNvPr>
          <p:cNvSpPr txBox="1"/>
          <p:nvPr/>
        </p:nvSpPr>
        <p:spPr>
          <a:xfrm>
            <a:off x="249508" y="3478013"/>
            <a:ext cx="6400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Confirm Equilibrium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Node	</a:t>
            </a:r>
            <a:r>
              <a:rPr lang="en-US" sz="900" dirty="0" err="1">
                <a:latin typeface="Consolas" panose="020B0609020204030204" pitchFamily="49" charset="0"/>
              </a:rPr>
              <a:t>FlowIn</a:t>
            </a:r>
            <a:r>
              <a:rPr lang="en-US" sz="900" dirty="0">
                <a:latin typeface="Consolas" panose="020B0609020204030204" pitchFamily="49" charset="0"/>
              </a:rPr>
              <a:t>   +	Supply	=	</a:t>
            </a:r>
            <a:r>
              <a:rPr lang="en-US" sz="900" dirty="0" err="1">
                <a:latin typeface="Consolas" panose="020B0609020204030204" pitchFamily="49" charset="0"/>
              </a:rPr>
              <a:t>FlowOut</a:t>
            </a:r>
            <a:r>
              <a:rPr lang="en-US" sz="900" dirty="0">
                <a:latin typeface="Consolas" panose="020B0609020204030204" pitchFamily="49" charset="0"/>
              </a:rPr>
              <a:t>   -	Demand	Balanced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01	3	0		0	-3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02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03	0	5		5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04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05	5	0		(3+2)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06	0	0		0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07	0	3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08	3	0		3	0	Yes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09	(2+3)	0		0	-5	Yes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C2E124-E1EB-4EBD-898A-CCDCFEDAEA41}"/>
              </a:ext>
            </a:extLst>
          </p:cNvPr>
          <p:cNvGrpSpPr/>
          <p:nvPr/>
        </p:nvGrpSpPr>
        <p:grpSpPr>
          <a:xfrm>
            <a:off x="319883" y="286330"/>
            <a:ext cx="2455026" cy="2759342"/>
            <a:chOff x="319883" y="286330"/>
            <a:chExt cx="2455026" cy="27593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A112F3-15F4-4930-B4BC-65F7C60DE2DC}"/>
                </a:ext>
              </a:extLst>
            </p:cNvPr>
            <p:cNvSpPr txBox="1"/>
            <p:nvPr/>
          </p:nvSpPr>
          <p:spPr>
            <a:xfrm>
              <a:off x="2421113" y="2799451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801AF66-012E-44D6-8530-88FE96328D8D}"/>
                </a:ext>
              </a:extLst>
            </p:cNvPr>
            <p:cNvSpPr txBox="1"/>
            <p:nvPr/>
          </p:nvSpPr>
          <p:spPr>
            <a:xfrm>
              <a:off x="418960" y="27994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2D775DFB-9342-4068-A972-B7E846E66DAB}"/>
                </a:ext>
              </a:extLst>
            </p:cNvPr>
            <p:cNvSpPr/>
            <p:nvPr/>
          </p:nvSpPr>
          <p:spPr>
            <a:xfrm>
              <a:off x="2317709" y="2530765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B76C87B0-FE1A-4A8E-A333-3D3274FE8601}"/>
                </a:ext>
              </a:extLst>
            </p:cNvPr>
            <p:cNvSpPr/>
            <p:nvPr/>
          </p:nvSpPr>
          <p:spPr>
            <a:xfrm>
              <a:off x="2317709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475F83EF-DE4C-41BF-ADBB-02A5D8C6C14B}"/>
                </a:ext>
              </a:extLst>
            </p:cNvPr>
            <p:cNvSpPr/>
            <p:nvPr/>
          </p:nvSpPr>
          <p:spPr>
            <a:xfrm>
              <a:off x="2317709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85CC954A-661E-4E09-A132-5FDA75E40A17}"/>
                </a:ext>
              </a:extLst>
            </p:cNvPr>
            <p:cNvSpPr/>
            <p:nvPr/>
          </p:nvSpPr>
          <p:spPr>
            <a:xfrm>
              <a:off x="1318796" y="2525224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AD16EE3F-1543-4756-A4B2-A088ECA3CD45}"/>
                </a:ext>
              </a:extLst>
            </p:cNvPr>
            <p:cNvSpPr/>
            <p:nvPr/>
          </p:nvSpPr>
          <p:spPr>
            <a:xfrm>
              <a:off x="1318796" y="29187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568CCCCD-B3A5-44FB-866B-7BDD11DFB50E}"/>
                </a:ext>
              </a:extLst>
            </p:cNvPr>
            <p:cNvSpPr/>
            <p:nvPr/>
          </p:nvSpPr>
          <p:spPr>
            <a:xfrm>
              <a:off x="1318796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94A51F2F-656D-44F8-8077-B88BBF3C21B4}"/>
                </a:ext>
              </a:extLst>
            </p:cNvPr>
            <p:cNvSpPr/>
            <p:nvPr/>
          </p:nvSpPr>
          <p:spPr>
            <a:xfrm>
              <a:off x="319883" y="2522452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1F63FD79-6E8F-4EDE-9C8D-B9104FBC03FF}"/>
                </a:ext>
              </a:extLst>
            </p:cNvPr>
            <p:cNvSpPr/>
            <p:nvPr/>
          </p:nvSpPr>
          <p:spPr>
            <a:xfrm>
              <a:off x="319883" y="286330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3C6A0B99-09D3-4889-8CD4-95BCC0389B9F}"/>
                </a:ext>
              </a:extLst>
            </p:cNvPr>
            <p:cNvSpPr/>
            <p:nvPr/>
          </p:nvSpPr>
          <p:spPr>
            <a:xfrm>
              <a:off x="319883" y="1404391"/>
              <a:ext cx="457200" cy="4572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F34D9E7-DD91-4316-B68C-FFFA595A8C07}"/>
                </a:ext>
              </a:extLst>
            </p:cNvPr>
            <p:cNvCxnSpPr>
              <a:stCxn id="59" idx="3"/>
              <a:endCxn id="62" idx="7"/>
            </p:cNvCxnSpPr>
            <p:nvPr/>
          </p:nvCxnSpPr>
          <p:spPr>
            <a:xfrm flipH="1">
              <a:off x="1709041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6F27728-77E9-4000-BDAF-DA31623F418A}"/>
                </a:ext>
              </a:extLst>
            </p:cNvPr>
            <p:cNvCxnSpPr>
              <a:stCxn id="62" idx="1"/>
              <a:endCxn id="64" idx="5"/>
            </p:cNvCxnSpPr>
            <p:nvPr/>
          </p:nvCxnSpPr>
          <p:spPr>
            <a:xfrm flipH="1" flipV="1">
              <a:off x="710128" y="676575"/>
              <a:ext cx="675623" cy="79477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4E9E2CE-316A-4D25-B53A-AFCF0A6327A6}"/>
                </a:ext>
              </a:extLst>
            </p:cNvPr>
            <p:cNvCxnSpPr>
              <a:stCxn id="63" idx="6"/>
              <a:endCxn id="60" idx="2"/>
            </p:cNvCxnSpPr>
            <p:nvPr/>
          </p:nvCxnSpPr>
          <p:spPr>
            <a:xfrm>
              <a:off x="777083" y="2751052"/>
              <a:ext cx="541713" cy="2772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56829A8-663A-40D6-B8EA-3D68EB8F39D2}"/>
                </a:ext>
              </a:extLst>
            </p:cNvPr>
            <p:cNvCxnSpPr>
              <a:stCxn id="60" idx="6"/>
              <a:endCxn id="57" idx="2"/>
            </p:cNvCxnSpPr>
            <p:nvPr/>
          </p:nvCxnSpPr>
          <p:spPr>
            <a:xfrm>
              <a:off x="1775996" y="2753824"/>
              <a:ext cx="541713" cy="5541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4E4C1D0-3BB4-42C5-A1DD-07173DC58F38}"/>
                </a:ext>
              </a:extLst>
            </p:cNvPr>
            <p:cNvCxnSpPr>
              <a:stCxn id="62" idx="5"/>
              <a:endCxn id="57" idx="1"/>
            </p:cNvCxnSpPr>
            <p:nvPr/>
          </p:nvCxnSpPr>
          <p:spPr>
            <a:xfrm>
              <a:off x="1709041" y="1794636"/>
              <a:ext cx="675623" cy="80308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6FA1FB-9FC2-4E60-AEEC-9EB7E92F6008}"/>
                </a:ext>
              </a:extLst>
            </p:cNvPr>
            <p:cNvSpPr txBox="1"/>
            <p:nvPr/>
          </p:nvSpPr>
          <p:spPr>
            <a:xfrm>
              <a:off x="418960" y="521410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-3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B5F3FF-4340-44AD-A8B1-BE53A4B9A16F}"/>
                </a:ext>
              </a:extLst>
            </p:cNvPr>
            <p:cNvSpPr txBox="1"/>
            <p:nvPr/>
          </p:nvSpPr>
          <p:spPr>
            <a:xfrm>
              <a:off x="2427525" y="55074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1DA018-155A-4EC2-9E1B-A3D80B88FADB}"/>
                </a:ext>
              </a:extLst>
            </p:cNvPr>
            <p:cNvSpPr txBox="1"/>
            <p:nvPr/>
          </p:nvSpPr>
          <p:spPr>
            <a:xfrm>
              <a:off x="2149079" y="80895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0DE832-7E5A-4346-9F35-4644D8F2D5F1}"/>
                </a:ext>
              </a:extLst>
            </p:cNvPr>
            <p:cNvSpPr txBox="1"/>
            <p:nvPr/>
          </p:nvSpPr>
          <p:spPr>
            <a:xfrm>
              <a:off x="2007858" y="20246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AB454F-485A-4A9E-B366-28795AC19C69}"/>
                </a:ext>
              </a:extLst>
            </p:cNvPr>
            <p:cNvSpPr txBox="1"/>
            <p:nvPr/>
          </p:nvSpPr>
          <p:spPr>
            <a:xfrm>
              <a:off x="911974" y="2516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C075F0-5CF8-4086-A638-B190F4937655}"/>
                </a:ext>
              </a:extLst>
            </p:cNvPr>
            <p:cNvSpPr txBox="1"/>
            <p:nvPr/>
          </p:nvSpPr>
          <p:spPr>
            <a:xfrm>
              <a:off x="1876251" y="25290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1FE29E-71F6-4B71-A963-C70A61C0130C}"/>
                </a:ext>
              </a:extLst>
            </p:cNvPr>
            <p:cNvSpPr txBox="1"/>
            <p:nvPr/>
          </p:nvSpPr>
          <p:spPr>
            <a:xfrm>
              <a:off x="1078738" y="100513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3C2613-4B7F-4EC3-9349-B0DDF1446C66}"/>
                </a:ext>
              </a:extLst>
            </p:cNvPr>
            <p:cNvSpPr txBox="1"/>
            <p:nvPr/>
          </p:nvSpPr>
          <p:spPr>
            <a:xfrm>
              <a:off x="905158" y="274205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2F9A5B-0089-48A8-A53F-8C81E17B9657}"/>
                </a:ext>
              </a:extLst>
            </p:cNvPr>
            <p:cNvSpPr txBox="1"/>
            <p:nvPr/>
          </p:nvSpPr>
          <p:spPr>
            <a:xfrm>
              <a:off x="1744644" y="20246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E902A2-8E56-4517-8FAE-416EAED8BDBF}"/>
                </a:ext>
              </a:extLst>
            </p:cNvPr>
            <p:cNvSpPr txBox="1"/>
            <p:nvPr/>
          </p:nvSpPr>
          <p:spPr>
            <a:xfrm>
              <a:off x="1876251" y="8004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DD9A16C-548F-4A92-8F8A-B1EE1DCF3812}"/>
                </a:ext>
              </a:extLst>
            </p:cNvPr>
            <p:cNvSpPr txBox="1"/>
            <p:nvPr/>
          </p:nvSpPr>
          <p:spPr>
            <a:xfrm>
              <a:off x="835972" y="9961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E865D2-AFB9-4975-BBB1-2D704699E1DD}"/>
                </a:ext>
              </a:extLst>
            </p:cNvPr>
            <p:cNvSpPr txBox="1"/>
            <p:nvPr/>
          </p:nvSpPr>
          <p:spPr>
            <a:xfrm>
              <a:off x="1881097" y="2723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0B050"/>
                  </a:solidFill>
                </a:defRPr>
              </a:lvl1pPr>
            </a:lstStyle>
            <a:p>
              <a:r>
                <a:rPr lang="en-US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2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919</Words>
  <Application>Microsoft Office PowerPoint</Application>
  <PresentationFormat>Widescreen</PresentationFormat>
  <Paragraphs>232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Chayen Algorithm By-Hand Solution  Thesis Section VI, Example #1 Timothy M. Chavez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Example 1 - 9 nodes and 14 links</dc:title>
  <dc:creator>Timothy Chavez</dc:creator>
  <cp:keywords>MCF;Minimal Cost Flow;By Hand Solution</cp:keywords>
  <cp:lastModifiedBy>Timothy Chavez</cp:lastModifiedBy>
  <cp:revision>2</cp:revision>
  <dcterms:created xsi:type="dcterms:W3CDTF">2021-05-01T20:49:45Z</dcterms:created>
  <dcterms:modified xsi:type="dcterms:W3CDTF">2021-06-12T15:18:35Z</dcterms:modified>
</cp:coreProperties>
</file>