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7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Chavez" userId="b54e9b43-8f8f-425b-9884-995fdc13fedd" providerId="ADAL" clId="{1ACF4F81-DDA6-47C0-88AE-A42915CAF933}"/>
    <pc:docChg chg="modSld">
      <pc:chgData name="Timothy Chavez" userId="b54e9b43-8f8f-425b-9884-995fdc13fedd" providerId="ADAL" clId="{1ACF4F81-DDA6-47C0-88AE-A42915CAF933}" dt="2021-06-12T15:03:29.787" v="26" actId="20577"/>
      <pc:docMkLst>
        <pc:docMk/>
      </pc:docMkLst>
      <pc:sldChg chg="modSp mod">
        <pc:chgData name="Timothy Chavez" userId="b54e9b43-8f8f-425b-9884-995fdc13fedd" providerId="ADAL" clId="{1ACF4F81-DDA6-47C0-88AE-A42915CAF933}" dt="2021-06-12T15:03:29.787" v="26" actId="20577"/>
        <pc:sldMkLst>
          <pc:docMk/>
          <pc:sldMk cId="1629402784" sldId="256"/>
        </pc:sldMkLst>
        <pc:spChg chg="mod">
          <ac:chgData name="Timothy Chavez" userId="b54e9b43-8f8f-425b-9884-995fdc13fedd" providerId="ADAL" clId="{1ACF4F81-DDA6-47C0-88AE-A42915CAF933}" dt="2021-06-12T15:03:29.787" v="26" actId="20577"/>
          <ac:spMkLst>
            <pc:docMk/>
            <pc:sldMk cId="1629402784" sldId="256"/>
            <ac:spMk id="4" creationId="{D524AA6C-C674-4FB2-9AE0-D3DBA1C144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5462-356A-47F2-B3F3-7EAF04D3B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EF4D-FD8E-4106-A8D8-88EE75EDA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CA053-778F-4B57-8FDB-0A654059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18DB9-CDEC-40A0-8D34-86F001F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22A0-2910-49E1-BAD5-9C7600C4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E7EA-57AF-4E2D-9142-E0B332C7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14AC6-09A8-4A5E-81C3-5A29A8BE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9466-6358-441C-AC29-4990150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2169-9F4D-414F-A559-F741168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42D4-2F07-4374-B004-E035C320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749B4-A44C-498C-B714-B45D713E6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1F411-DEA9-49CE-9F57-3BF3E2AA7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D2D1-66A5-4A65-90E6-49CD9A80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1F72-06DF-456E-9AB1-53B4751C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C7BEC-A8BB-4935-9BCC-7C955A3E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3CEA-CCD0-440F-83CE-4A0CE659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953C-A329-4F2B-B2A9-45598879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2598-8587-42D0-94AC-6D18E60C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E543-6EAD-4930-AA21-157AA24D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212A-62E2-47D2-8F4B-A3FE8FFD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9F22-8487-4591-9D78-DDA23191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610B7-96B9-4B64-A4A2-47C012FE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4CE7-9C83-4D01-8E4F-C930983E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26A9-18CE-4BD5-A08F-5E74EAF3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4C5B-BC35-4E3A-BCAB-61B17E3E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751-A6B1-4CEE-8EE8-AE726D01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19F7-BE19-4A82-BE03-9D883361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B4558-8EA6-4AED-B181-E9901359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AEDCD-F8F4-492C-B7B4-AB2645C5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90D83-ECA0-4DEB-8BC3-CADF7B90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4C8F1-E65E-46A1-88CD-E23FCF2F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FD0C-8A6C-4121-ABCA-B4E966D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B815-F561-4B7F-8D4A-645D9A53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19F8-94FD-4134-A977-A31221ED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214FD-7C02-425A-84F1-DBD514B3C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76A09-49B5-4C5A-BD36-543343D47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AA637-08F2-4C7B-9FBA-325A485B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0345B-5E6B-48FF-8802-BFC99A2E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B8079-79A1-4D82-BA4E-FF851EBD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A32-568C-46CC-A56F-B653D85A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12858-2361-41AE-A8C0-989C9BA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9F95C-18E2-48DE-8AC3-045E09B0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0F57-965A-4BD0-8ACD-E6F416F4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49662-F1C7-40B3-A3B5-169F42F1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54809-C5B7-4114-9021-2292A787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7268B-2B78-49D2-A24D-6B2349EF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2720-2376-44A1-B384-BB2BDEDB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2A88-A727-424E-A15A-5AF80928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CD2A5-1B72-4EC6-BC29-D4AFEAA4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0A03B-AFC3-4085-B2A0-B28284A5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49DE-AB24-4EFA-9669-64C1DC74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3B23B-161A-4FF4-B9E6-41C93FA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2944-D845-4A3B-8647-8B5917D7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C642B-C650-44F8-9122-A54A957D0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1C06A-1E76-4730-AD9F-3C68920AD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3A4D-DC1B-4F4A-BC39-DC7A8E53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3F39A-528C-4B37-AB9C-4FA098C1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95EF-DC2A-4155-955F-BAB9BF4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25F2D-8083-4949-A0D7-B7E843CC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1604-DF61-4C46-80E3-2A27F558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01767-C88D-4E40-8B39-C6E8BBD7D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CADD-984B-4CC0-9CC6-C1E4ACBBDCC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16C7-B74C-4C60-A4A3-1A08AA061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D0AD-7C11-4E99-91FA-A4FE8F913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E2CB5-048C-49E8-B261-03565ACC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24AA6C-C674-4FB2-9AE0-D3DBA1C14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Chayen Algorithm By-Hand Solution </a:t>
            </a:r>
            <a:b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  <a:b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VI, Example #2</a:t>
            </a:r>
            <a:b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Timothy M. Chavez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0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Arrow: Down 468">
            <a:extLst>
              <a:ext uri="{FF2B5EF4-FFF2-40B4-BE49-F238E27FC236}">
                <a16:creationId xmlns:a16="http://schemas.microsoft.com/office/drawing/2014/main" id="{881CC46C-0028-40CA-A5ED-7919D494E74D}"/>
              </a:ext>
            </a:extLst>
          </p:cNvPr>
          <p:cNvSpPr/>
          <p:nvPr/>
        </p:nvSpPr>
        <p:spPr>
          <a:xfrm>
            <a:off x="10845089" y="142803"/>
            <a:ext cx="274075" cy="621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79">
            <a:extLst>
              <a:ext uri="{FF2B5EF4-FFF2-40B4-BE49-F238E27FC236}">
                <a16:creationId xmlns:a16="http://schemas.microsoft.com/office/drawing/2014/main" id="{D159CAE2-42EE-433D-9342-92E7F5D662C7}"/>
              </a:ext>
            </a:extLst>
          </p:cNvPr>
          <p:cNvGraphicFramePr>
            <a:graphicFrameLocks noGrp="1"/>
          </p:cNvGraphicFramePr>
          <p:nvPr/>
        </p:nvGraphicFramePr>
        <p:xfrm>
          <a:off x="321739" y="3255621"/>
          <a:ext cx="4867470" cy="194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1245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66238166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2374044258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</a:p>
                    <a:p>
                      <a:r>
                        <a:rPr lang="en-US" sz="1200" dirty="0"/>
                        <a:t>{Path}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{1,4,5,10,13,2}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b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{4,5,10,13,2}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b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{10,13,2}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{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13,2}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{1,4,5,3,8}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{4,5,3,8}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{10,13,8}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{13,8}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{1,12,11}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{4,5,10,12,11}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{10,12,11}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{13,5,10,12,11}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29+29=58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5B0B959-5C0F-4400-9067-8406B73944EA}"/>
              </a:ext>
            </a:extLst>
          </p:cNvPr>
          <p:cNvGrpSpPr/>
          <p:nvPr/>
        </p:nvGrpSpPr>
        <p:grpSpPr>
          <a:xfrm>
            <a:off x="321739" y="292527"/>
            <a:ext cx="4887539" cy="2720022"/>
            <a:chOff x="4203274" y="2139988"/>
            <a:chExt cx="4887539" cy="2720022"/>
          </a:xfrm>
        </p:grpSpPr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9D1371A9-6FB3-451C-8A0D-7C0C846452AE}"/>
                </a:ext>
              </a:extLst>
            </p:cNvPr>
            <p:cNvSpPr txBox="1"/>
            <p:nvPr/>
          </p:nvSpPr>
          <p:spPr>
            <a:xfrm>
              <a:off x="4567656" y="301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C891B391-413A-48C5-BC7C-F77809D7C953}"/>
                </a:ext>
              </a:extLst>
            </p:cNvPr>
            <p:cNvGrpSpPr/>
            <p:nvPr/>
          </p:nvGrpSpPr>
          <p:grpSpPr>
            <a:xfrm>
              <a:off x="5313957" y="2187826"/>
              <a:ext cx="457200" cy="470939"/>
              <a:chOff x="5313957" y="2187826"/>
              <a:chExt cx="457200" cy="470939"/>
            </a:xfrm>
          </p:grpSpPr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035B7DAC-68D6-42A1-8506-D8B06E5F60D5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459" name="Flowchart: Connector 458">
                <a:extLst>
                  <a:ext uri="{FF2B5EF4-FFF2-40B4-BE49-F238E27FC236}">
                    <a16:creationId xmlns:a16="http://schemas.microsoft.com/office/drawing/2014/main" id="{C137FD59-9C04-4D87-A109-8805D4B56FAB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61FC24B9-C465-4476-8C62-024CC007F1A7}"/>
                </a:ext>
              </a:extLst>
            </p:cNvPr>
            <p:cNvGrpSpPr/>
            <p:nvPr/>
          </p:nvGrpSpPr>
          <p:grpSpPr>
            <a:xfrm>
              <a:off x="6420509" y="2185811"/>
              <a:ext cx="457200" cy="472954"/>
              <a:chOff x="6420509" y="2185811"/>
              <a:chExt cx="457200" cy="472954"/>
            </a:xfrm>
          </p:grpSpPr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7FF2E8F-6CBF-4550-B394-ACFCAAF3ACCF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457" name="Flowchart: Connector 456">
                <a:extLst>
                  <a:ext uri="{FF2B5EF4-FFF2-40B4-BE49-F238E27FC236}">
                    <a16:creationId xmlns:a16="http://schemas.microsoft.com/office/drawing/2014/main" id="{ED84CD10-071D-4855-A696-85BFFE663869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745FD5E6-025C-4E9C-9690-4580C6A9120B}"/>
                </a:ext>
              </a:extLst>
            </p:cNvPr>
            <p:cNvGrpSpPr/>
            <p:nvPr/>
          </p:nvGrpSpPr>
          <p:grpSpPr>
            <a:xfrm>
              <a:off x="7527061" y="2148229"/>
              <a:ext cx="457200" cy="468971"/>
              <a:chOff x="7527061" y="2148229"/>
              <a:chExt cx="457200" cy="468971"/>
            </a:xfrm>
          </p:grpSpPr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4303239-D9B4-42E6-A8EC-B78288AB6C22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455" name="Flowchart: Connector 454">
                <a:extLst>
                  <a:ext uri="{FF2B5EF4-FFF2-40B4-BE49-F238E27FC236}">
                    <a16:creationId xmlns:a16="http://schemas.microsoft.com/office/drawing/2014/main" id="{ABE142BC-7F99-4949-A022-129CE598C6F7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97" name="Flowchart: Connector 396">
              <a:extLst>
                <a:ext uri="{FF2B5EF4-FFF2-40B4-BE49-F238E27FC236}">
                  <a16:creationId xmlns:a16="http://schemas.microsoft.com/office/drawing/2014/main" id="{3445D9C9-9596-4D72-BF45-4D661985307A}"/>
                </a:ext>
              </a:extLst>
            </p:cNvPr>
            <p:cNvSpPr/>
            <p:nvPr/>
          </p:nvSpPr>
          <p:spPr>
            <a:xfrm>
              <a:off x="8633613" y="213998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98" name="Flowchart: Connector 397">
              <a:extLst>
                <a:ext uri="{FF2B5EF4-FFF2-40B4-BE49-F238E27FC236}">
                  <a16:creationId xmlns:a16="http://schemas.microsoft.com/office/drawing/2014/main" id="{CE67C52C-0D69-4B29-BD6D-B2F81427DDEE}"/>
                </a:ext>
              </a:extLst>
            </p:cNvPr>
            <p:cNvSpPr/>
            <p:nvPr/>
          </p:nvSpPr>
          <p:spPr>
            <a:xfrm>
              <a:off x="5313957" y="326684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9" name="Flowchart: Connector 398">
              <a:extLst>
                <a:ext uri="{FF2B5EF4-FFF2-40B4-BE49-F238E27FC236}">
                  <a16:creationId xmlns:a16="http://schemas.microsoft.com/office/drawing/2014/main" id="{F6F6C234-690C-4076-A12D-51DBF386BF79}"/>
                </a:ext>
              </a:extLst>
            </p:cNvPr>
            <p:cNvSpPr/>
            <p:nvPr/>
          </p:nvSpPr>
          <p:spPr>
            <a:xfrm>
              <a:off x="6420509" y="326482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38282B48-1181-40BA-85B2-617BEDA528EB}"/>
                </a:ext>
              </a:extLst>
            </p:cNvPr>
            <p:cNvGrpSpPr/>
            <p:nvPr/>
          </p:nvGrpSpPr>
          <p:grpSpPr>
            <a:xfrm>
              <a:off x="7527061" y="3227244"/>
              <a:ext cx="457200" cy="469055"/>
              <a:chOff x="7527061" y="3227244"/>
              <a:chExt cx="457200" cy="469055"/>
            </a:xfrm>
          </p:grpSpPr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344BE726-C3DC-4FFC-A6E5-25A6BBF9F82E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453" name="Flowchart: Connector 452">
                <a:extLst>
                  <a:ext uri="{FF2B5EF4-FFF2-40B4-BE49-F238E27FC236}">
                    <a16:creationId xmlns:a16="http://schemas.microsoft.com/office/drawing/2014/main" id="{E1033831-5E27-4C51-BE90-34E340D8141A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01" name="Flowchart: Connector 400">
              <a:extLst>
                <a:ext uri="{FF2B5EF4-FFF2-40B4-BE49-F238E27FC236}">
                  <a16:creationId xmlns:a16="http://schemas.microsoft.com/office/drawing/2014/main" id="{733C097D-F5B4-4947-AF9F-72FB7A4CC308}"/>
                </a:ext>
              </a:extLst>
            </p:cNvPr>
            <p:cNvSpPr/>
            <p:nvPr/>
          </p:nvSpPr>
          <p:spPr>
            <a:xfrm>
              <a:off x="8633613" y="32190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02" name="Flowchart: Connector 401">
              <a:extLst>
                <a:ext uri="{FF2B5EF4-FFF2-40B4-BE49-F238E27FC236}">
                  <a16:creationId xmlns:a16="http://schemas.microsoft.com/office/drawing/2014/main" id="{99990244-34A9-4E93-BCA0-BB7648BF69DE}"/>
                </a:ext>
              </a:extLst>
            </p:cNvPr>
            <p:cNvSpPr/>
            <p:nvPr/>
          </p:nvSpPr>
          <p:spPr>
            <a:xfrm>
              <a:off x="4203274" y="326684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4DF085A1-3E8A-4E34-A8E8-BA5CA0A0C2B5}"/>
                </a:ext>
              </a:extLst>
            </p:cNvPr>
            <p:cNvGrpSpPr/>
            <p:nvPr/>
          </p:nvGrpSpPr>
          <p:grpSpPr>
            <a:xfrm>
              <a:off x="5313957" y="4388199"/>
              <a:ext cx="457200" cy="471811"/>
              <a:chOff x="5313957" y="4388199"/>
              <a:chExt cx="457200" cy="471811"/>
            </a:xfrm>
          </p:grpSpPr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5D933591-12E2-4519-B190-40473346A8B7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451" name="Flowchart: Connector 450">
                <a:extLst>
                  <a:ext uri="{FF2B5EF4-FFF2-40B4-BE49-F238E27FC236}">
                    <a16:creationId xmlns:a16="http://schemas.microsoft.com/office/drawing/2014/main" id="{AFBB3149-CC7F-4947-907E-3123963C99D3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A221F42A-F2AB-45AB-AF70-6AB94CB9B380}"/>
                </a:ext>
              </a:extLst>
            </p:cNvPr>
            <p:cNvGrpSpPr/>
            <p:nvPr/>
          </p:nvGrpSpPr>
          <p:grpSpPr>
            <a:xfrm>
              <a:off x="6420509" y="4386184"/>
              <a:ext cx="457200" cy="473826"/>
              <a:chOff x="6420509" y="4386184"/>
              <a:chExt cx="457200" cy="473826"/>
            </a:xfrm>
          </p:grpSpPr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175D0E42-108F-486A-9AE1-25DEC1F7C4BA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449" name="Flowchart: Connector 448">
                <a:extLst>
                  <a:ext uri="{FF2B5EF4-FFF2-40B4-BE49-F238E27FC236}">
                    <a16:creationId xmlns:a16="http://schemas.microsoft.com/office/drawing/2014/main" id="{B3AC4801-EB2C-4A4F-837F-FD26BE268C8B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42B239DE-A00A-4F55-8A6F-98D7D14283FC}"/>
                </a:ext>
              </a:extLst>
            </p:cNvPr>
            <p:cNvGrpSpPr/>
            <p:nvPr/>
          </p:nvGrpSpPr>
          <p:grpSpPr>
            <a:xfrm>
              <a:off x="8633613" y="4340361"/>
              <a:ext cx="457200" cy="468983"/>
              <a:chOff x="8633613" y="4340361"/>
              <a:chExt cx="457200" cy="468983"/>
            </a:xfrm>
          </p:grpSpPr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49D7075F-6459-48DE-8BAD-318B09BF08A0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447" name="Flowchart: Connector 446">
                <a:extLst>
                  <a:ext uri="{FF2B5EF4-FFF2-40B4-BE49-F238E27FC236}">
                    <a16:creationId xmlns:a16="http://schemas.microsoft.com/office/drawing/2014/main" id="{972059F8-2F70-4921-AE1B-B06B564800C4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406" name="Flowchart: Connector 405">
              <a:extLst>
                <a:ext uri="{FF2B5EF4-FFF2-40B4-BE49-F238E27FC236}">
                  <a16:creationId xmlns:a16="http://schemas.microsoft.com/office/drawing/2014/main" id="{17025F46-A12A-4F50-AA1E-73F5F5AA966B}"/>
                </a:ext>
              </a:extLst>
            </p:cNvPr>
            <p:cNvSpPr/>
            <p:nvPr/>
          </p:nvSpPr>
          <p:spPr>
            <a:xfrm>
              <a:off x="4203274" y="4388199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E99A5E57-E4B6-43F9-882B-DC3C123824FE}"/>
                </a:ext>
              </a:extLst>
            </p:cNvPr>
            <p:cNvCxnSpPr>
              <a:stCxn id="459" idx="3"/>
              <a:endCxn id="402" idx="7"/>
            </p:cNvCxnSpPr>
            <p:nvPr/>
          </p:nvCxnSpPr>
          <p:spPr>
            <a:xfrm flipH="1">
              <a:off x="4593519" y="2578071"/>
              <a:ext cx="787393" cy="755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E510B842-248D-4BA7-80B5-464C99F87D3D}"/>
                </a:ext>
              </a:extLst>
            </p:cNvPr>
            <p:cNvCxnSpPr>
              <a:stCxn id="459" idx="4"/>
              <a:endCxn id="398" idx="0"/>
            </p:cNvCxnSpPr>
            <p:nvPr/>
          </p:nvCxnSpPr>
          <p:spPr>
            <a:xfrm>
              <a:off x="5542557" y="2645026"/>
              <a:ext cx="0" cy="6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9FA6E104-B301-4518-B5A3-4C5BB4B3C7BE}"/>
                </a:ext>
              </a:extLst>
            </p:cNvPr>
            <p:cNvCxnSpPr>
              <a:stCxn id="457" idx="2"/>
              <a:endCxn id="459" idx="6"/>
            </p:cNvCxnSpPr>
            <p:nvPr/>
          </p:nvCxnSpPr>
          <p:spPr>
            <a:xfrm flipH="1">
              <a:off x="5771157" y="2414411"/>
              <a:ext cx="649352" cy="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41FF5D31-AC1C-48EC-93AE-F120F60B3EB7}"/>
                </a:ext>
              </a:extLst>
            </p:cNvPr>
            <p:cNvCxnSpPr>
              <a:stCxn id="455" idx="4"/>
              <a:endCxn id="453" idx="0"/>
            </p:cNvCxnSpPr>
            <p:nvPr/>
          </p:nvCxnSpPr>
          <p:spPr>
            <a:xfrm>
              <a:off x="7755661" y="2605429"/>
              <a:ext cx="0" cy="6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F11B846B-8910-4F84-A043-872338C8544A}"/>
                </a:ext>
              </a:extLst>
            </p:cNvPr>
            <p:cNvCxnSpPr>
              <a:stCxn id="455" idx="5"/>
              <a:endCxn id="401" idx="1"/>
            </p:cNvCxnSpPr>
            <p:nvPr/>
          </p:nvCxnSpPr>
          <p:spPr>
            <a:xfrm>
              <a:off x="7917306" y="2538474"/>
              <a:ext cx="783262" cy="74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ctor: Curved 411">
              <a:extLst>
                <a:ext uri="{FF2B5EF4-FFF2-40B4-BE49-F238E27FC236}">
                  <a16:creationId xmlns:a16="http://schemas.microsoft.com/office/drawing/2014/main" id="{6F3878F6-084C-44E3-83B7-2C111E58E2B7}"/>
                </a:ext>
              </a:extLst>
            </p:cNvPr>
            <p:cNvCxnSpPr>
              <a:stCxn id="402" idx="5"/>
              <a:endCxn id="453" idx="3"/>
            </p:cNvCxnSpPr>
            <p:nvPr/>
          </p:nvCxnSpPr>
          <p:spPr>
            <a:xfrm rot="5400000" flipH="1" flipV="1">
              <a:off x="6073968" y="2137039"/>
              <a:ext cx="39597" cy="3000497"/>
            </a:xfrm>
            <a:prstGeom prst="curvedConnector3">
              <a:avLst>
                <a:gd name="adj1" fmla="val -7464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D5502F22-42F7-4265-8723-2774D3322A48}"/>
                </a:ext>
              </a:extLst>
            </p:cNvPr>
            <p:cNvCxnSpPr>
              <a:stCxn id="398" idx="2"/>
              <a:endCxn id="402" idx="6"/>
            </p:cNvCxnSpPr>
            <p:nvPr/>
          </p:nvCxnSpPr>
          <p:spPr>
            <a:xfrm flipH="1">
              <a:off x="4660474" y="3495441"/>
              <a:ext cx="6534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D54D20C-2616-4939-BFE3-11297CC7B5DD}"/>
                </a:ext>
              </a:extLst>
            </p:cNvPr>
            <p:cNvCxnSpPr>
              <a:stCxn id="398" idx="6"/>
              <a:endCxn id="399" idx="2"/>
            </p:cNvCxnSpPr>
            <p:nvPr/>
          </p:nvCxnSpPr>
          <p:spPr>
            <a:xfrm flipV="1">
              <a:off x="5771157" y="3493426"/>
              <a:ext cx="649352" cy="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1A7EC51-E962-47BA-94AE-5FA83104B7F3}"/>
                </a:ext>
              </a:extLst>
            </p:cNvPr>
            <p:cNvCxnSpPr>
              <a:stCxn id="398" idx="4"/>
              <a:endCxn id="451" idx="0"/>
            </p:cNvCxnSpPr>
            <p:nvPr/>
          </p:nvCxnSpPr>
          <p:spPr>
            <a:xfrm>
              <a:off x="5542557" y="3724041"/>
              <a:ext cx="0" cy="66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236FCC5D-6594-4E7B-9E53-B83BF799F686}"/>
                </a:ext>
              </a:extLst>
            </p:cNvPr>
            <p:cNvCxnSpPr>
              <a:stCxn id="399" idx="0"/>
              <a:endCxn id="457" idx="4"/>
            </p:cNvCxnSpPr>
            <p:nvPr/>
          </p:nvCxnSpPr>
          <p:spPr>
            <a:xfrm flipV="1">
              <a:off x="6649109" y="2643011"/>
              <a:ext cx="0" cy="6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ctor: Curved 416">
              <a:extLst>
                <a:ext uri="{FF2B5EF4-FFF2-40B4-BE49-F238E27FC236}">
                  <a16:creationId xmlns:a16="http://schemas.microsoft.com/office/drawing/2014/main" id="{0F5EFC65-0000-4DD7-B37A-8085B077FFDE}"/>
                </a:ext>
              </a:extLst>
            </p:cNvPr>
            <p:cNvCxnSpPr>
              <a:stCxn id="453" idx="1"/>
              <a:endCxn id="398" idx="7"/>
            </p:cNvCxnSpPr>
            <p:nvPr/>
          </p:nvCxnSpPr>
          <p:spPr>
            <a:xfrm rot="16200000" flipH="1" flipV="1">
              <a:off x="6629310" y="2369090"/>
              <a:ext cx="39597" cy="1889814"/>
            </a:xfrm>
            <a:prstGeom prst="curvedConnector3">
              <a:avLst>
                <a:gd name="adj1" fmla="val -7464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F2621791-7727-4CF2-8ED4-66F5650A48D7}"/>
                </a:ext>
              </a:extLst>
            </p:cNvPr>
            <p:cNvCxnSpPr>
              <a:stCxn id="401" idx="0"/>
              <a:endCxn id="397" idx="4"/>
            </p:cNvCxnSpPr>
            <p:nvPr/>
          </p:nvCxnSpPr>
          <p:spPr>
            <a:xfrm flipV="1">
              <a:off x="8862213" y="2597188"/>
              <a:ext cx="0" cy="6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2684AAF0-307A-4648-AA96-A56103B3F6C0}"/>
                </a:ext>
              </a:extLst>
            </p:cNvPr>
            <p:cNvCxnSpPr>
              <a:stCxn id="401" idx="4"/>
              <a:endCxn id="447" idx="0"/>
            </p:cNvCxnSpPr>
            <p:nvPr/>
          </p:nvCxnSpPr>
          <p:spPr>
            <a:xfrm>
              <a:off x="8862213" y="3676203"/>
              <a:ext cx="0" cy="66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870E71D0-2CFB-4750-84E7-6D8905BCD472}"/>
                </a:ext>
              </a:extLst>
            </p:cNvPr>
            <p:cNvCxnSpPr>
              <a:stCxn id="451" idx="2"/>
              <a:endCxn id="406" idx="6"/>
            </p:cNvCxnSpPr>
            <p:nvPr/>
          </p:nvCxnSpPr>
          <p:spPr>
            <a:xfrm flipH="1">
              <a:off x="4660474" y="4616799"/>
              <a:ext cx="6534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A092FD7B-B854-4149-9737-EE5C84D36B16}"/>
                </a:ext>
              </a:extLst>
            </p:cNvPr>
            <p:cNvCxnSpPr>
              <a:stCxn id="451" idx="6"/>
              <a:endCxn id="449" idx="2"/>
            </p:cNvCxnSpPr>
            <p:nvPr/>
          </p:nvCxnSpPr>
          <p:spPr>
            <a:xfrm flipV="1">
              <a:off x="5771157" y="4614784"/>
              <a:ext cx="649352" cy="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nector: Curved 421">
              <a:extLst>
                <a:ext uri="{FF2B5EF4-FFF2-40B4-BE49-F238E27FC236}">
                  <a16:creationId xmlns:a16="http://schemas.microsoft.com/office/drawing/2014/main" id="{B8D119B4-AAD3-4E0C-A185-A498057CFCB4}"/>
                </a:ext>
              </a:extLst>
            </p:cNvPr>
            <p:cNvCxnSpPr>
              <a:stCxn id="451" idx="7"/>
              <a:endCxn id="401" idx="3"/>
            </p:cNvCxnSpPr>
            <p:nvPr/>
          </p:nvCxnSpPr>
          <p:spPr>
            <a:xfrm rot="5400000" flipH="1" flipV="1">
              <a:off x="6779432" y="2534018"/>
              <a:ext cx="845906" cy="299636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C144D22D-8A4F-4703-9365-B53F58477C02}"/>
                </a:ext>
              </a:extLst>
            </p:cNvPr>
            <p:cNvCxnSpPr>
              <a:stCxn id="449" idx="1"/>
              <a:endCxn id="398" idx="5"/>
            </p:cNvCxnSpPr>
            <p:nvPr/>
          </p:nvCxnSpPr>
          <p:spPr>
            <a:xfrm flipH="1" flipV="1">
              <a:off x="5704202" y="3657086"/>
              <a:ext cx="783262" cy="796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ctor: Curved 423">
              <a:extLst>
                <a:ext uri="{FF2B5EF4-FFF2-40B4-BE49-F238E27FC236}">
                  <a16:creationId xmlns:a16="http://schemas.microsoft.com/office/drawing/2014/main" id="{E905CEBA-03B8-4B1F-88A1-3828D4F9487A}"/>
                </a:ext>
              </a:extLst>
            </p:cNvPr>
            <p:cNvCxnSpPr>
              <a:stCxn id="449" idx="0"/>
              <a:endCxn id="459" idx="5"/>
            </p:cNvCxnSpPr>
            <p:nvPr/>
          </p:nvCxnSpPr>
          <p:spPr>
            <a:xfrm rot="16200000" flipV="1">
              <a:off x="5272600" y="3009674"/>
              <a:ext cx="1808113" cy="944907"/>
            </a:xfrm>
            <a:prstGeom prst="curvedConnector3">
              <a:avLst>
                <a:gd name="adj1" fmla="val 394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nector: Curved 424">
              <a:extLst>
                <a:ext uri="{FF2B5EF4-FFF2-40B4-BE49-F238E27FC236}">
                  <a16:creationId xmlns:a16="http://schemas.microsoft.com/office/drawing/2014/main" id="{C5FDB977-662E-426C-8347-D5F756786294}"/>
                </a:ext>
              </a:extLst>
            </p:cNvPr>
            <p:cNvCxnSpPr>
              <a:cxnSpLocks/>
              <a:stCxn id="449" idx="6"/>
              <a:endCxn id="457" idx="6"/>
            </p:cNvCxnSpPr>
            <p:nvPr/>
          </p:nvCxnSpPr>
          <p:spPr>
            <a:xfrm flipV="1">
              <a:off x="6877709" y="2414411"/>
              <a:ext cx="12700" cy="220037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or: Curved 425">
              <a:extLst>
                <a:ext uri="{FF2B5EF4-FFF2-40B4-BE49-F238E27FC236}">
                  <a16:creationId xmlns:a16="http://schemas.microsoft.com/office/drawing/2014/main" id="{6C3887A8-B635-4779-8247-A8A59EE051FC}"/>
                </a:ext>
              </a:extLst>
            </p:cNvPr>
            <p:cNvCxnSpPr>
              <a:stCxn id="449" idx="5"/>
              <a:endCxn id="452" idx="3"/>
            </p:cNvCxnSpPr>
            <p:nvPr/>
          </p:nvCxnSpPr>
          <p:spPr>
            <a:xfrm rot="5400000" flipH="1" flipV="1">
              <a:off x="6765516" y="3633814"/>
              <a:ext cx="1187852" cy="1097377"/>
            </a:xfrm>
            <a:prstGeom prst="curvedConnector4">
              <a:avLst>
                <a:gd name="adj1" fmla="val -10185"/>
                <a:gd name="adj2" fmla="val 1147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7A377EC8-FD92-49A5-98E7-C1E06D8ADF3E}"/>
                </a:ext>
              </a:extLst>
            </p:cNvPr>
            <p:cNvSpPr txBox="1"/>
            <p:nvPr/>
          </p:nvSpPr>
          <p:spPr>
            <a:xfrm>
              <a:off x="4679958" y="325137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CAEDA6E6-2E6E-467B-BC48-022C39EFD3AB}"/>
                </a:ext>
              </a:extLst>
            </p:cNvPr>
            <p:cNvSpPr txBox="1"/>
            <p:nvPr/>
          </p:nvSpPr>
          <p:spPr>
            <a:xfrm>
              <a:off x="5500491" y="29628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306D17-725D-47D2-93B9-84069DE43954}"/>
                </a:ext>
              </a:extLst>
            </p:cNvPr>
            <p:cNvSpPr txBox="1"/>
            <p:nvPr/>
          </p:nvSpPr>
          <p:spPr>
            <a:xfrm>
              <a:off x="5701468" y="262224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6FE6BB58-BF58-4ACF-9D0B-4496E6BCBD73}"/>
                </a:ext>
              </a:extLst>
            </p:cNvPr>
            <p:cNvSpPr txBox="1"/>
            <p:nvPr/>
          </p:nvSpPr>
          <p:spPr>
            <a:xfrm>
              <a:off x="5784530" y="217402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A46B85F3-AA5A-4825-BD41-0E0049D5C8DB}"/>
                </a:ext>
              </a:extLst>
            </p:cNvPr>
            <p:cNvSpPr txBox="1"/>
            <p:nvPr/>
          </p:nvSpPr>
          <p:spPr>
            <a:xfrm>
              <a:off x="6615356" y="269110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286A18D7-9D77-4043-9124-10FA6EA8E1A1}"/>
                </a:ext>
              </a:extLst>
            </p:cNvPr>
            <p:cNvSpPr txBox="1"/>
            <p:nvPr/>
          </p:nvSpPr>
          <p:spPr>
            <a:xfrm>
              <a:off x="6895352" y="21987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E7F2A0F4-2212-4023-A55F-D816C7D2304C}"/>
                </a:ext>
              </a:extLst>
            </p:cNvPr>
            <p:cNvSpPr txBox="1"/>
            <p:nvPr/>
          </p:nvSpPr>
          <p:spPr>
            <a:xfrm>
              <a:off x="7720843" y="292882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6FC219A7-87C6-494A-B88C-B2B53612D575}"/>
                </a:ext>
              </a:extLst>
            </p:cNvPr>
            <p:cNvSpPr txBox="1"/>
            <p:nvPr/>
          </p:nvSpPr>
          <p:spPr>
            <a:xfrm>
              <a:off x="8837277" y="264683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C529DB35-4A47-4AC7-8A54-0EC7897854C2}"/>
                </a:ext>
              </a:extLst>
            </p:cNvPr>
            <p:cNvSpPr txBox="1"/>
            <p:nvPr/>
          </p:nvSpPr>
          <p:spPr>
            <a:xfrm>
              <a:off x="8542565" y="300522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64B5E740-01FC-48A5-BDE5-71E9C1059120}"/>
                </a:ext>
              </a:extLst>
            </p:cNvPr>
            <p:cNvSpPr txBox="1"/>
            <p:nvPr/>
          </p:nvSpPr>
          <p:spPr>
            <a:xfrm>
              <a:off x="8833279" y="40448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3215B702-4880-4300-8400-58CFE746DEA3}"/>
                </a:ext>
              </a:extLst>
            </p:cNvPr>
            <p:cNvSpPr txBox="1"/>
            <p:nvPr/>
          </p:nvSpPr>
          <p:spPr>
            <a:xfrm>
              <a:off x="8573632" y="365348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947100C-0E11-453E-AF8A-5B76927EA266}"/>
                </a:ext>
              </a:extLst>
            </p:cNvPr>
            <p:cNvSpPr txBox="1"/>
            <p:nvPr/>
          </p:nvSpPr>
          <p:spPr>
            <a:xfrm>
              <a:off x="6165278" y="32559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5462CD57-2E1D-40BD-A177-F794571C25D6}"/>
                </a:ext>
              </a:extLst>
            </p:cNvPr>
            <p:cNvSpPr txBox="1"/>
            <p:nvPr/>
          </p:nvSpPr>
          <p:spPr>
            <a:xfrm>
              <a:off x="5817336" y="308070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F9F3A285-F7F8-403F-8E2F-9307AEA48A10}"/>
                </a:ext>
              </a:extLst>
            </p:cNvPr>
            <p:cNvSpPr txBox="1"/>
            <p:nvPr/>
          </p:nvSpPr>
          <p:spPr>
            <a:xfrm>
              <a:off x="5516597" y="40900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5A664776-2258-4597-BB3B-BA0F4A40FDA7}"/>
                </a:ext>
              </a:extLst>
            </p:cNvPr>
            <p:cNvSpPr txBox="1"/>
            <p:nvPr/>
          </p:nvSpPr>
          <p:spPr>
            <a:xfrm>
              <a:off x="4670729" y="43618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A4A5FED-921E-45EF-A6C2-3EBE3AE0CF25}"/>
                </a:ext>
              </a:extLst>
            </p:cNvPr>
            <p:cNvSpPr txBox="1"/>
            <p:nvPr/>
          </p:nvSpPr>
          <p:spPr>
            <a:xfrm>
              <a:off x="6158925" y="435967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E77E83B-EA9E-4133-8541-1834FBE6FE59}"/>
                </a:ext>
              </a:extLst>
            </p:cNvPr>
            <p:cNvSpPr txBox="1"/>
            <p:nvPr/>
          </p:nvSpPr>
          <p:spPr>
            <a:xfrm>
              <a:off x="5591905" y="370335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5847A297-D672-4602-A4BD-A72A2093726D}"/>
                </a:ext>
              </a:extLst>
            </p:cNvPr>
            <p:cNvSpPr txBox="1"/>
            <p:nvPr/>
          </p:nvSpPr>
          <p:spPr>
            <a:xfrm>
              <a:off x="7319086" y="350371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A9B839AF-847C-4BBD-96CD-6A51B641F0FA}"/>
                </a:ext>
              </a:extLst>
            </p:cNvPr>
            <p:cNvSpPr txBox="1"/>
            <p:nvPr/>
          </p:nvSpPr>
          <p:spPr>
            <a:xfrm>
              <a:off x="7938064" y="357193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</p:grpSp>
      <p:graphicFrame>
        <p:nvGraphicFramePr>
          <p:cNvPr id="460" name="Table 79">
            <a:extLst>
              <a:ext uri="{FF2B5EF4-FFF2-40B4-BE49-F238E27FC236}">
                <a16:creationId xmlns:a16="http://schemas.microsoft.com/office/drawing/2014/main" id="{4939CDF7-42CF-480F-8283-64A8E26C577B}"/>
              </a:ext>
            </a:extLst>
          </p:cNvPr>
          <p:cNvGraphicFramePr>
            <a:graphicFrameLocks noGrp="1"/>
          </p:cNvGraphicFramePr>
          <p:nvPr/>
        </p:nvGraphicFramePr>
        <p:xfrm>
          <a:off x="6095995" y="179357"/>
          <a:ext cx="48674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45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66238166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2374044258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[ 4 ]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12-4=8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4-4=0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25+25=50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graphicFrame>
        <p:nvGraphicFramePr>
          <p:cNvPr id="461" name="Table 79">
            <a:extLst>
              <a:ext uri="{FF2B5EF4-FFF2-40B4-BE49-F238E27FC236}">
                <a16:creationId xmlns:a16="http://schemas.microsoft.com/office/drawing/2014/main" id="{DA59E580-901A-4A1E-A807-B1C9C7F3F211}"/>
              </a:ext>
            </a:extLst>
          </p:cNvPr>
          <p:cNvGraphicFramePr>
            <a:graphicFrameLocks noGrp="1"/>
          </p:cNvGraphicFramePr>
          <p:nvPr/>
        </p:nvGraphicFramePr>
        <p:xfrm>
          <a:off x="6095995" y="2242603"/>
          <a:ext cx="48674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45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66238166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2374044258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[ 4 ]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[ 1 ]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1-1=0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24+24=48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graphicFrame>
        <p:nvGraphicFramePr>
          <p:cNvPr id="465" name="Table 79">
            <a:extLst>
              <a:ext uri="{FF2B5EF4-FFF2-40B4-BE49-F238E27FC236}">
                <a16:creationId xmlns:a16="http://schemas.microsoft.com/office/drawing/2014/main" id="{14A43872-49DB-41C6-BABE-476194FC0D53}"/>
              </a:ext>
            </a:extLst>
          </p:cNvPr>
          <p:cNvGraphicFramePr>
            <a:graphicFrameLocks noGrp="1"/>
          </p:cNvGraphicFramePr>
          <p:nvPr/>
        </p:nvGraphicFramePr>
        <p:xfrm>
          <a:off x="6095995" y="4305849"/>
          <a:ext cx="48674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45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66238166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2374044258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[ 5 ]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[ 4 ]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8-5=3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[ 1 ]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5-5=0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19+19=38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608D39-B468-47D0-AD98-584484C0BF87}"/>
              </a:ext>
            </a:extLst>
          </p:cNvPr>
          <p:cNvSpPr txBox="1"/>
          <p:nvPr/>
        </p:nvSpPr>
        <p:spPr>
          <a:xfrm>
            <a:off x="321739" y="5346441"/>
            <a:ext cx="488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original network is used to generate the “Rank/Path” matrix.  Then we iterate through the matrices until all the Supply/Demand is distributed.  This will result in the Phase 1 feasible solution.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087E7-5765-4A74-9364-9C048A5F026F}"/>
              </a:ext>
            </a:extLst>
          </p:cNvPr>
          <p:cNvSpPr txBox="1"/>
          <p:nvPr/>
        </p:nvSpPr>
        <p:spPr>
          <a:xfrm>
            <a:off x="0" y="1416"/>
            <a:ext cx="6444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 #2 (13-Node/20 Link) Network – </a:t>
            </a:r>
            <a:r>
              <a:rPr lang="en-US" sz="1600" dirty="0" err="1"/>
              <a:t>Chayen</a:t>
            </a:r>
            <a:r>
              <a:rPr lang="en-US" sz="1600" dirty="0"/>
              <a:t> Phase 1 / MCF Phase 2</a:t>
            </a:r>
          </a:p>
        </p:txBody>
      </p:sp>
    </p:spTree>
    <p:extLst>
      <p:ext uri="{BB962C8B-B14F-4D97-AF65-F5344CB8AC3E}">
        <p14:creationId xmlns:p14="http://schemas.microsoft.com/office/powerpoint/2010/main" val="148295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rrow: Down 187">
            <a:extLst>
              <a:ext uri="{FF2B5EF4-FFF2-40B4-BE49-F238E27FC236}">
                <a16:creationId xmlns:a16="http://schemas.microsoft.com/office/drawing/2014/main" id="{59A32E40-0AA0-4B61-AF3A-AE5D57ED2EE0}"/>
              </a:ext>
            </a:extLst>
          </p:cNvPr>
          <p:cNvSpPr/>
          <p:nvPr/>
        </p:nvSpPr>
        <p:spPr>
          <a:xfrm>
            <a:off x="10845089" y="142803"/>
            <a:ext cx="274075" cy="6211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80086C-6A0F-488B-A03E-F86AF2E604A4}"/>
              </a:ext>
            </a:extLst>
          </p:cNvPr>
          <p:cNvGrpSpPr/>
          <p:nvPr/>
        </p:nvGrpSpPr>
        <p:grpSpPr>
          <a:xfrm>
            <a:off x="325867" y="3606569"/>
            <a:ext cx="4887539" cy="2720022"/>
            <a:chOff x="321739" y="292527"/>
            <a:chExt cx="4887539" cy="2720022"/>
          </a:xfrm>
        </p:grpSpPr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C891B391-413A-48C5-BC7C-F77809D7C953}"/>
                </a:ext>
              </a:extLst>
            </p:cNvPr>
            <p:cNvGrpSpPr/>
            <p:nvPr/>
          </p:nvGrpSpPr>
          <p:grpSpPr>
            <a:xfrm>
              <a:off x="1432422" y="340365"/>
              <a:ext cx="457200" cy="470939"/>
              <a:chOff x="5313957" y="2187826"/>
              <a:chExt cx="457200" cy="470939"/>
            </a:xfrm>
          </p:grpSpPr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035B7DAC-68D6-42A1-8506-D8B06E5F60D5}"/>
                  </a:ext>
                </a:extLst>
              </p:cNvPr>
              <p:cNvSpPr txBox="1"/>
              <p:nvPr/>
            </p:nvSpPr>
            <p:spPr>
              <a:xfrm>
                <a:off x="5369395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-12</a:t>
                </a:r>
              </a:p>
            </p:txBody>
          </p:sp>
          <p:sp>
            <p:nvSpPr>
              <p:cNvPr id="459" name="Flowchart: Connector 458">
                <a:extLst>
                  <a:ext uri="{FF2B5EF4-FFF2-40B4-BE49-F238E27FC236}">
                    <a16:creationId xmlns:a16="http://schemas.microsoft.com/office/drawing/2014/main" id="{C137FD59-9C04-4D87-A109-8805D4B56FAB}"/>
                  </a:ext>
                </a:extLst>
              </p:cNvPr>
              <p:cNvSpPr/>
              <p:nvPr/>
            </p:nvSpPr>
            <p:spPr>
              <a:xfrm>
                <a:off x="5313957" y="2187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61FC24B9-C465-4476-8C62-024CC007F1A7}"/>
                </a:ext>
              </a:extLst>
            </p:cNvPr>
            <p:cNvGrpSpPr/>
            <p:nvPr/>
          </p:nvGrpSpPr>
          <p:grpSpPr>
            <a:xfrm>
              <a:off x="2538974" y="338350"/>
              <a:ext cx="457200" cy="472954"/>
              <a:chOff x="6420509" y="2185811"/>
              <a:chExt cx="457200" cy="472954"/>
            </a:xfrm>
          </p:grpSpPr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7FF2E8F-6CBF-4550-B394-ACFCAAF3ACCF}"/>
                  </a:ext>
                </a:extLst>
              </p:cNvPr>
              <p:cNvSpPr txBox="1"/>
              <p:nvPr/>
            </p:nvSpPr>
            <p:spPr>
              <a:xfrm>
                <a:off x="6480217" y="2443321"/>
                <a:ext cx="319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-16</a:t>
                </a:r>
              </a:p>
            </p:txBody>
          </p:sp>
          <p:sp>
            <p:nvSpPr>
              <p:cNvPr id="457" name="Flowchart: Connector 456">
                <a:extLst>
                  <a:ext uri="{FF2B5EF4-FFF2-40B4-BE49-F238E27FC236}">
                    <a16:creationId xmlns:a16="http://schemas.microsoft.com/office/drawing/2014/main" id="{ED84CD10-071D-4855-A696-85BFFE663869}"/>
                  </a:ext>
                </a:extLst>
              </p:cNvPr>
              <p:cNvSpPr/>
              <p:nvPr/>
            </p:nvSpPr>
            <p:spPr>
              <a:xfrm>
                <a:off x="6420509" y="218581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745FD5E6-025C-4E9C-9690-4580C6A9120B}"/>
                </a:ext>
              </a:extLst>
            </p:cNvPr>
            <p:cNvGrpSpPr/>
            <p:nvPr/>
          </p:nvGrpSpPr>
          <p:grpSpPr>
            <a:xfrm>
              <a:off x="3645526" y="300768"/>
              <a:ext cx="457200" cy="468971"/>
              <a:chOff x="7527061" y="2148229"/>
              <a:chExt cx="457200" cy="468971"/>
            </a:xfrm>
          </p:grpSpPr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4303239-D9B4-42E6-A8EC-B78288AB6C22}"/>
                  </a:ext>
                </a:extLst>
              </p:cNvPr>
              <p:cNvSpPr txBox="1"/>
              <p:nvPr/>
            </p:nvSpPr>
            <p:spPr>
              <a:xfrm>
                <a:off x="7643687" y="240175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455" name="Flowchart: Connector 454">
                <a:extLst>
                  <a:ext uri="{FF2B5EF4-FFF2-40B4-BE49-F238E27FC236}">
                    <a16:creationId xmlns:a16="http://schemas.microsoft.com/office/drawing/2014/main" id="{ABE142BC-7F99-4949-A022-129CE598C6F7}"/>
                  </a:ext>
                </a:extLst>
              </p:cNvPr>
              <p:cNvSpPr/>
              <p:nvPr/>
            </p:nvSpPr>
            <p:spPr>
              <a:xfrm>
                <a:off x="7527061" y="214822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97" name="Flowchart: Connector 396">
              <a:extLst>
                <a:ext uri="{FF2B5EF4-FFF2-40B4-BE49-F238E27FC236}">
                  <a16:creationId xmlns:a16="http://schemas.microsoft.com/office/drawing/2014/main" id="{3445D9C9-9596-4D72-BF45-4D661985307A}"/>
                </a:ext>
              </a:extLst>
            </p:cNvPr>
            <p:cNvSpPr/>
            <p:nvPr/>
          </p:nvSpPr>
          <p:spPr>
            <a:xfrm>
              <a:off x="4752078" y="292527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98" name="Flowchart: Connector 397">
              <a:extLst>
                <a:ext uri="{FF2B5EF4-FFF2-40B4-BE49-F238E27FC236}">
                  <a16:creationId xmlns:a16="http://schemas.microsoft.com/office/drawing/2014/main" id="{CE67C52C-0D69-4B29-BD6D-B2F81427DDEE}"/>
                </a:ext>
              </a:extLst>
            </p:cNvPr>
            <p:cNvSpPr/>
            <p:nvPr/>
          </p:nvSpPr>
          <p:spPr>
            <a:xfrm>
              <a:off x="1432422" y="14193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9" name="Flowchart: Connector 398">
              <a:extLst>
                <a:ext uri="{FF2B5EF4-FFF2-40B4-BE49-F238E27FC236}">
                  <a16:creationId xmlns:a16="http://schemas.microsoft.com/office/drawing/2014/main" id="{F6F6C234-690C-4076-A12D-51DBF386BF79}"/>
                </a:ext>
              </a:extLst>
            </p:cNvPr>
            <p:cNvSpPr/>
            <p:nvPr/>
          </p:nvSpPr>
          <p:spPr>
            <a:xfrm>
              <a:off x="2538974" y="14173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38282B48-1181-40BA-85B2-617BEDA528EB}"/>
                </a:ext>
              </a:extLst>
            </p:cNvPr>
            <p:cNvGrpSpPr/>
            <p:nvPr/>
          </p:nvGrpSpPr>
          <p:grpSpPr>
            <a:xfrm>
              <a:off x="3645526" y="1379783"/>
              <a:ext cx="457200" cy="469055"/>
              <a:chOff x="7527061" y="3227244"/>
              <a:chExt cx="457200" cy="469055"/>
            </a:xfrm>
          </p:grpSpPr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344BE726-C3DC-4FFC-A6E5-25A6BBF9F82E}"/>
                  </a:ext>
                </a:extLst>
              </p:cNvPr>
              <p:cNvSpPr txBox="1"/>
              <p:nvPr/>
            </p:nvSpPr>
            <p:spPr>
              <a:xfrm>
                <a:off x="7620873" y="3480855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453" name="Flowchart: Connector 452">
                <a:extLst>
                  <a:ext uri="{FF2B5EF4-FFF2-40B4-BE49-F238E27FC236}">
                    <a16:creationId xmlns:a16="http://schemas.microsoft.com/office/drawing/2014/main" id="{E1033831-5E27-4C51-BE90-34E340D8141A}"/>
                  </a:ext>
                </a:extLst>
              </p:cNvPr>
              <p:cNvSpPr/>
              <p:nvPr/>
            </p:nvSpPr>
            <p:spPr>
              <a:xfrm>
                <a:off x="7527061" y="322724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01" name="Flowchart: Connector 400">
              <a:extLst>
                <a:ext uri="{FF2B5EF4-FFF2-40B4-BE49-F238E27FC236}">
                  <a16:creationId xmlns:a16="http://schemas.microsoft.com/office/drawing/2014/main" id="{733C097D-F5B4-4947-AF9F-72FB7A4CC308}"/>
                </a:ext>
              </a:extLst>
            </p:cNvPr>
            <p:cNvSpPr/>
            <p:nvPr/>
          </p:nvSpPr>
          <p:spPr>
            <a:xfrm>
              <a:off x="4752078" y="137154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02" name="Flowchart: Connector 401">
              <a:extLst>
                <a:ext uri="{FF2B5EF4-FFF2-40B4-BE49-F238E27FC236}">
                  <a16:creationId xmlns:a16="http://schemas.microsoft.com/office/drawing/2014/main" id="{99990244-34A9-4E93-BCA0-BB7648BF69DE}"/>
                </a:ext>
              </a:extLst>
            </p:cNvPr>
            <p:cNvSpPr/>
            <p:nvPr/>
          </p:nvSpPr>
          <p:spPr>
            <a:xfrm>
              <a:off x="321739" y="141938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4DF085A1-3E8A-4E34-A8E8-BA5CA0A0C2B5}"/>
                </a:ext>
              </a:extLst>
            </p:cNvPr>
            <p:cNvGrpSpPr/>
            <p:nvPr/>
          </p:nvGrpSpPr>
          <p:grpSpPr>
            <a:xfrm>
              <a:off x="1432422" y="2540738"/>
              <a:ext cx="457200" cy="471811"/>
              <a:chOff x="5313957" y="4388199"/>
              <a:chExt cx="457200" cy="471811"/>
            </a:xfrm>
          </p:grpSpPr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5D933591-12E2-4519-B190-40473346A8B7}"/>
                  </a:ext>
                </a:extLst>
              </p:cNvPr>
              <p:cNvSpPr txBox="1"/>
              <p:nvPr/>
            </p:nvSpPr>
            <p:spPr>
              <a:xfrm>
                <a:off x="5424576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451" name="Flowchart: Connector 450">
                <a:extLst>
                  <a:ext uri="{FF2B5EF4-FFF2-40B4-BE49-F238E27FC236}">
                    <a16:creationId xmlns:a16="http://schemas.microsoft.com/office/drawing/2014/main" id="{AFBB3149-CC7F-4947-907E-3123963C99D3}"/>
                  </a:ext>
                </a:extLst>
              </p:cNvPr>
              <p:cNvSpPr/>
              <p:nvPr/>
            </p:nvSpPr>
            <p:spPr>
              <a:xfrm>
                <a:off x="5313957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A221F42A-F2AB-45AB-AF70-6AB94CB9B380}"/>
                </a:ext>
              </a:extLst>
            </p:cNvPr>
            <p:cNvGrpSpPr/>
            <p:nvPr/>
          </p:nvGrpSpPr>
          <p:grpSpPr>
            <a:xfrm>
              <a:off x="2538974" y="2538723"/>
              <a:ext cx="457200" cy="473826"/>
              <a:chOff x="6420509" y="4386184"/>
              <a:chExt cx="457200" cy="473826"/>
            </a:xfrm>
          </p:grpSpPr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175D0E42-108F-486A-9AE1-25DEC1F7C4BA}"/>
                  </a:ext>
                </a:extLst>
              </p:cNvPr>
              <p:cNvSpPr txBox="1"/>
              <p:nvPr/>
            </p:nvSpPr>
            <p:spPr>
              <a:xfrm>
                <a:off x="6531128" y="4644566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449" name="Flowchart: Connector 448">
                <a:extLst>
                  <a:ext uri="{FF2B5EF4-FFF2-40B4-BE49-F238E27FC236}">
                    <a16:creationId xmlns:a16="http://schemas.microsoft.com/office/drawing/2014/main" id="{B3AC4801-EB2C-4A4F-837F-FD26BE268C8B}"/>
                  </a:ext>
                </a:extLst>
              </p:cNvPr>
              <p:cNvSpPr/>
              <p:nvPr/>
            </p:nvSpPr>
            <p:spPr>
              <a:xfrm>
                <a:off x="6420509" y="4386184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42B239DE-A00A-4F55-8A6F-98D7D14283FC}"/>
                </a:ext>
              </a:extLst>
            </p:cNvPr>
            <p:cNvGrpSpPr/>
            <p:nvPr/>
          </p:nvGrpSpPr>
          <p:grpSpPr>
            <a:xfrm>
              <a:off x="4752078" y="2492900"/>
              <a:ext cx="457200" cy="468983"/>
              <a:chOff x="8633613" y="4340361"/>
              <a:chExt cx="457200" cy="468983"/>
            </a:xfrm>
          </p:grpSpPr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49D7075F-6459-48DE-8BAD-318B09BF08A0}"/>
                  </a:ext>
                </a:extLst>
              </p:cNvPr>
              <p:cNvSpPr txBox="1"/>
              <p:nvPr/>
            </p:nvSpPr>
            <p:spPr>
              <a:xfrm>
                <a:off x="8728202" y="4593900"/>
                <a:ext cx="2680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-1</a:t>
                </a:r>
              </a:p>
            </p:txBody>
          </p:sp>
          <p:sp>
            <p:nvSpPr>
              <p:cNvPr id="447" name="Flowchart: Connector 446">
                <a:extLst>
                  <a:ext uri="{FF2B5EF4-FFF2-40B4-BE49-F238E27FC236}">
                    <a16:creationId xmlns:a16="http://schemas.microsoft.com/office/drawing/2014/main" id="{972059F8-2F70-4921-AE1B-B06B564800C4}"/>
                  </a:ext>
                </a:extLst>
              </p:cNvPr>
              <p:cNvSpPr/>
              <p:nvPr/>
            </p:nvSpPr>
            <p:spPr>
              <a:xfrm>
                <a:off x="8633613" y="434036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406" name="Flowchart: Connector 405">
              <a:extLst>
                <a:ext uri="{FF2B5EF4-FFF2-40B4-BE49-F238E27FC236}">
                  <a16:creationId xmlns:a16="http://schemas.microsoft.com/office/drawing/2014/main" id="{17025F46-A12A-4F50-AA1E-73F5F5AA966B}"/>
                </a:ext>
              </a:extLst>
            </p:cNvPr>
            <p:cNvSpPr/>
            <p:nvPr/>
          </p:nvSpPr>
          <p:spPr>
            <a:xfrm>
              <a:off x="321739" y="2540738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41FF5D31-AC1C-48EC-93AE-F120F60B3EB7}"/>
                </a:ext>
              </a:extLst>
            </p:cNvPr>
            <p:cNvCxnSpPr>
              <a:stCxn id="455" idx="4"/>
              <a:endCxn id="453" idx="0"/>
            </p:cNvCxnSpPr>
            <p:nvPr/>
          </p:nvCxnSpPr>
          <p:spPr>
            <a:xfrm>
              <a:off x="3874126" y="757968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D54D20C-2616-4939-BFE3-11297CC7B5DD}"/>
                </a:ext>
              </a:extLst>
            </p:cNvPr>
            <p:cNvCxnSpPr>
              <a:stCxn id="398" idx="6"/>
              <a:endCxn id="399" idx="2"/>
            </p:cNvCxnSpPr>
            <p:nvPr/>
          </p:nvCxnSpPr>
          <p:spPr>
            <a:xfrm flipV="1">
              <a:off x="1889622" y="1645965"/>
              <a:ext cx="649352" cy="20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1A7EC51-E962-47BA-94AE-5FA83104B7F3}"/>
                </a:ext>
              </a:extLst>
            </p:cNvPr>
            <p:cNvCxnSpPr>
              <a:stCxn id="398" idx="4"/>
              <a:endCxn id="451" idx="0"/>
            </p:cNvCxnSpPr>
            <p:nvPr/>
          </p:nvCxnSpPr>
          <p:spPr>
            <a:xfrm>
              <a:off x="1661022" y="1876580"/>
              <a:ext cx="0" cy="664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236FCC5D-6594-4E7B-9E53-B83BF799F686}"/>
                </a:ext>
              </a:extLst>
            </p:cNvPr>
            <p:cNvCxnSpPr>
              <a:stCxn id="399" idx="0"/>
              <a:endCxn id="457" idx="4"/>
            </p:cNvCxnSpPr>
            <p:nvPr/>
          </p:nvCxnSpPr>
          <p:spPr>
            <a:xfrm flipV="1">
              <a:off x="2767574" y="795550"/>
              <a:ext cx="0" cy="6218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ctor: Curved 416">
              <a:extLst>
                <a:ext uri="{FF2B5EF4-FFF2-40B4-BE49-F238E27FC236}">
                  <a16:creationId xmlns:a16="http://schemas.microsoft.com/office/drawing/2014/main" id="{0F5EFC65-0000-4DD7-B37A-8085B077FFDE}"/>
                </a:ext>
              </a:extLst>
            </p:cNvPr>
            <p:cNvCxnSpPr>
              <a:stCxn id="453" idx="1"/>
              <a:endCxn id="398" idx="7"/>
            </p:cNvCxnSpPr>
            <p:nvPr/>
          </p:nvCxnSpPr>
          <p:spPr>
            <a:xfrm rot="16200000" flipH="1" flipV="1">
              <a:off x="2747775" y="521629"/>
              <a:ext cx="39597" cy="1889814"/>
            </a:xfrm>
            <a:prstGeom prst="curvedConnector3">
              <a:avLst>
                <a:gd name="adj1" fmla="val -74640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2684AAF0-307A-4648-AA96-A56103B3F6C0}"/>
                </a:ext>
              </a:extLst>
            </p:cNvPr>
            <p:cNvCxnSpPr>
              <a:stCxn id="401" idx="4"/>
              <a:endCxn id="447" idx="0"/>
            </p:cNvCxnSpPr>
            <p:nvPr/>
          </p:nvCxnSpPr>
          <p:spPr>
            <a:xfrm>
              <a:off x="4980678" y="1828742"/>
              <a:ext cx="0" cy="664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A092FD7B-B854-4149-9737-EE5C84D36B16}"/>
                </a:ext>
              </a:extLst>
            </p:cNvPr>
            <p:cNvCxnSpPr>
              <a:stCxn id="451" idx="6"/>
              <a:endCxn id="449" idx="2"/>
            </p:cNvCxnSpPr>
            <p:nvPr/>
          </p:nvCxnSpPr>
          <p:spPr>
            <a:xfrm flipV="1">
              <a:off x="1889622" y="2767323"/>
              <a:ext cx="649352" cy="20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nector: Curved 421">
              <a:extLst>
                <a:ext uri="{FF2B5EF4-FFF2-40B4-BE49-F238E27FC236}">
                  <a16:creationId xmlns:a16="http://schemas.microsoft.com/office/drawing/2014/main" id="{B8D119B4-AAD3-4E0C-A185-A498057CFCB4}"/>
                </a:ext>
              </a:extLst>
            </p:cNvPr>
            <p:cNvCxnSpPr>
              <a:stCxn id="451" idx="7"/>
              <a:endCxn id="401" idx="3"/>
            </p:cNvCxnSpPr>
            <p:nvPr/>
          </p:nvCxnSpPr>
          <p:spPr>
            <a:xfrm rot="5400000" flipH="1" flipV="1">
              <a:off x="2897897" y="686557"/>
              <a:ext cx="845906" cy="2996366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ctor: Curved 423">
              <a:extLst>
                <a:ext uri="{FF2B5EF4-FFF2-40B4-BE49-F238E27FC236}">
                  <a16:creationId xmlns:a16="http://schemas.microsoft.com/office/drawing/2014/main" id="{E905CEBA-03B8-4B1F-88A1-3828D4F9487A}"/>
                </a:ext>
              </a:extLst>
            </p:cNvPr>
            <p:cNvCxnSpPr>
              <a:stCxn id="449" idx="0"/>
              <a:endCxn id="459" idx="5"/>
            </p:cNvCxnSpPr>
            <p:nvPr/>
          </p:nvCxnSpPr>
          <p:spPr>
            <a:xfrm rot="16200000" flipV="1">
              <a:off x="1391065" y="1162213"/>
              <a:ext cx="1808113" cy="944907"/>
            </a:xfrm>
            <a:prstGeom prst="curvedConnector3">
              <a:avLst>
                <a:gd name="adj1" fmla="val 3942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306D17-725D-47D2-93B9-84069DE43954}"/>
                </a:ext>
              </a:extLst>
            </p:cNvPr>
            <p:cNvSpPr txBox="1"/>
            <p:nvPr/>
          </p:nvSpPr>
          <p:spPr>
            <a:xfrm>
              <a:off x="1819933" y="7747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A46B85F3-AA5A-4825-BD41-0E0049D5C8DB}"/>
                </a:ext>
              </a:extLst>
            </p:cNvPr>
            <p:cNvSpPr txBox="1"/>
            <p:nvPr/>
          </p:nvSpPr>
          <p:spPr>
            <a:xfrm>
              <a:off x="2733821" y="843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E7F2A0F4-2212-4023-A55F-D816C7D2304C}"/>
                </a:ext>
              </a:extLst>
            </p:cNvPr>
            <p:cNvSpPr txBox="1"/>
            <p:nvPr/>
          </p:nvSpPr>
          <p:spPr>
            <a:xfrm>
              <a:off x="3838847" y="89403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64B5E740-01FC-48A5-BDE5-71E9C1059120}"/>
                </a:ext>
              </a:extLst>
            </p:cNvPr>
            <p:cNvSpPr txBox="1"/>
            <p:nvPr/>
          </p:nvSpPr>
          <p:spPr>
            <a:xfrm>
              <a:off x="4951744" y="21973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3215B702-4880-4300-8400-58CFE746DEA3}"/>
                </a:ext>
              </a:extLst>
            </p:cNvPr>
            <p:cNvSpPr txBox="1"/>
            <p:nvPr/>
          </p:nvSpPr>
          <p:spPr>
            <a:xfrm>
              <a:off x="3740167" y="194360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947100C-0E11-453E-AF8A-5B76927EA266}"/>
                </a:ext>
              </a:extLst>
            </p:cNvPr>
            <p:cNvSpPr txBox="1"/>
            <p:nvPr/>
          </p:nvSpPr>
          <p:spPr>
            <a:xfrm>
              <a:off x="2153955" y="16046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5462CD57-2E1D-40BD-A177-F794571C25D6}"/>
                </a:ext>
              </a:extLst>
            </p:cNvPr>
            <p:cNvSpPr txBox="1"/>
            <p:nvPr/>
          </p:nvSpPr>
          <p:spPr>
            <a:xfrm>
              <a:off x="2169926" y="11583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F9F3A285-F7F8-403F-8E2F-9307AEA48A10}"/>
                </a:ext>
              </a:extLst>
            </p:cNvPr>
            <p:cNvSpPr txBox="1"/>
            <p:nvPr/>
          </p:nvSpPr>
          <p:spPr>
            <a:xfrm>
              <a:off x="1626274" y="213951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A4A5FED-921E-45EF-A6C2-3EBE3AE0CF25}"/>
                </a:ext>
              </a:extLst>
            </p:cNvPr>
            <p:cNvSpPr txBox="1"/>
            <p:nvPr/>
          </p:nvSpPr>
          <p:spPr>
            <a:xfrm>
              <a:off x="2061739" y="25702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3B5CAC1-971F-4BDF-8662-5358341AB062}"/>
                </a:ext>
              </a:extLst>
            </p:cNvPr>
            <p:cNvSpPr txBox="1"/>
            <p:nvPr/>
          </p:nvSpPr>
          <p:spPr>
            <a:xfrm>
              <a:off x="3641358" y="89403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0524D9B-166F-4B69-9177-86AFD5877B3C}"/>
                </a:ext>
              </a:extLst>
            </p:cNvPr>
            <p:cNvSpPr txBox="1"/>
            <p:nvPr/>
          </p:nvSpPr>
          <p:spPr>
            <a:xfrm>
              <a:off x="2142933" y="100053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19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BAEF5A8-0ED2-4F64-AF3F-F5516AFA6D90}"/>
                </a:ext>
              </a:extLst>
            </p:cNvPr>
            <p:cNvSpPr txBox="1"/>
            <p:nvPr/>
          </p:nvSpPr>
          <p:spPr>
            <a:xfrm>
              <a:off x="1445715" y="214086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CAEE54F-B9EF-4EBF-AEBA-03A5D90B5B5B}"/>
                </a:ext>
              </a:extLst>
            </p:cNvPr>
            <p:cNvSpPr txBox="1"/>
            <p:nvPr/>
          </p:nvSpPr>
          <p:spPr>
            <a:xfrm>
              <a:off x="2056211" y="276003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5ECB533-554D-4B5C-9AB8-5EBDBA70B7CA}"/>
                </a:ext>
              </a:extLst>
            </p:cNvPr>
            <p:cNvSpPr txBox="1"/>
            <p:nvPr/>
          </p:nvSpPr>
          <p:spPr>
            <a:xfrm>
              <a:off x="1566856" y="77643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4242AFE-94C9-45E0-A933-9169981F3A15}"/>
                </a:ext>
              </a:extLst>
            </p:cNvPr>
            <p:cNvSpPr txBox="1"/>
            <p:nvPr/>
          </p:nvSpPr>
          <p:spPr>
            <a:xfrm>
              <a:off x="2130011" y="144659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5759F7-DA14-46FB-8B47-599FAF43225D}"/>
                </a:ext>
              </a:extLst>
            </p:cNvPr>
            <p:cNvSpPr txBox="1"/>
            <p:nvPr/>
          </p:nvSpPr>
          <p:spPr>
            <a:xfrm>
              <a:off x="2472224" y="84425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B009466-865B-436C-ADC3-91197292A9DD}"/>
                </a:ext>
              </a:extLst>
            </p:cNvPr>
            <p:cNvSpPr txBox="1"/>
            <p:nvPr/>
          </p:nvSpPr>
          <p:spPr>
            <a:xfrm>
              <a:off x="3742278" y="21572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B5742C0-4CFE-46FB-8053-3628D5839080}"/>
                </a:ext>
              </a:extLst>
            </p:cNvPr>
            <p:cNvSpPr txBox="1"/>
            <p:nvPr/>
          </p:nvSpPr>
          <p:spPr>
            <a:xfrm>
              <a:off x="4746268" y="220806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</p:grpSp>
      <p:graphicFrame>
        <p:nvGraphicFramePr>
          <p:cNvPr id="170" name="Table 79">
            <a:extLst>
              <a:ext uri="{FF2B5EF4-FFF2-40B4-BE49-F238E27FC236}">
                <a16:creationId xmlns:a16="http://schemas.microsoft.com/office/drawing/2014/main" id="{393872CC-5DD4-4AB5-B856-56BD68085553}"/>
              </a:ext>
            </a:extLst>
          </p:cNvPr>
          <p:cNvGraphicFramePr>
            <a:graphicFrameLocks noGrp="1"/>
          </p:cNvGraphicFramePr>
          <p:nvPr/>
        </p:nvGraphicFramePr>
        <p:xfrm>
          <a:off x="6095995" y="179357"/>
          <a:ext cx="48674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45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66238166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2374044258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[ 5 ]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[ 4 ]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[ 10 ]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16-10=6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[ 1 ]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10-10=0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9+9=18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graphicFrame>
        <p:nvGraphicFramePr>
          <p:cNvPr id="171" name="Table 79">
            <a:extLst>
              <a:ext uri="{FF2B5EF4-FFF2-40B4-BE49-F238E27FC236}">
                <a16:creationId xmlns:a16="http://schemas.microsoft.com/office/drawing/2014/main" id="{0DB823AE-958D-4334-84C4-FB4CC222CE40}"/>
              </a:ext>
            </a:extLst>
          </p:cNvPr>
          <p:cNvGraphicFramePr>
            <a:graphicFrameLocks noGrp="1"/>
          </p:cNvGraphicFramePr>
          <p:nvPr/>
        </p:nvGraphicFramePr>
        <p:xfrm>
          <a:off x="6095995" y="2207651"/>
          <a:ext cx="48674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45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66238166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2374044258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[ 5 ]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[ 4 ]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[ 6 ]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[ 10 ]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6-6=0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[ 1 ]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9-6=3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6+6=12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graphicFrame>
        <p:nvGraphicFramePr>
          <p:cNvPr id="172" name="Table 79">
            <a:extLst>
              <a:ext uri="{FF2B5EF4-FFF2-40B4-BE49-F238E27FC236}">
                <a16:creationId xmlns:a16="http://schemas.microsoft.com/office/drawing/2014/main" id="{01453A1D-6F04-4D7B-99C5-064B2DDA7E8F}"/>
              </a:ext>
            </a:extLst>
          </p:cNvPr>
          <p:cNvGraphicFramePr>
            <a:graphicFrameLocks noGrp="1"/>
          </p:cNvGraphicFramePr>
          <p:nvPr/>
        </p:nvGraphicFramePr>
        <p:xfrm>
          <a:off x="6095995" y="4305849"/>
          <a:ext cx="486747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45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3662381661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2374044258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[ 3 ]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[ 5 ]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[ 4 ]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3-3=0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[ 6 ]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[ 10 ]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[ 1 ]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[ 0 ]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3-3=0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0+0=0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sp>
        <p:nvSpPr>
          <p:cNvPr id="184" name="TextBox 183">
            <a:extLst>
              <a:ext uri="{FF2B5EF4-FFF2-40B4-BE49-F238E27FC236}">
                <a16:creationId xmlns:a16="http://schemas.microsoft.com/office/drawing/2014/main" id="{77E98914-D609-4491-8825-64DF21739B39}"/>
              </a:ext>
            </a:extLst>
          </p:cNvPr>
          <p:cNvSpPr txBox="1"/>
          <p:nvPr/>
        </p:nvSpPr>
        <p:spPr>
          <a:xfrm>
            <a:off x="335944" y="449449"/>
            <a:ext cx="48715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= C0104*X0104 + C0308*X0308 + C0405*X0405 + C0503+X0503 + </a:t>
            </a:r>
          </a:p>
          <a:p>
            <a:r>
              <a:rPr lang="en-US" sz="1000" dirty="0"/>
              <a:t>            C0510*X0510 + C1012*X1012 + C1013*X1013 + C1211+X1211 +</a:t>
            </a:r>
          </a:p>
          <a:p>
            <a:r>
              <a:rPr lang="en-US" sz="1000" dirty="0"/>
              <a:t>            C1302*X1302</a:t>
            </a:r>
          </a:p>
          <a:p>
            <a:r>
              <a:rPr lang="en-US" sz="1000" dirty="0"/>
              <a:t>         = (1*9) + (7*16) + (5*19) + (4*16) + </a:t>
            </a:r>
          </a:p>
          <a:p>
            <a:r>
              <a:rPr lang="en-US" sz="1000" dirty="0"/>
              <a:t>            (4*3) + (3*1) + (4*8) + (3*1) +</a:t>
            </a:r>
          </a:p>
          <a:p>
            <a:r>
              <a:rPr lang="en-US" sz="1000" dirty="0"/>
              <a:t>            (5*12)</a:t>
            </a:r>
          </a:p>
          <a:p>
            <a:r>
              <a:rPr lang="en-US" sz="1000" dirty="0"/>
              <a:t>         = 390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algn="ctr"/>
            <a:r>
              <a:rPr lang="en-US" sz="1000" dirty="0"/>
              <a:t>OR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algn="r"/>
            <a:r>
              <a:rPr lang="en-US" sz="1000" dirty="0"/>
              <a:t>Cost = (3*19) + (5*9) + (4*5) + (6*17) + (10*16) + (1*6) = 390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6DA043E-91E1-4DC6-A9B2-13AF42F9A3E0}"/>
              </a:ext>
            </a:extLst>
          </p:cNvPr>
          <p:cNvSpPr/>
          <p:nvPr/>
        </p:nvSpPr>
        <p:spPr>
          <a:xfrm>
            <a:off x="681135" y="1903445"/>
            <a:ext cx="335902" cy="2114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FDFE956-DA1D-482E-9A57-7CCBBADD37D6}"/>
              </a:ext>
            </a:extLst>
          </p:cNvPr>
          <p:cNvSpPr/>
          <p:nvPr/>
        </p:nvSpPr>
        <p:spPr>
          <a:xfrm rot="9087894">
            <a:off x="5428923" y="3033791"/>
            <a:ext cx="264827" cy="16027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>
            <a:extLst>
              <a:ext uri="{FF2B5EF4-FFF2-40B4-BE49-F238E27FC236}">
                <a16:creationId xmlns:a16="http://schemas.microsoft.com/office/drawing/2014/main" id="{1D4A97E7-F0B1-466C-9CDB-D6CFCB864182}"/>
              </a:ext>
            </a:extLst>
          </p:cNvPr>
          <p:cNvSpPr txBox="1"/>
          <p:nvPr/>
        </p:nvSpPr>
        <p:spPr>
          <a:xfrm>
            <a:off x="5701406" y="2101780"/>
            <a:ext cx="60975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Phase 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II – Find the optimal solution from the network produced at the end of Phase I.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Starting cost </a:t>
            </a:r>
            <a:r>
              <a:rPr lang="en-US" sz="900" dirty="0"/>
              <a:t>= C0104*X0104 + C0308*X0308 + C0405*X0405 + C0503+X0503 + </a:t>
            </a:r>
          </a:p>
          <a:p>
            <a:r>
              <a:rPr lang="en-US" sz="900" dirty="0"/>
              <a:t>                                      C0510*X0510 + C1012*X1012 + C1013*X1013 + C1211+X1211 +</a:t>
            </a:r>
          </a:p>
          <a:p>
            <a:r>
              <a:rPr lang="en-US" sz="900" dirty="0"/>
              <a:t>                                      C1302*X1302</a:t>
            </a:r>
          </a:p>
          <a:p>
            <a:r>
              <a:rPr lang="en-US" sz="900" dirty="0"/>
              <a:t>                                   = (1*9) + (7*16) + (5*19) + (4*16) + </a:t>
            </a:r>
          </a:p>
          <a:p>
            <a:r>
              <a:rPr lang="en-US" sz="900" dirty="0"/>
              <a:t>                                      (4*3) + (3*1) + (4*8) + (3*1) +</a:t>
            </a:r>
          </a:p>
          <a:p>
            <a:r>
              <a:rPr lang="en-US" sz="900" dirty="0"/>
              <a:t>                                      (5*12)</a:t>
            </a:r>
          </a:p>
          <a:p>
            <a:r>
              <a:rPr lang="en-US" sz="900" dirty="0"/>
              <a:t>                                   = 390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321739" y="3440608"/>
            <a:ext cx="49372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</a:t>
            </a:r>
            <a:r>
              <a:rPr lang="en-US" sz="900" dirty="0" err="1">
                <a:latin typeface="Consolas" panose="020B0609020204030204" pitchFamily="49" charset="0"/>
              </a:rPr>
              <a:t>wi</a:t>
            </a:r>
            <a:r>
              <a:rPr lang="en-US" sz="900" dirty="0">
                <a:latin typeface="Consolas" panose="020B0609020204030204" pitchFamily="49" charset="0"/>
              </a:rPr>
              <a:t> – </a:t>
            </a:r>
            <a:r>
              <a:rPr lang="en-US" sz="900" dirty="0" err="1">
                <a:latin typeface="Consolas" panose="020B0609020204030204" pitchFamily="49" charset="0"/>
              </a:rPr>
              <a:t>wj</a:t>
            </a:r>
            <a:r>
              <a:rPr lang="en-US" sz="900" dirty="0">
                <a:latin typeface="Consolas" panose="020B0609020204030204" pitchFamily="49" charset="0"/>
              </a:rPr>
              <a:t>) with w10 = 0 (first node with most links = 3) using basic links, original costs,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w04 = C0104 = 1; w01 – 5 = 1; w01 =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w03 – w08 = C0308 = 7; (-4) – w08 = 7; w08 = -11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</a:t>
            </a:r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= C0405 = 5; w04 = 5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– w03 = C0503 = 4; w03 = -4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– w10 = C0510 = 4; w10 = -4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w12 = C1012 = 3; (-4) – w12 = 3; w12 = -7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w13 = C1013 = 4; (-4) – w13 = 4; w13 = -8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3; (-7) – w11 = 3; w11 = -10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w02 = C1302 = 5; (-8) – w02 = 5; w02 = -13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Need to bring in nodes to solve for w6, w7, and w9 (cheapest incoming)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w05 – w06 = C0506 = 5; 0 – w06 = 5; w06 = -5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w07 = C1207 = 5; (-7) – w07 = 5; w07 = -12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w09 = C1009 = 9; (-4) – w09 = 9; w09 = -13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X0112: w01 – w12 – C0112 = 6 – (-7) – 5 = 8</a:t>
            </a:r>
            <a:endParaRPr lang="en-US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X0205: w02 – </a:t>
            </a:r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– C0205 = (-13) – 0 – 6 = -19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(-13) – (-5) – 7 = -15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(-5) – 5 – 1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(-11) – (-13) – 7 = -5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(-8) – 5 – 7 = -20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</a:t>
            </a:r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– C1305 = (-8) – 0 – 10 = -18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(-8) – (-11) – 8 = -5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086657" y="3954980"/>
            <a:ext cx="298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Pick the largest positive value, X0112 = 8, to add to basic group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B06829F-468B-4C9D-9FFA-AB8D64232DAC}"/>
              </a:ext>
            </a:extLst>
          </p:cNvPr>
          <p:cNvGrpSpPr/>
          <p:nvPr/>
        </p:nvGrpSpPr>
        <p:grpSpPr>
          <a:xfrm>
            <a:off x="321739" y="273865"/>
            <a:ext cx="4889486" cy="2721969"/>
            <a:chOff x="321739" y="273865"/>
            <a:chExt cx="4889486" cy="272196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90B1AC2-96EE-461C-97ED-C058E495AF9B}"/>
                </a:ext>
              </a:extLst>
            </p:cNvPr>
            <p:cNvGrpSpPr/>
            <p:nvPr/>
          </p:nvGrpSpPr>
          <p:grpSpPr>
            <a:xfrm>
              <a:off x="321739" y="273865"/>
              <a:ext cx="4889486" cy="2720022"/>
              <a:chOff x="4203274" y="2139988"/>
              <a:chExt cx="4889486" cy="2720022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C465018-1806-4D44-85A7-ED5198D15EFC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6CC7CC3B-053C-4F21-811A-89AB8792A426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B71959B-BBE8-46B0-A49C-CE50052FC30C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263" name="Flowchart: Connector 262">
                  <a:extLst>
                    <a:ext uri="{FF2B5EF4-FFF2-40B4-BE49-F238E27FC236}">
                      <a16:creationId xmlns:a16="http://schemas.microsoft.com/office/drawing/2014/main" id="{4B56A262-121A-4DA4-A6AA-E6A6AF9CE85C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98DC9DB1-44DD-4E9B-95CA-F1677BF82174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C73F603F-1B4B-44D1-940B-A5FAF5828AE3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261" name="Flowchart: Connector 260">
                  <a:extLst>
                    <a:ext uri="{FF2B5EF4-FFF2-40B4-BE49-F238E27FC236}">
                      <a16:creationId xmlns:a16="http://schemas.microsoft.com/office/drawing/2014/main" id="{ABF164E3-2CCE-43C5-81DA-BD5DD6AB4E3C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D921BBF7-3745-4925-833A-1006F399C063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2DEE9587-A735-4A90-90A6-A3404135D954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59" name="Flowchart: Connector 258">
                  <a:extLst>
                    <a:ext uri="{FF2B5EF4-FFF2-40B4-BE49-F238E27FC236}">
                      <a16:creationId xmlns:a16="http://schemas.microsoft.com/office/drawing/2014/main" id="{9A6456C6-1A67-40EB-AA12-2A8AFEEEB33A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03" name="Flowchart: Connector 202">
                <a:extLst>
                  <a:ext uri="{FF2B5EF4-FFF2-40B4-BE49-F238E27FC236}">
                    <a16:creationId xmlns:a16="http://schemas.microsoft.com/office/drawing/2014/main" id="{4D5F62CB-CA71-4AB6-8B80-C66AC8AF9127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4" name="Flowchart: Connector 203">
                <a:extLst>
                  <a:ext uri="{FF2B5EF4-FFF2-40B4-BE49-F238E27FC236}">
                    <a16:creationId xmlns:a16="http://schemas.microsoft.com/office/drawing/2014/main" id="{409248FE-67FA-4F53-83E4-3DB168AA97FD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FB8B269A-BFEF-4CDD-A375-48726FBC1C1B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8553CEF-D712-43F9-8EF9-1848C73FEAF6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A9412322-C6EE-4DDE-BE39-8D82EB5B5455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57" name="Flowchart: Connector 256">
                  <a:extLst>
                    <a:ext uri="{FF2B5EF4-FFF2-40B4-BE49-F238E27FC236}">
                      <a16:creationId xmlns:a16="http://schemas.microsoft.com/office/drawing/2014/main" id="{201E5E98-C159-470C-8560-15034DF41AF4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07" name="Flowchart: Connector 206">
                <a:extLst>
                  <a:ext uri="{FF2B5EF4-FFF2-40B4-BE49-F238E27FC236}">
                    <a16:creationId xmlns:a16="http://schemas.microsoft.com/office/drawing/2014/main" id="{3A7C6F19-E8B4-442A-96B5-FFABA444BBEF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08" name="Flowchart: Connector 207">
                <a:extLst>
                  <a:ext uri="{FF2B5EF4-FFF2-40B4-BE49-F238E27FC236}">
                    <a16:creationId xmlns:a16="http://schemas.microsoft.com/office/drawing/2014/main" id="{1223E3C1-2828-49F0-96AD-D6088FE4CF37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8DC9F3A5-BF6E-496A-BE76-FA5AED66FF1F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F48C336-40A0-415A-8928-D52E538B4D3E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55" name="Flowchart: Connector 254">
                  <a:extLst>
                    <a:ext uri="{FF2B5EF4-FFF2-40B4-BE49-F238E27FC236}">
                      <a16:creationId xmlns:a16="http://schemas.microsoft.com/office/drawing/2014/main" id="{7F37AE14-7B47-4923-A0C2-C20E0340DACB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DEFFCF0-730F-4B59-B608-3CC126B592B4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B8A3A9-D4E5-4999-AA9F-42073574AF57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253" name="Flowchart: Connector 252">
                  <a:extLst>
                    <a:ext uri="{FF2B5EF4-FFF2-40B4-BE49-F238E27FC236}">
                      <a16:creationId xmlns:a16="http://schemas.microsoft.com/office/drawing/2014/main" id="{1807C746-BF6C-4558-9DA7-35CC9408CD5B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F2BA7F43-336E-4B1E-8EE2-C2A70033E307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25A3C87-3B53-4483-8ADA-258089EF05BE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251" name="Flowchart: Connector 250">
                  <a:extLst>
                    <a:ext uri="{FF2B5EF4-FFF2-40B4-BE49-F238E27FC236}">
                      <a16:creationId xmlns:a16="http://schemas.microsoft.com/office/drawing/2014/main" id="{B684B5F5-30F5-4C2D-AA18-E45F07939148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212" name="Flowchart: Connector 211">
                <a:extLst>
                  <a:ext uri="{FF2B5EF4-FFF2-40B4-BE49-F238E27FC236}">
                    <a16:creationId xmlns:a16="http://schemas.microsoft.com/office/drawing/2014/main" id="{33633F04-0751-4955-95F2-E3D3465D57B0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8E89E3FE-0856-4CDD-AA71-2E5485E89027}"/>
                  </a:ext>
                </a:extLst>
              </p:cNvPr>
              <p:cNvCxnSpPr>
                <a:stCxn id="263" idx="3"/>
                <a:endCxn id="208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357D5935-0F8D-476B-A73C-57CECCACCFDD}"/>
                  </a:ext>
                </a:extLst>
              </p:cNvPr>
              <p:cNvCxnSpPr>
                <a:stCxn id="263" idx="4"/>
                <a:endCxn id="204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68DF05BF-D28C-4309-BBE8-8A0B6F31EDE6}"/>
                  </a:ext>
                </a:extLst>
              </p:cNvPr>
              <p:cNvCxnSpPr>
                <a:stCxn id="261" idx="2"/>
                <a:endCxn id="263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2DD93364-BE29-432F-8384-EAC49996A75F}"/>
                  </a:ext>
                </a:extLst>
              </p:cNvPr>
              <p:cNvCxnSpPr>
                <a:stCxn id="259" idx="4"/>
                <a:endCxn id="257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3B7DCBA7-8884-42EB-8FF9-AF9826B15BF5}"/>
                  </a:ext>
                </a:extLst>
              </p:cNvPr>
              <p:cNvCxnSpPr>
                <a:stCxn id="259" idx="5"/>
                <a:endCxn id="207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67DB68A9-2821-4569-A50B-8EFB5E202CC1}"/>
                  </a:ext>
                </a:extLst>
              </p:cNvPr>
              <p:cNvCxnSpPr>
                <a:stCxn id="204" idx="2"/>
                <a:endCxn id="208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06C05DE8-F7C9-4442-A003-D4812D7BDEB3}"/>
                  </a:ext>
                </a:extLst>
              </p:cNvPr>
              <p:cNvCxnSpPr>
                <a:stCxn id="204" idx="6"/>
                <a:endCxn id="205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893AC71-B377-46AB-A126-1D6727533C45}"/>
                  </a:ext>
                </a:extLst>
              </p:cNvPr>
              <p:cNvCxnSpPr>
                <a:stCxn id="204" idx="4"/>
                <a:endCxn id="255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or: Curved 220">
                <a:extLst>
                  <a:ext uri="{FF2B5EF4-FFF2-40B4-BE49-F238E27FC236}">
                    <a16:creationId xmlns:a16="http://schemas.microsoft.com/office/drawing/2014/main" id="{086CAF39-5F7A-4878-903C-F32E198F4D7D}"/>
                  </a:ext>
                </a:extLst>
              </p:cNvPr>
              <p:cNvCxnSpPr>
                <a:stCxn id="257" idx="1"/>
                <a:endCxn id="204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A8414A1B-F087-4BAC-B576-69E55A92EB7D}"/>
                  </a:ext>
                </a:extLst>
              </p:cNvPr>
              <p:cNvCxnSpPr>
                <a:stCxn id="207" idx="0"/>
                <a:endCxn id="203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0BC3B137-3FA3-45B5-953D-FF8519A06ACC}"/>
                  </a:ext>
                </a:extLst>
              </p:cNvPr>
              <p:cNvCxnSpPr>
                <a:stCxn id="207" idx="4"/>
                <a:endCxn id="251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B2A5CFC3-1DAD-4AB6-9875-8BE669B1FB2D}"/>
                  </a:ext>
                </a:extLst>
              </p:cNvPr>
              <p:cNvCxnSpPr>
                <a:stCxn id="255" idx="2"/>
                <a:endCxn id="212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A04E9157-66A3-4310-A57B-754AD700B8BD}"/>
                  </a:ext>
                </a:extLst>
              </p:cNvPr>
              <p:cNvCxnSpPr>
                <a:stCxn id="255" idx="6"/>
                <a:endCxn id="253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3D753FD3-7777-4EF9-8C01-83B26B998DED}"/>
                  </a:ext>
                </a:extLst>
              </p:cNvPr>
              <p:cNvCxnSpPr>
                <a:stCxn id="255" idx="7"/>
                <a:endCxn id="207" idx="3"/>
              </p:cNvCxnSpPr>
              <p:nvPr/>
            </p:nvCxnSpPr>
            <p:spPr>
              <a:xfrm rot="5400000" flipH="1" flipV="1">
                <a:off x="6779432" y="2534018"/>
                <a:ext cx="845906" cy="299636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09D02385-6D46-4B59-A2EB-68C6695D1D12}"/>
                  </a:ext>
                </a:extLst>
              </p:cNvPr>
              <p:cNvCxnSpPr>
                <a:stCxn id="253" idx="1"/>
                <a:endCxn id="204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or: Curved 227">
                <a:extLst>
                  <a:ext uri="{FF2B5EF4-FFF2-40B4-BE49-F238E27FC236}">
                    <a16:creationId xmlns:a16="http://schemas.microsoft.com/office/drawing/2014/main" id="{75D115F6-D8CA-4A07-AD24-0427681A690F}"/>
                  </a:ext>
                </a:extLst>
              </p:cNvPr>
              <p:cNvCxnSpPr>
                <a:stCxn id="253" idx="0"/>
                <a:endCxn id="263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0C4DC2D8-94E6-489D-A215-E1F6615803E2}"/>
                  </a:ext>
                </a:extLst>
              </p:cNvPr>
              <p:cNvCxnSpPr>
                <a:cxnSpLocks/>
                <a:stCxn id="253" idx="6"/>
                <a:endCxn id="261" idx="6"/>
              </p:cNvCxnSpPr>
              <p:nvPr/>
            </p:nvCxnSpPr>
            <p:spPr>
              <a:xfrm flipV="1">
                <a:off x="6877709" y="2414411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or: Curved 229">
                <a:extLst>
                  <a:ext uri="{FF2B5EF4-FFF2-40B4-BE49-F238E27FC236}">
                    <a16:creationId xmlns:a16="http://schemas.microsoft.com/office/drawing/2014/main" id="{EFEADAE6-CEF5-4601-BBF1-331DCC0CD3AA}"/>
                  </a:ext>
                </a:extLst>
              </p:cNvPr>
              <p:cNvCxnSpPr>
                <a:stCxn id="253" idx="5"/>
                <a:endCxn id="256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43693869-809D-4052-BF58-03BF789DC177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FC928EA2-8839-4E8E-96E3-699810F3F459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8096846-1B9E-4792-BA18-44943C20B168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6DF37A1-57E9-473C-9B19-28E35FCE3E5C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86ADB13-2BD7-47F2-9339-4FA99918F63E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0F9B3672-3E4D-41B8-9734-99175470DA81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4E36D7F-10D1-454D-A168-31C80DB7A090}"/>
                  </a:ext>
                </a:extLst>
              </p:cNvPr>
              <p:cNvSpPr txBox="1"/>
              <p:nvPr/>
            </p:nvSpPr>
            <p:spPr>
              <a:xfrm>
                <a:off x="7738502" y="275145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E4ABD0F-F0BE-40A1-B9F2-1E2208D603C7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599B78E-A2E0-4BEE-AE17-A2F647003F2C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94BB83-3EB1-455B-97A2-45A6AE4E53D4}"/>
                  </a:ext>
                </a:extLst>
              </p:cNvPr>
              <p:cNvSpPr txBox="1"/>
              <p:nvPr/>
            </p:nvSpPr>
            <p:spPr>
              <a:xfrm>
                <a:off x="8842370" y="38697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1E80BAD-6F7C-4A43-82DD-835436C577ED}"/>
                  </a:ext>
                </a:extLst>
              </p:cNvPr>
              <p:cNvSpPr txBox="1"/>
              <p:nvPr/>
            </p:nvSpPr>
            <p:spPr>
              <a:xfrm>
                <a:off x="7594015" y="37840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B69D464-632F-44A5-90BA-212400AFB87C}"/>
                  </a:ext>
                </a:extLst>
              </p:cNvPr>
              <p:cNvSpPr txBox="1"/>
              <p:nvPr/>
            </p:nvSpPr>
            <p:spPr>
              <a:xfrm>
                <a:off x="6024642" y="326551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2361114-ACF7-4E05-A451-F32F4301FE70}"/>
                  </a:ext>
                </a:extLst>
              </p:cNvPr>
              <p:cNvSpPr txBox="1"/>
              <p:nvPr/>
            </p:nvSpPr>
            <p:spPr>
              <a:xfrm>
                <a:off x="5994372" y="3034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FC90718-45AC-4519-81C9-6B53D3B0F176}"/>
                  </a:ext>
                </a:extLst>
              </p:cNvPr>
              <p:cNvSpPr txBox="1"/>
              <p:nvPr/>
            </p:nvSpPr>
            <p:spPr>
              <a:xfrm>
                <a:off x="5507619" y="4006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79D5EE8-6410-462F-998C-E5C0FD980A49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0B25DB-44A2-403D-8736-E8C88598C3EF}"/>
                  </a:ext>
                </a:extLst>
              </p:cNvPr>
              <p:cNvSpPr txBox="1"/>
              <p:nvPr/>
            </p:nvSpPr>
            <p:spPr>
              <a:xfrm>
                <a:off x="5961224" y="43861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40479F5C-E15D-44C2-99CB-2697C75EDE50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7A006AF-2AAC-4CA8-AA8F-980550E13B9D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81319C6-BB8E-4933-8E9D-9E7198CC710C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6172548-09A9-42F8-9BDC-CEAF576C23A3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1969"/>
              <a:chOff x="321739" y="273865"/>
              <a:chExt cx="4887539" cy="272196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B73C121-E9A0-4C18-8D50-914232875421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30D9B20-24EE-44C2-854F-98CC91B6A655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6573555-CC31-4F00-9456-8DC22B08B3AA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3225605-5A29-4659-AA7F-4F17376B9497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A1A671A-9B68-4B72-B24B-C5D4A8CAC77D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DC5B065-97C4-487D-912F-8C352C39E9AA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196" name="Flowchart: Connector 195">
                  <a:extLst>
                    <a:ext uri="{FF2B5EF4-FFF2-40B4-BE49-F238E27FC236}">
                      <a16:creationId xmlns:a16="http://schemas.microsoft.com/office/drawing/2014/main" id="{9FA820DC-24AB-4B40-BC42-A5638F0E41B9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72B215B-041F-4578-ADBE-DBA7765C555D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41CB63F-18C7-4433-BF39-B64921EC56C6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194" name="Flowchart: Connector 193">
                  <a:extLst>
                    <a:ext uri="{FF2B5EF4-FFF2-40B4-BE49-F238E27FC236}">
                      <a16:creationId xmlns:a16="http://schemas.microsoft.com/office/drawing/2014/main" id="{58C9F8FF-9BCB-4908-9F54-993045F79D5F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A1E94207-86D8-479D-892F-9E1C31E0CFAE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122F564E-16CD-4418-AEC1-634201F4C944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47CDE414-0C64-4EE3-BB3E-3CA83C85148F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A90F309-0E6E-4BE0-B2EC-99E3BE2D2723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0C694763-A555-44EE-87D1-B697BC313AF2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85D5542B-6136-43C9-AA2E-FF6B0D94A48A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237D637A-D79A-431F-A45C-63B5058AF6AD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0FA11626-5591-4D15-8B5B-916CBF2E9A9A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68A9072-21A1-47FB-B7A7-9BC0BB853357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04B3477-6E6C-4F03-9524-BCA027572BAE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B2E165FD-F523-4EF7-9B11-0CDBFDEED97C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C99BB20-A7D6-4E4C-ADE3-383A91130BED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C2C4DC83-77AD-49EF-B3B6-39C69A70EEAE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C0821AA0-4A42-46AF-842C-A3D9852FA635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5AA9AD68-B5C7-4392-988E-EE00893140E7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C67F628-BDA3-4F46-8824-F3B4417F6B60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186" name="Flowchart: Connector 185">
                  <a:extLst>
                    <a:ext uri="{FF2B5EF4-FFF2-40B4-BE49-F238E27FC236}">
                      <a16:creationId xmlns:a16="http://schemas.microsoft.com/office/drawing/2014/main" id="{0B734D1D-F3EE-43C5-A660-69B7816FCD43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132AD376-9CFC-40D5-A0CB-78B540E47A5A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A76A59B6-72D9-4A53-AF5F-CDA1C6B5FDE0}"/>
                  </a:ext>
                </a:extLst>
              </p:cNvPr>
              <p:cNvCxnSpPr>
                <a:cxnSpLocks/>
                <a:stCxn id="198" idx="3"/>
                <a:endCxn id="121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0CBC8BA2-D87A-4AB9-9D66-EE585BE7935C}"/>
                  </a:ext>
                </a:extLst>
              </p:cNvPr>
              <p:cNvCxnSpPr>
                <a:cxnSpLocks/>
                <a:stCxn id="198" idx="4"/>
                <a:endCxn id="109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786F7DB-F5C9-48A9-812B-570A07D7C055}"/>
                  </a:ext>
                </a:extLst>
              </p:cNvPr>
              <p:cNvCxnSpPr>
                <a:cxnSpLocks/>
                <a:stCxn id="196" idx="2"/>
                <a:endCxn id="198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D60B8C3D-9425-41FF-9D04-88332FBF602A}"/>
                  </a:ext>
                </a:extLst>
              </p:cNvPr>
              <p:cNvCxnSpPr>
                <a:cxnSpLocks/>
                <a:stCxn id="194" idx="4"/>
                <a:endCxn id="192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9E8430C-C1DF-4487-A045-1360E23EBD03}"/>
                  </a:ext>
                </a:extLst>
              </p:cNvPr>
              <p:cNvCxnSpPr>
                <a:cxnSpLocks/>
                <a:stCxn id="194" idx="5"/>
                <a:endCxn id="115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or: Curved 150">
                <a:extLst>
                  <a:ext uri="{FF2B5EF4-FFF2-40B4-BE49-F238E27FC236}">
                    <a16:creationId xmlns:a16="http://schemas.microsoft.com/office/drawing/2014/main" id="{27A45C6C-FE59-4B37-8905-FEA36FAC2B9B}"/>
                  </a:ext>
                </a:extLst>
              </p:cNvPr>
              <p:cNvCxnSpPr>
                <a:cxnSpLocks/>
                <a:stCxn id="121" idx="5"/>
                <a:endCxn id="192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C95F0DF7-7A7B-4F5E-9414-26F1D4CD3FA2}"/>
                  </a:ext>
                </a:extLst>
              </p:cNvPr>
              <p:cNvCxnSpPr>
                <a:cxnSpLocks/>
                <a:stCxn id="109" idx="4"/>
                <a:endCxn id="190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0922E996-58A3-468E-9D87-24E84EBC64B2}"/>
                  </a:ext>
                </a:extLst>
              </p:cNvPr>
              <p:cNvCxnSpPr>
                <a:cxnSpLocks/>
                <a:stCxn id="111" idx="0"/>
                <a:endCxn id="196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nector: Curved 153">
                <a:extLst>
                  <a:ext uri="{FF2B5EF4-FFF2-40B4-BE49-F238E27FC236}">
                    <a16:creationId xmlns:a16="http://schemas.microsoft.com/office/drawing/2014/main" id="{E0C95BB2-E028-4802-A5E2-89092C13B244}"/>
                  </a:ext>
                </a:extLst>
              </p:cNvPr>
              <p:cNvCxnSpPr>
                <a:cxnSpLocks/>
                <a:stCxn id="192" idx="1"/>
                <a:endCxn id="109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DB277E08-FDBD-427B-B0B1-7BCB627135BE}"/>
                  </a:ext>
                </a:extLst>
              </p:cNvPr>
              <p:cNvCxnSpPr>
                <a:cxnSpLocks/>
                <a:stCxn id="115" idx="4"/>
                <a:endCxn id="186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5B0563A7-5FFE-4C6D-B794-61CB5483D0F6}"/>
                  </a:ext>
                </a:extLst>
              </p:cNvPr>
              <p:cNvCxnSpPr>
                <a:cxnSpLocks/>
                <a:stCxn id="190" idx="2"/>
                <a:endCxn id="145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8CA9E5F9-B1C8-46F0-BF54-4B795AB0C81B}"/>
                  </a:ext>
                </a:extLst>
              </p:cNvPr>
              <p:cNvCxnSpPr>
                <a:cxnSpLocks/>
                <a:stCxn id="190" idx="6"/>
                <a:endCxn id="188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or: Curved 157">
                <a:extLst>
                  <a:ext uri="{FF2B5EF4-FFF2-40B4-BE49-F238E27FC236}">
                    <a16:creationId xmlns:a16="http://schemas.microsoft.com/office/drawing/2014/main" id="{E9877E0F-B58E-4A38-B31F-A16AD28674DE}"/>
                  </a:ext>
                </a:extLst>
              </p:cNvPr>
              <p:cNvCxnSpPr>
                <a:cxnSpLocks/>
                <a:stCxn id="190" idx="7"/>
                <a:endCxn id="115" idx="3"/>
              </p:cNvCxnSpPr>
              <p:nvPr/>
            </p:nvCxnSpPr>
            <p:spPr>
              <a:xfrm rot="5400000" flipH="1" flipV="1">
                <a:off x="2897897" y="667895"/>
                <a:ext cx="845906" cy="2996366"/>
              </a:xfrm>
              <a:prstGeom prst="curvedConnector3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31F42C57-EA5D-4B43-AB6D-EBC8013B69D9}"/>
                  </a:ext>
                </a:extLst>
              </p:cNvPr>
              <p:cNvCxnSpPr>
                <a:cxnSpLocks/>
                <a:stCxn id="188" idx="1"/>
                <a:endCxn id="109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or: Curved 159">
                <a:extLst>
                  <a:ext uri="{FF2B5EF4-FFF2-40B4-BE49-F238E27FC236}">
                    <a16:creationId xmlns:a16="http://schemas.microsoft.com/office/drawing/2014/main" id="{01205EAC-23E1-4047-AC21-CD758C91B4D1}"/>
                  </a:ext>
                </a:extLst>
              </p:cNvPr>
              <p:cNvCxnSpPr>
                <a:cxnSpLocks/>
                <a:stCxn id="188" idx="0"/>
                <a:endCxn id="198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or: Curved 161">
                <a:extLst>
                  <a:ext uri="{FF2B5EF4-FFF2-40B4-BE49-F238E27FC236}">
                    <a16:creationId xmlns:a16="http://schemas.microsoft.com/office/drawing/2014/main" id="{72C0D770-D9F8-49EE-9AC8-FC9DE8792911}"/>
                  </a:ext>
                </a:extLst>
              </p:cNvPr>
              <p:cNvCxnSpPr>
                <a:cxnSpLocks/>
                <a:stCxn id="188" idx="5"/>
                <a:endCxn id="191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52D47B4-D53F-4E3D-B9B7-55EB7FF9141F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9E67891-C5DE-46D3-B934-FE27D5FB8E1E}"/>
                  </a:ext>
                </a:extLst>
              </p:cNvPr>
              <p:cNvSpPr txBox="1"/>
              <p:nvPr/>
            </p:nvSpPr>
            <p:spPr>
              <a:xfrm>
                <a:off x="1579492" y="77468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0E5907E-2AF4-4392-9196-6D151222B3CD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66153D5-CCE0-4083-ADEF-7D6C045C1405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D7922E3-8A3C-4801-850C-3264B2AAF28C}"/>
                  </a:ext>
                </a:extLst>
              </p:cNvPr>
              <p:cNvSpPr txBox="1"/>
              <p:nvPr/>
            </p:nvSpPr>
            <p:spPr>
              <a:xfrm>
                <a:off x="2491537" y="83615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16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C2D38B0-FEF6-462B-843C-17AFDC5D2EF7}"/>
                  </a:ext>
                </a:extLst>
              </p:cNvPr>
              <p:cNvSpPr txBox="1"/>
              <p:nvPr/>
            </p:nvSpPr>
            <p:spPr>
              <a:xfrm>
                <a:off x="3635799" y="88532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3102AC3-C1D2-4304-B875-2A688C811D94}"/>
                  </a:ext>
                </a:extLst>
              </p:cNvPr>
              <p:cNvSpPr txBox="1"/>
              <p:nvPr/>
            </p:nvSpPr>
            <p:spPr>
              <a:xfrm>
                <a:off x="4661030" y="11391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645973C-4BF9-45DA-AB2C-2BCD3E7A306C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E3ADBE6-6720-4AA3-A7EC-57DD40353E6C}"/>
                  </a:ext>
                </a:extLst>
              </p:cNvPr>
              <p:cNvSpPr txBox="1"/>
              <p:nvPr/>
            </p:nvSpPr>
            <p:spPr>
              <a:xfrm>
                <a:off x="3723695" y="215337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9237352-F64B-4BF6-8148-5965ACD96096}"/>
                  </a:ext>
                </a:extLst>
              </p:cNvPr>
              <p:cNvSpPr txBox="1"/>
              <p:nvPr/>
            </p:nvSpPr>
            <p:spPr>
              <a:xfrm>
                <a:off x="2083078" y="96131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19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736F27D-E9A4-4913-B072-0524C3BEA191}"/>
                  </a:ext>
                </a:extLst>
              </p:cNvPr>
              <p:cNvSpPr txBox="1"/>
              <p:nvPr/>
            </p:nvSpPr>
            <p:spPr>
              <a:xfrm>
                <a:off x="1400711" y="21419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FEA867D-DD88-4E4B-A507-7D0BAB00B908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4DF5C81-52F4-42E2-AAFD-DBE68309DEFC}"/>
                  </a:ext>
                </a:extLst>
              </p:cNvPr>
              <p:cNvSpPr txBox="1"/>
              <p:nvPr/>
            </p:nvSpPr>
            <p:spPr>
              <a:xfrm>
                <a:off x="2061669" y="274961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BF425DB-CABF-47B3-907D-D28BE9F9638D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6F2D8C9-B80D-455C-937D-31F0FFAE50C9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46DB1AB-B662-4462-BC45-EAD7236F462E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2C719E68-9F3D-4D63-8956-BED1A91C3959}"/>
              </a:ext>
            </a:extLst>
          </p:cNvPr>
          <p:cNvSpPr txBox="1"/>
          <p:nvPr/>
        </p:nvSpPr>
        <p:spPr>
          <a:xfrm>
            <a:off x="2121758" y="157554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8638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78D902E-871E-4825-8B1C-ABDDDC644BE7}"/>
              </a:ext>
            </a:extLst>
          </p:cNvPr>
          <p:cNvSpPr txBox="1"/>
          <p:nvPr/>
        </p:nvSpPr>
        <p:spPr>
          <a:xfrm>
            <a:off x="5598812" y="170061"/>
            <a:ext cx="63211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3: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basic variable to remove.  Consider X0112 = @ then X0104 = 9 - @, 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X0405 = 19 - @, X0510 = 3 - @, and X1012 = 1 - @.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Such that: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 is @ &gt;=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X0104 is 9 - @ &gt;= 0 or @ &lt;=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is 19 - @ &gt;= 0 or @ &lt;= 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is 3 - @ &gt;= 0 or @ &lt;=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X1012 is 1 - @ &gt;= 0 or @ &lt;= 1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Choosing max@ = 1 will satisfy all of the above and result in X0112 = 1, X0104 = 8,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X0405 = 18, X0510 = 2, and X1012 = 0 so X1012 will dropped out of the basic group.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Recalculate cost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/>
              <a:t>= C0104*X0104 + C0308*X0308 + C0405*X0405 + C0503+X0503 + </a:t>
            </a:r>
          </a:p>
          <a:p>
            <a:r>
              <a:rPr lang="en-US" sz="900" dirty="0"/>
              <a:t>                        C0510*X0510 + </a:t>
            </a:r>
            <a:r>
              <a:rPr lang="en-US" sz="900" strike="sngStrike" dirty="0"/>
              <a:t>C1012*X1012 </a:t>
            </a:r>
            <a:r>
              <a:rPr lang="en-US" sz="900" dirty="0"/>
              <a:t>+ C1013*X1013 + C1211+X1211 +</a:t>
            </a:r>
          </a:p>
          <a:p>
            <a:r>
              <a:rPr lang="en-US" sz="900" dirty="0"/>
              <a:t>                        C1302*X1302 + C0112*X0112</a:t>
            </a:r>
          </a:p>
          <a:p>
            <a:r>
              <a:rPr lang="en-US" sz="900" dirty="0"/>
              <a:t>                     = (1*8) + (7*16) + (5*18) + (4*16) + </a:t>
            </a:r>
          </a:p>
          <a:p>
            <a:r>
              <a:rPr lang="en-US" sz="900" dirty="0"/>
              <a:t>                        (4*2) + </a:t>
            </a:r>
            <a:r>
              <a:rPr lang="en-US" sz="900" strike="sngStrike" dirty="0"/>
              <a:t>(3*1) </a:t>
            </a:r>
            <a:r>
              <a:rPr lang="en-US" sz="900" dirty="0"/>
              <a:t>+ (4*8) + (3*1) +</a:t>
            </a:r>
          </a:p>
          <a:p>
            <a:r>
              <a:rPr lang="en-US" sz="900" dirty="0"/>
              <a:t>                        (5*12) + (5*1)</a:t>
            </a:r>
          </a:p>
          <a:p>
            <a:r>
              <a:rPr lang="en-US" sz="900" dirty="0"/>
              <a:t>                     = 382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0BAF066E-9BF1-4B88-8CAA-55DD04AD3A39}"/>
              </a:ext>
            </a:extLst>
          </p:cNvPr>
          <p:cNvSpPr txBox="1"/>
          <p:nvPr/>
        </p:nvSpPr>
        <p:spPr>
          <a:xfrm>
            <a:off x="5598812" y="3127426"/>
            <a:ext cx="58473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Determining flow values for loop;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Given X0112 as @ then flow at node 01 is “out more” and flow at node 12 is “in more”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X0112 must be “more” or “+@”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X0104 we see flow at node 01 is “out less” and flow at node 04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X0104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X0405 we see flow at node 04 is “out less” so flow at node 05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X0405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X0510 we see flow at node 05 is “out less” so flow at node 10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X0510 must be “less” or “-@”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Looking at X1012 we see flow at node 10 is “out less” so flow at node 12 is “in less”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so flow along X1012 must be “less” or “-@”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D70C89-543A-4F87-A95A-91A686523E68}"/>
              </a:ext>
            </a:extLst>
          </p:cNvPr>
          <p:cNvGrpSpPr/>
          <p:nvPr/>
        </p:nvGrpSpPr>
        <p:grpSpPr>
          <a:xfrm>
            <a:off x="321739" y="273865"/>
            <a:ext cx="4889486" cy="2721969"/>
            <a:chOff x="321739" y="273865"/>
            <a:chExt cx="4889486" cy="272196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0861565-29A3-41F0-8F37-E43AFCF73CD0}"/>
                </a:ext>
              </a:extLst>
            </p:cNvPr>
            <p:cNvGrpSpPr/>
            <p:nvPr/>
          </p:nvGrpSpPr>
          <p:grpSpPr>
            <a:xfrm>
              <a:off x="321739" y="273865"/>
              <a:ext cx="4889486" cy="2720022"/>
              <a:chOff x="4203274" y="2139988"/>
              <a:chExt cx="4889486" cy="2720022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7C767A9-86D4-4725-BF9F-03C4DCE186C2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24A370D0-4430-4A0C-BDA5-8558EB06BDE8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2DBDC390-C46E-4542-85B0-A934763477F3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D9E26A17-2D5D-4275-B1B0-54D8B5B535FB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AF574F34-C05D-4CF3-A084-CB779A917479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11594E6-BAF9-4711-8E28-9BE3117038C4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07B512B-07BB-4303-969D-36B36D9D5FAB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87876AB7-D291-4C38-BC63-BD3F7CD6A3A8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8D488B1C-0461-4440-A675-C8488F983623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6D05CB51-B7B6-4D81-BA80-F79018B487E9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17" name="Flowchart: Connector 216">
                <a:extLst>
                  <a:ext uri="{FF2B5EF4-FFF2-40B4-BE49-F238E27FC236}">
                    <a16:creationId xmlns:a16="http://schemas.microsoft.com/office/drawing/2014/main" id="{C811101A-B7E2-4427-BD6C-DF11916F4C96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8" name="Flowchart: Connector 217">
                <a:extLst>
                  <a:ext uri="{FF2B5EF4-FFF2-40B4-BE49-F238E27FC236}">
                    <a16:creationId xmlns:a16="http://schemas.microsoft.com/office/drawing/2014/main" id="{6430BD2B-FC66-45FD-885A-53AA70B7C982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19" name="Flowchart: Connector 218">
                <a:extLst>
                  <a:ext uri="{FF2B5EF4-FFF2-40B4-BE49-F238E27FC236}">
                    <a16:creationId xmlns:a16="http://schemas.microsoft.com/office/drawing/2014/main" id="{BF5DF722-1562-4B6B-8809-7832988E9AA9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7D679AE9-E91A-4626-86B5-2D9427129B71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28AA3020-847D-41BC-9F67-DD8CB3AB1589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B232F7F7-24F9-44DC-B856-76C248112558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21" name="Flowchart: Connector 220">
                <a:extLst>
                  <a:ext uri="{FF2B5EF4-FFF2-40B4-BE49-F238E27FC236}">
                    <a16:creationId xmlns:a16="http://schemas.microsoft.com/office/drawing/2014/main" id="{CE8B9EBD-1F61-4EA6-970F-476D9563F11E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22" name="Flowchart: Connector 221">
                <a:extLst>
                  <a:ext uri="{FF2B5EF4-FFF2-40B4-BE49-F238E27FC236}">
                    <a16:creationId xmlns:a16="http://schemas.microsoft.com/office/drawing/2014/main" id="{6EC5BCD4-4CBB-43CE-A3F7-48DB0083B066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8378DFA-A2C1-4970-9392-E20385FFD628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7552CAAE-73C1-410E-933C-E08A7C21EF66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5C6245E8-38B4-4DD3-86FC-389E0AE144F1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16ECC77A-1712-4B48-AFC1-0ABF78DC5563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F1CC7C50-4DBB-4510-9943-E08A7DD5B854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94B34410-0919-429A-B433-1F4223DF92FC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AD5F12D-5A88-4DB1-8F95-5B34582648C4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6B2F9428-938C-41B6-A8C7-36B5E1636048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ECC59681-EF67-4D06-8FF1-90E5EE1B63DA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226" name="Flowchart: Connector 225">
                <a:extLst>
                  <a:ext uri="{FF2B5EF4-FFF2-40B4-BE49-F238E27FC236}">
                    <a16:creationId xmlns:a16="http://schemas.microsoft.com/office/drawing/2014/main" id="{36A72B09-54CC-4949-8030-D92D3CBE4CFE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42FC9587-7071-479B-9FFB-878F226C6D58}"/>
                  </a:ext>
                </a:extLst>
              </p:cNvPr>
              <p:cNvCxnSpPr>
                <a:stCxn id="387" idx="3"/>
                <a:endCxn id="222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1FA45EFE-3353-4C08-ADA1-0D4B5E21B14B}"/>
                  </a:ext>
                </a:extLst>
              </p:cNvPr>
              <p:cNvCxnSpPr>
                <a:stCxn id="387" idx="4"/>
                <a:endCxn id="218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046A9678-097D-46B2-A871-AFB6A93FC9D9}"/>
                  </a:ext>
                </a:extLst>
              </p:cNvPr>
              <p:cNvCxnSpPr>
                <a:stCxn id="385" idx="2"/>
                <a:endCxn id="387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3D14B868-9741-48F2-8008-1E523231657C}"/>
                  </a:ext>
                </a:extLst>
              </p:cNvPr>
              <p:cNvCxnSpPr>
                <a:stCxn id="273" idx="4"/>
                <a:endCxn id="271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45200D61-C6D9-4BE0-94AF-3FDA104F72FE}"/>
                  </a:ext>
                </a:extLst>
              </p:cNvPr>
              <p:cNvCxnSpPr>
                <a:stCxn id="273" idx="5"/>
                <a:endCxn id="221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F87A6314-E2EB-4478-82C0-30406AA99F28}"/>
                  </a:ext>
                </a:extLst>
              </p:cNvPr>
              <p:cNvCxnSpPr>
                <a:stCxn id="218" idx="2"/>
                <a:endCxn id="222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0BD0041E-5DAC-4BF1-B110-8517831FCF70}"/>
                  </a:ext>
                </a:extLst>
              </p:cNvPr>
              <p:cNvCxnSpPr>
                <a:stCxn id="218" idx="6"/>
                <a:endCxn id="219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13C729E4-3EF9-40F4-B81C-F6A4DDB9CA8E}"/>
                  </a:ext>
                </a:extLst>
              </p:cNvPr>
              <p:cNvCxnSpPr>
                <a:stCxn id="218" idx="4"/>
                <a:endCxn id="269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ctor: Curved 234">
                <a:extLst>
                  <a:ext uri="{FF2B5EF4-FFF2-40B4-BE49-F238E27FC236}">
                    <a16:creationId xmlns:a16="http://schemas.microsoft.com/office/drawing/2014/main" id="{58CA1F6D-28D4-4785-AE69-EBBBFF918E36}"/>
                  </a:ext>
                </a:extLst>
              </p:cNvPr>
              <p:cNvCxnSpPr>
                <a:stCxn id="271" idx="1"/>
                <a:endCxn id="218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0E2814E9-4288-49E5-8153-FA4CEBAE83DA}"/>
                  </a:ext>
                </a:extLst>
              </p:cNvPr>
              <p:cNvCxnSpPr>
                <a:stCxn id="221" idx="0"/>
                <a:endCxn id="217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70FFA30C-1306-42EE-879D-A17EC9A24AD6}"/>
                  </a:ext>
                </a:extLst>
              </p:cNvPr>
              <p:cNvCxnSpPr>
                <a:stCxn id="221" idx="4"/>
                <a:endCxn id="265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A6B58D33-7889-41F8-B7FF-44CA6AA6E6CB}"/>
                  </a:ext>
                </a:extLst>
              </p:cNvPr>
              <p:cNvCxnSpPr>
                <a:stCxn id="269" idx="2"/>
                <a:endCxn id="226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48500D48-EFCE-4764-9DBF-A8059891B059}"/>
                  </a:ext>
                </a:extLst>
              </p:cNvPr>
              <p:cNvCxnSpPr>
                <a:stCxn id="269" idx="6"/>
                <a:endCxn id="267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ctor: Curved 239">
                <a:extLst>
                  <a:ext uri="{FF2B5EF4-FFF2-40B4-BE49-F238E27FC236}">
                    <a16:creationId xmlns:a16="http://schemas.microsoft.com/office/drawing/2014/main" id="{DC8F14DA-2A4A-4E32-96F2-16A7E5611F3C}"/>
                  </a:ext>
                </a:extLst>
              </p:cNvPr>
              <p:cNvCxnSpPr>
                <a:stCxn id="269" idx="7"/>
                <a:endCxn id="221" idx="3"/>
              </p:cNvCxnSpPr>
              <p:nvPr/>
            </p:nvCxnSpPr>
            <p:spPr>
              <a:xfrm rot="5400000" flipH="1" flipV="1">
                <a:off x="6779432" y="2534018"/>
                <a:ext cx="845906" cy="299636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49B6052F-D366-49A5-B0AD-E7B8D1A10433}"/>
                  </a:ext>
                </a:extLst>
              </p:cNvPr>
              <p:cNvCxnSpPr>
                <a:stCxn id="267" idx="1"/>
                <a:endCxn id="218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nector: Curved 241">
                <a:extLst>
                  <a:ext uri="{FF2B5EF4-FFF2-40B4-BE49-F238E27FC236}">
                    <a16:creationId xmlns:a16="http://schemas.microsoft.com/office/drawing/2014/main" id="{235D175C-1910-4D5E-A019-1C10EA21B378}"/>
                  </a:ext>
                </a:extLst>
              </p:cNvPr>
              <p:cNvCxnSpPr>
                <a:stCxn id="267" idx="0"/>
                <a:endCxn id="387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or: Curved 242">
                <a:extLst>
                  <a:ext uri="{FF2B5EF4-FFF2-40B4-BE49-F238E27FC236}">
                    <a16:creationId xmlns:a16="http://schemas.microsoft.com/office/drawing/2014/main" id="{F6E602FA-19ED-4C61-8844-3EE3B11D899C}"/>
                  </a:ext>
                </a:extLst>
              </p:cNvPr>
              <p:cNvCxnSpPr>
                <a:cxnSpLocks/>
                <a:stCxn id="267" idx="6"/>
                <a:endCxn id="385" idx="6"/>
              </p:cNvCxnSpPr>
              <p:nvPr/>
            </p:nvCxnSpPr>
            <p:spPr>
              <a:xfrm flipV="1">
                <a:off x="6877709" y="2414411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ctor: Curved 243">
                <a:extLst>
                  <a:ext uri="{FF2B5EF4-FFF2-40B4-BE49-F238E27FC236}">
                    <a16:creationId xmlns:a16="http://schemas.microsoft.com/office/drawing/2014/main" id="{E169D55A-FC38-4C59-8366-2DB9B826EA94}"/>
                  </a:ext>
                </a:extLst>
              </p:cNvPr>
              <p:cNvCxnSpPr>
                <a:stCxn id="267" idx="5"/>
                <a:endCxn id="270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089588F-61FF-42B2-BE1C-E2290722419D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56DCDFDB-213B-4E34-9CC5-4E799DCBC16D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9BB2B42-C0E3-4B6E-95DD-8D9CBF9D7E93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A92C37C-D01B-4F9D-8BA7-5CF9B430376F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53D1A5E1-4D5E-49FC-8A57-C7AA7AE2EA66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75BBCA1-FC0C-4BA1-A77B-EAF2300A23CE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170484F-70E0-46DB-B9F3-09397A0BEA64}"/>
                  </a:ext>
                </a:extLst>
              </p:cNvPr>
              <p:cNvSpPr txBox="1"/>
              <p:nvPr/>
            </p:nvSpPr>
            <p:spPr>
              <a:xfrm>
                <a:off x="7738502" y="275145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1273536-206F-423B-B4E8-FAA65BFC15EF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E888DC4-34D6-48B9-891B-9982AB86B9A0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3213CEB7-D7A2-45A3-8D62-F2C2FD2FB38B}"/>
                  </a:ext>
                </a:extLst>
              </p:cNvPr>
              <p:cNvSpPr txBox="1"/>
              <p:nvPr/>
            </p:nvSpPr>
            <p:spPr>
              <a:xfrm>
                <a:off x="8842370" y="38697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2E39A71A-3336-4982-8239-A1674636CD55}"/>
                  </a:ext>
                </a:extLst>
              </p:cNvPr>
              <p:cNvSpPr txBox="1"/>
              <p:nvPr/>
            </p:nvSpPr>
            <p:spPr>
              <a:xfrm>
                <a:off x="7594015" y="37840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7E39C49-7E40-4FB9-BBA5-24401E3A0C78}"/>
                  </a:ext>
                </a:extLst>
              </p:cNvPr>
              <p:cNvSpPr txBox="1"/>
              <p:nvPr/>
            </p:nvSpPr>
            <p:spPr>
              <a:xfrm>
                <a:off x="6024642" y="326551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B0D128B-9363-437B-A6BE-120F0C558941}"/>
                  </a:ext>
                </a:extLst>
              </p:cNvPr>
              <p:cNvSpPr txBox="1"/>
              <p:nvPr/>
            </p:nvSpPr>
            <p:spPr>
              <a:xfrm>
                <a:off x="5994372" y="3034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B4F8068-3D0F-461E-9042-CCF75464EF74}"/>
                  </a:ext>
                </a:extLst>
              </p:cNvPr>
              <p:cNvSpPr txBox="1"/>
              <p:nvPr/>
            </p:nvSpPr>
            <p:spPr>
              <a:xfrm>
                <a:off x="5507619" y="4006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8F8C6513-28D2-465B-91E3-03E21981A41A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748ABD94-56C8-41A9-9274-7E9BD7E8C34F}"/>
                  </a:ext>
                </a:extLst>
              </p:cNvPr>
              <p:cNvSpPr txBox="1"/>
              <p:nvPr/>
            </p:nvSpPr>
            <p:spPr>
              <a:xfrm>
                <a:off x="5961224" y="43861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24FB861-690B-4336-AFE9-B9FD059C6F22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6F454EB-C801-4206-A761-9F03E564DB1E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517B9E47-5B36-414C-9CCC-605634D65B7C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2DE305D-473A-49F4-830D-6D326F5CC207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1969"/>
              <a:chOff x="321739" y="273865"/>
              <a:chExt cx="4887539" cy="2721969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C156699-141C-45AA-9AD5-E9D8A68389FE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02195C2B-D02F-43ED-AECB-66D7C354E19C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0446189-BBFB-47B8-95AA-A596BD03B334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212" name="Flowchart: Connector 211">
                  <a:extLst>
                    <a:ext uri="{FF2B5EF4-FFF2-40B4-BE49-F238E27FC236}">
                      <a16:creationId xmlns:a16="http://schemas.microsoft.com/office/drawing/2014/main" id="{1F71C188-1979-4113-B32D-EAE078C663BC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A48C5E02-7267-49D1-9C76-E24270C22AB2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663F3F-F7F4-4E5E-A995-6ECCD4703EBE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210" name="Flowchart: Connector 209">
                  <a:extLst>
                    <a:ext uri="{FF2B5EF4-FFF2-40B4-BE49-F238E27FC236}">
                      <a16:creationId xmlns:a16="http://schemas.microsoft.com/office/drawing/2014/main" id="{05906822-A7DF-4AAF-BE6B-EF62EE63757F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30F99CA-54B4-4145-A723-F3E934EE780A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3BF69CC-0292-4A10-A260-0269005522CA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08" name="Flowchart: Connector 207">
                  <a:extLst>
                    <a:ext uri="{FF2B5EF4-FFF2-40B4-BE49-F238E27FC236}">
                      <a16:creationId xmlns:a16="http://schemas.microsoft.com/office/drawing/2014/main" id="{9E83FA31-D04E-4E68-A44D-FBB389D8778F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040D7DA3-A93A-476C-924E-242C0169D7AE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C4F74A7C-7ACC-4E0A-94B8-CE5BCF83EFC5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A8B94481-781A-4BEC-B88F-FD63A4CD07C6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AA67CC5-3F57-4CE7-AFE8-978E22960A5E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85D192-DCE0-4329-A90E-3CE847BCA435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06" name="Flowchart: Connector 205">
                  <a:extLst>
                    <a:ext uri="{FF2B5EF4-FFF2-40B4-BE49-F238E27FC236}">
                      <a16:creationId xmlns:a16="http://schemas.microsoft.com/office/drawing/2014/main" id="{D39A3F84-1031-4EAD-82DF-4D541FCCBA4C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FDE711A8-7341-4E6E-8C10-52BFF443732E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5D01D86-E439-4B4A-996E-CEF011038D95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8910827-1D2B-46D0-B022-D193F6DFE131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99229FDC-0453-4B1F-BD21-A47D15E0FBB4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04" name="Flowchart: Connector 203">
                  <a:extLst>
                    <a:ext uri="{FF2B5EF4-FFF2-40B4-BE49-F238E27FC236}">
                      <a16:creationId xmlns:a16="http://schemas.microsoft.com/office/drawing/2014/main" id="{2454096A-A2B4-4FEC-9CA0-D558CACEC036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25A75A11-7A44-40A4-B4C5-75DB64FF420A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E7FDA02-B326-4CFE-A9E5-2EF5F741426B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202" name="Flowchart: Connector 201">
                  <a:extLst>
                    <a:ext uri="{FF2B5EF4-FFF2-40B4-BE49-F238E27FC236}">
                      <a16:creationId xmlns:a16="http://schemas.microsoft.com/office/drawing/2014/main" id="{BF044F92-7AD1-491E-93AF-BBAC0060B083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4885764-5E60-46DF-B9EF-FE842D78DF53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356D115D-784C-45BA-8552-6ED674FC5869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200" name="Flowchart: Connector 199">
                  <a:extLst>
                    <a:ext uri="{FF2B5EF4-FFF2-40B4-BE49-F238E27FC236}">
                      <a16:creationId xmlns:a16="http://schemas.microsoft.com/office/drawing/2014/main" id="{AB1F4497-3980-499C-A489-837E6558E5E4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DA3CCFAA-F921-4465-AB88-C8F3FFD06D97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46018D6E-E1B0-46AE-911A-770DBF1D6320}"/>
                  </a:ext>
                </a:extLst>
              </p:cNvPr>
              <p:cNvCxnSpPr>
                <a:cxnSpLocks/>
                <a:stCxn id="212" idx="3"/>
                <a:endCxn id="162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6A4C2740-EAF8-4DF5-AB55-44A305E23AAB}"/>
                  </a:ext>
                </a:extLst>
              </p:cNvPr>
              <p:cNvCxnSpPr>
                <a:cxnSpLocks/>
                <a:stCxn id="212" idx="4"/>
                <a:endCxn id="158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958BF66E-1D63-4E36-AD5D-5A7FF0603B2F}"/>
                  </a:ext>
                </a:extLst>
              </p:cNvPr>
              <p:cNvCxnSpPr>
                <a:cxnSpLocks/>
                <a:stCxn id="210" idx="2"/>
                <a:endCxn id="212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8B417BC9-DD98-4383-8531-5A2157F8451E}"/>
                  </a:ext>
                </a:extLst>
              </p:cNvPr>
              <p:cNvCxnSpPr>
                <a:cxnSpLocks/>
                <a:stCxn id="208" idx="4"/>
                <a:endCxn id="206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7CE562EF-7EE0-4897-A0EA-841A0F25A5C4}"/>
                  </a:ext>
                </a:extLst>
              </p:cNvPr>
              <p:cNvCxnSpPr>
                <a:cxnSpLocks/>
                <a:stCxn id="208" idx="5"/>
                <a:endCxn id="161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or: Curved 171">
                <a:extLst>
                  <a:ext uri="{FF2B5EF4-FFF2-40B4-BE49-F238E27FC236}">
                    <a16:creationId xmlns:a16="http://schemas.microsoft.com/office/drawing/2014/main" id="{9D10AED8-6ACE-47DD-9666-F509A69441B4}"/>
                  </a:ext>
                </a:extLst>
              </p:cNvPr>
              <p:cNvCxnSpPr>
                <a:cxnSpLocks/>
                <a:stCxn id="162" idx="5"/>
                <a:endCxn id="206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B6620475-7789-48FE-9CFB-89335F4122C2}"/>
                  </a:ext>
                </a:extLst>
              </p:cNvPr>
              <p:cNvCxnSpPr>
                <a:cxnSpLocks/>
                <a:stCxn id="158" idx="4"/>
                <a:endCxn id="204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F3AE3151-59F2-4FAC-BF1E-A3E46713A88E}"/>
                  </a:ext>
                </a:extLst>
              </p:cNvPr>
              <p:cNvCxnSpPr>
                <a:cxnSpLocks/>
                <a:stCxn id="159" idx="0"/>
                <a:endCxn id="210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or: Curved 174">
                <a:extLst>
                  <a:ext uri="{FF2B5EF4-FFF2-40B4-BE49-F238E27FC236}">
                    <a16:creationId xmlns:a16="http://schemas.microsoft.com/office/drawing/2014/main" id="{0AE2CD4D-314C-44A9-84B8-9CC5BFDE623B}"/>
                  </a:ext>
                </a:extLst>
              </p:cNvPr>
              <p:cNvCxnSpPr>
                <a:cxnSpLocks/>
                <a:stCxn id="206" idx="1"/>
                <a:endCxn id="158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6CFBB0B9-DD7D-40D4-8A96-8E8DFEC4BB66}"/>
                  </a:ext>
                </a:extLst>
              </p:cNvPr>
              <p:cNvCxnSpPr>
                <a:cxnSpLocks/>
                <a:stCxn id="161" idx="4"/>
                <a:endCxn id="200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EE112E18-7130-4239-8844-0518DDF65174}"/>
                  </a:ext>
                </a:extLst>
              </p:cNvPr>
              <p:cNvCxnSpPr>
                <a:cxnSpLocks/>
                <a:stCxn id="204" idx="2"/>
                <a:endCxn id="166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C9E4772-F2C0-4C6B-8BDF-FB404D326E65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or: Curved 178">
                <a:extLst>
                  <a:ext uri="{FF2B5EF4-FFF2-40B4-BE49-F238E27FC236}">
                    <a16:creationId xmlns:a16="http://schemas.microsoft.com/office/drawing/2014/main" id="{D5FFC698-E451-4451-AAEC-4C00D6D179A2}"/>
                  </a:ext>
                </a:extLst>
              </p:cNvPr>
              <p:cNvCxnSpPr>
                <a:cxnSpLocks/>
                <a:stCxn id="204" idx="7"/>
                <a:endCxn id="161" idx="3"/>
              </p:cNvCxnSpPr>
              <p:nvPr/>
            </p:nvCxnSpPr>
            <p:spPr>
              <a:xfrm rot="5400000" flipH="1" flipV="1">
                <a:off x="2897897" y="667895"/>
                <a:ext cx="845906" cy="2996366"/>
              </a:xfrm>
              <a:prstGeom prst="curvedConnector3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27D349F3-9FC2-4D72-B8CF-D097A97A7738}"/>
                  </a:ext>
                </a:extLst>
              </p:cNvPr>
              <p:cNvCxnSpPr>
                <a:cxnSpLocks/>
                <a:stCxn id="202" idx="1"/>
                <a:endCxn id="158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or: Curved 180">
                <a:extLst>
                  <a:ext uri="{FF2B5EF4-FFF2-40B4-BE49-F238E27FC236}">
                    <a16:creationId xmlns:a16="http://schemas.microsoft.com/office/drawing/2014/main" id="{262C4462-D5AC-4E35-B39C-4264E4C29D2A}"/>
                  </a:ext>
                </a:extLst>
              </p:cNvPr>
              <p:cNvCxnSpPr>
                <a:cxnSpLocks/>
                <a:stCxn id="202" idx="0"/>
                <a:endCxn id="212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or: Curved 181">
                <a:extLst>
                  <a:ext uri="{FF2B5EF4-FFF2-40B4-BE49-F238E27FC236}">
                    <a16:creationId xmlns:a16="http://schemas.microsoft.com/office/drawing/2014/main" id="{A0AF55EC-611B-43C8-B726-9C3ABC3F07F5}"/>
                  </a:ext>
                </a:extLst>
              </p:cNvPr>
              <p:cNvCxnSpPr>
                <a:cxnSpLocks/>
                <a:stCxn id="202" idx="5"/>
                <a:endCxn id="205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AC7EF4B-FD85-47C9-BA81-60CC0B9073D1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345D104-D5F1-4F28-B9A0-142607A715EE}"/>
                  </a:ext>
                </a:extLst>
              </p:cNvPr>
              <p:cNvSpPr txBox="1"/>
              <p:nvPr/>
            </p:nvSpPr>
            <p:spPr>
              <a:xfrm>
                <a:off x="1579492" y="77468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8E4AC6C-8E1F-4F26-87BA-5C49CCCE365D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4C18975-435F-44F1-AF7E-F4F8191D4F79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0D4ACF4-A42B-4859-9576-CD7F5DAA9F64}"/>
                  </a:ext>
                </a:extLst>
              </p:cNvPr>
              <p:cNvSpPr txBox="1"/>
              <p:nvPr/>
            </p:nvSpPr>
            <p:spPr>
              <a:xfrm>
                <a:off x="2491537" y="83615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16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F5000E-381F-4F99-8E42-C9B4FBA2ACC1}"/>
                  </a:ext>
                </a:extLst>
              </p:cNvPr>
              <p:cNvSpPr txBox="1"/>
              <p:nvPr/>
            </p:nvSpPr>
            <p:spPr>
              <a:xfrm rot="16200000">
                <a:off x="3560013" y="876241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9-@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97BA9801-F6DA-4629-A5D9-A4DE8F7106B6}"/>
                  </a:ext>
                </a:extLst>
              </p:cNvPr>
              <p:cNvSpPr txBox="1"/>
              <p:nvPr/>
            </p:nvSpPr>
            <p:spPr>
              <a:xfrm>
                <a:off x="4661030" y="11391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C17FB6F-F9D4-4308-B226-26580AA96E97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688AAA5-F589-48E2-8EAB-33E925981075}"/>
                  </a:ext>
                </a:extLst>
              </p:cNvPr>
              <p:cNvSpPr txBox="1"/>
              <p:nvPr/>
            </p:nvSpPr>
            <p:spPr>
              <a:xfrm>
                <a:off x="3723695" y="2153378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1-@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CB0F65C-2758-42B8-ADA3-4365FC90E27C}"/>
                  </a:ext>
                </a:extLst>
              </p:cNvPr>
              <p:cNvSpPr txBox="1"/>
              <p:nvPr/>
            </p:nvSpPr>
            <p:spPr>
              <a:xfrm>
                <a:off x="2083078" y="961316"/>
                <a:ext cx="470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19-@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D50E5F9-609C-443F-B01D-96100B1FB99C}"/>
                  </a:ext>
                </a:extLst>
              </p:cNvPr>
              <p:cNvSpPr txBox="1"/>
              <p:nvPr/>
            </p:nvSpPr>
            <p:spPr>
              <a:xfrm rot="16200000">
                <a:off x="1372941" y="2133145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3-@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FDFB61D-BD06-4FEC-9C70-0A74934A2A09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DCD1722-6564-4AA3-AAC9-1DE3880DCDB8}"/>
                  </a:ext>
                </a:extLst>
              </p:cNvPr>
              <p:cNvSpPr txBox="1"/>
              <p:nvPr/>
            </p:nvSpPr>
            <p:spPr>
              <a:xfrm>
                <a:off x="2061669" y="274961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E6EE4B2-92FF-4A13-A9BB-59C3D4F0583F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9E498033-C715-4584-965C-3B5CF44AF78B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3E7DEB5-F77E-4706-8AA6-2B5FE6D2278C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74FDC3AD-93E4-4A80-9C4B-7271C49B11AC}"/>
                </a:ext>
              </a:extLst>
            </p:cNvPr>
            <p:cNvSpPr txBox="1"/>
            <p:nvPr/>
          </p:nvSpPr>
          <p:spPr>
            <a:xfrm>
              <a:off x="4220489" y="983772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@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73C0D8-E5F6-4A84-A65C-32523526CA42}"/>
                </a:ext>
              </a:extLst>
            </p:cNvPr>
            <p:cNvSpPr txBox="1"/>
            <p:nvPr/>
          </p:nvSpPr>
          <p:spPr>
            <a:xfrm>
              <a:off x="2121758" y="157554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6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321739" y="3440608"/>
            <a:ext cx="4937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</a:t>
            </a:r>
            <a:r>
              <a:rPr lang="en-US" sz="900" dirty="0" err="1">
                <a:latin typeface="Consolas" panose="020B0609020204030204" pitchFamily="49" charset="0"/>
              </a:rPr>
              <a:t>wi</a:t>
            </a:r>
            <a:r>
              <a:rPr lang="en-US" sz="900" dirty="0">
                <a:latin typeface="Consolas" panose="020B0609020204030204" pitchFamily="49" charset="0"/>
              </a:rPr>
              <a:t> – </a:t>
            </a:r>
            <a:r>
              <a:rPr lang="en-US" sz="900" dirty="0" err="1">
                <a:latin typeface="Consolas" panose="020B0609020204030204" pitchFamily="49" charset="0"/>
              </a:rPr>
              <a:t>wj</a:t>
            </a:r>
            <a:r>
              <a:rPr lang="en-US" sz="900" dirty="0">
                <a:latin typeface="Consolas" panose="020B0609020204030204" pitchFamily="49" charset="0"/>
              </a:rPr>
              <a:t>) with w10 = 0 (first node with most links = 3) using basic links, original costs,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w01 – w04 = C0104 = 1; w01 – (-4) = 1; w01 = -3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w01 – w12 = C0112 = 5; (-3) – w12 = 5; w12 = -8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w13 – w02 = C1302 = 5; (-8) – w02 = 5; w02 = -13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– w03 = C0503 = 4; w03 = -4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w04 – </a:t>
            </a:r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= C0405 = 5; w04 = 5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– w06 = C0506 = 5; w06 = -5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w07 = C1207 = 5; (-8) – w07 = 5; w07 = -13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w03 – w08 = C0308 = 7; (-4) – w08 = 7; w08 = -11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w09 = C1009 = 9; (-4) – w09 = 9; w09 = -13</a:t>
            </a:r>
          </a:p>
          <a:p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– w10 = C0510 = 4; w10 = -4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w12 – w11 = C1211 = 3; (-8) – w11 = 3; w11 = -11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w10 – w13 = C1013 = 4; (-4) – w13 = 4; w13 = -8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strike="dblStrike" dirty="0">
                <a:latin typeface="Consolas" panose="020B0609020204030204" pitchFamily="49" charset="0"/>
              </a:rPr>
              <a:t>X0112: w01 – w12 – C0112 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endParaRPr lang="en-US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X0205: w02 – </a:t>
            </a:r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– C0205 = (-13) – 0 – 6 = -19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X0206: w02 – w06 – C0206 = (-13) – (-5) – 7 = -15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X0604: w06 – w04 – C0604 = (-5) – 5 – 1 = -11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X0802: w08 – w02 – C0802 = (-11) – (-13) – 7 = -5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X1304: w13 – w04 – C1304 = (-8) – 5 – 7 = -20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X1305: w13 – </a:t>
            </a:r>
            <a:r>
              <a:rPr lang="en-US" sz="900" strike="sngStrike" dirty="0">
                <a:latin typeface="Consolas" panose="020B0609020204030204" pitchFamily="49" charset="0"/>
              </a:rPr>
              <a:t>w05</a:t>
            </a:r>
            <a:r>
              <a:rPr lang="en-US" sz="900" dirty="0">
                <a:latin typeface="Consolas" panose="020B0609020204030204" pitchFamily="49" charset="0"/>
              </a:rPr>
              <a:t> – C1305 = (-8) – 0 – 10 = -18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X1308: w13 – w08 – C1308 = (-8) – (-11) – 8 = -5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086657" y="3954980"/>
            <a:ext cx="29825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No positive values exist; stop Phase 2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F09B15D-5DC4-4F7A-A826-CF825E3CD1C2}"/>
              </a:ext>
            </a:extLst>
          </p:cNvPr>
          <p:cNvGrpSpPr/>
          <p:nvPr/>
        </p:nvGrpSpPr>
        <p:grpSpPr>
          <a:xfrm>
            <a:off x="321739" y="273865"/>
            <a:ext cx="4889486" cy="2721969"/>
            <a:chOff x="321739" y="273865"/>
            <a:chExt cx="4889486" cy="272196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8B814AF-FE39-411D-BE0E-54BF280BCBAB}"/>
                </a:ext>
              </a:extLst>
            </p:cNvPr>
            <p:cNvGrpSpPr/>
            <p:nvPr/>
          </p:nvGrpSpPr>
          <p:grpSpPr>
            <a:xfrm>
              <a:off x="321739" y="273865"/>
              <a:ext cx="4889486" cy="2720022"/>
              <a:chOff x="4203274" y="2139988"/>
              <a:chExt cx="4889486" cy="2720022"/>
            </a:xfrm>
          </p:grpSpPr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2D3CAE7D-6B9F-4D89-A431-6918499ED6EE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14519BBF-8B21-4BA9-A7C3-B2797745A036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2A9E9774-5983-45C8-A33C-FB1AB871C944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88695F91-B593-4F54-AB67-3D5D42302C02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7C0BC0D6-85D8-4BFE-AC07-2BBCE3D4108D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A7BDA1FA-3836-4B07-8040-D4500340DCCC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BBDD41A2-3947-432C-AF65-5D3F0B1F83E7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B7FBE621-21B5-4D97-AEEA-FE8914178F2D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BFA29FB-81F8-42EE-A3D1-E6CCBF983754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7B3B7A24-683E-4B20-9F89-85E5AE6971AA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322" name="Flowchart: Connector 321">
                <a:extLst>
                  <a:ext uri="{FF2B5EF4-FFF2-40B4-BE49-F238E27FC236}">
                    <a16:creationId xmlns:a16="http://schemas.microsoft.com/office/drawing/2014/main" id="{DF4856A0-171F-4938-BE60-B21A07571716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23" name="Flowchart: Connector 322">
                <a:extLst>
                  <a:ext uri="{FF2B5EF4-FFF2-40B4-BE49-F238E27FC236}">
                    <a16:creationId xmlns:a16="http://schemas.microsoft.com/office/drawing/2014/main" id="{D5BACF23-570F-4540-8AA0-FF953FD48C69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24" name="Flowchart: Connector 323">
                <a:extLst>
                  <a:ext uri="{FF2B5EF4-FFF2-40B4-BE49-F238E27FC236}">
                    <a16:creationId xmlns:a16="http://schemas.microsoft.com/office/drawing/2014/main" id="{68EE5965-6F0F-46D7-803A-FECB95E808BB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D95042B9-BCDC-41E7-B1B0-E9DCC831A12B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5A8F6359-781E-44EE-851B-61F3F4ABB7B4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14FBC8CE-6E89-4BCC-8E25-5841EE975037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326" name="Flowchart: Connector 325">
                <a:extLst>
                  <a:ext uri="{FF2B5EF4-FFF2-40B4-BE49-F238E27FC236}">
                    <a16:creationId xmlns:a16="http://schemas.microsoft.com/office/drawing/2014/main" id="{2715BD91-B337-49E8-9404-08625FE5075B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327" name="Flowchart: Connector 326">
                <a:extLst>
                  <a:ext uri="{FF2B5EF4-FFF2-40B4-BE49-F238E27FC236}">
                    <a16:creationId xmlns:a16="http://schemas.microsoft.com/office/drawing/2014/main" id="{77E3DDAB-038A-44ED-BA62-9E1088BF9493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47BFD8F5-0F91-4D82-B080-079B7F40614D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C4AEF7B2-99BC-4A65-A604-C6ACECA9163C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40975EBD-E22D-4CE1-BD05-B15CCF9D1CF3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05F5CCB-2D55-4F63-85A8-3D4F24104063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5DAB651-840D-41C1-A9DC-D7D70D614995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4794545C-DDD5-45EF-BC9B-371028534B76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A6F0D54E-D95D-47ED-8E97-EC62C1B101CD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DC182454-D49E-46FF-A18C-96513432A7A0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51DEE6DD-76BA-4336-9592-81758C2847F1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331" name="Flowchart: Connector 330">
                <a:extLst>
                  <a:ext uri="{FF2B5EF4-FFF2-40B4-BE49-F238E27FC236}">
                    <a16:creationId xmlns:a16="http://schemas.microsoft.com/office/drawing/2014/main" id="{DD678DD5-F3B9-49A7-A9C1-6F23B59D3043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79EA46FE-AB53-4E9B-BEEE-A28DAEDC9FCE}"/>
                  </a:ext>
                </a:extLst>
              </p:cNvPr>
              <p:cNvCxnSpPr>
                <a:stCxn id="382" idx="3"/>
                <a:endCxn id="327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6AC82A97-D07D-49E7-80FF-C0AF78842D00}"/>
                  </a:ext>
                </a:extLst>
              </p:cNvPr>
              <p:cNvCxnSpPr>
                <a:stCxn id="382" idx="4"/>
                <a:endCxn id="323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0F5A65C3-E069-4CED-AFCC-0B92EB5A0767}"/>
                  </a:ext>
                </a:extLst>
              </p:cNvPr>
              <p:cNvCxnSpPr>
                <a:stCxn id="380" idx="2"/>
                <a:endCxn id="382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10FFA7BE-7420-4E2C-B259-2B3C6312257F}"/>
                  </a:ext>
                </a:extLst>
              </p:cNvPr>
              <p:cNvCxnSpPr>
                <a:stCxn id="378" idx="4"/>
                <a:endCxn id="376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D2C6CA6F-3379-49CC-9330-317768C5DDF5}"/>
                  </a:ext>
                </a:extLst>
              </p:cNvPr>
              <p:cNvCxnSpPr>
                <a:stCxn id="378" idx="5"/>
                <a:endCxn id="326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>
                <a:extLst>
                  <a:ext uri="{FF2B5EF4-FFF2-40B4-BE49-F238E27FC236}">
                    <a16:creationId xmlns:a16="http://schemas.microsoft.com/office/drawing/2014/main" id="{F848D5E2-11CC-46C1-B4EF-84D44B048398}"/>
                  </a:ext>
                </a:extLst>
              </p:cNvPr>
              <p:cNvCxnSpPr>
                <a:stCxn id="323" idx="2"/>
                <a:endCxn id="327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1CEBBF77-ED7B-45E1-BE20-3B535C0DA531}"/>
                  </a:ext>
                </a:extLst>
              </p:cNvPr>
              <p:cNvCxnSpPr>
                <a:stCxn id="323" idx="6"/>
                <a:endCxn id="324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72D6DCDC-AF1F-4CC2-8C55-A47C2D930D72}"/>
                  </a:ext>
                </a:extLst>
              </p:cNvPr>
              <p:cNvCxnSpPr>
                <a:stCxn id="323" idx="4"/>
                <a:endCxn id="374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nector: Curved 339">
                <a:extLst>
                  <a:ext uri="{FF2B5EF4-FFF2-40B4-BE49-F238E27FC236}">
                    <a16:creationId xmlns:a16="http://schemas.microsoft.com/office/drawing/2014/main" id="{0E4BA053-B90D-47BC-B8EF-1D241CC60FEA}"/>
                  </a:ext>
                </a:extLst>
              </p:cNvPr>
              <p:cNvCxnSpPr>
                <a:stCxn id="376" idx="1"/>
                <a:endCxn id="323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2A34BE3B-413A-42F3-A722-7E52DC9A3BDB}"/>
                  </a:ext>
                </a:extLst>
              </p:cNvPr>
              <p:cNvCxnSpPr>
                <a:stCxn id="326" idx="0"/>
                <a:endCxn id="322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434B26BC-C4EF-4657-A920-FA9085432889}"/>
                  </a:ext>
                </a:extLst>
              </p:cNvPr>
              <p:cNvCxnSpPr>
                <a:stCxn id="326" idx="4"/>
                <a:endCxn id="370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A91E7227-AD95-4DDF-81A0-E1D0EE66E376}"/>
                  </a:ext>
                </a:extLst>
              </p:cNvPr>
              <p:cNvCxnSpPr>
                <a:stCxn id="374" idx="2"/>
                <a:endCxn id="331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1718B406-6B85-4AAC-8B62-6F1C6A4F5FFA}"/>
                  </a:ext>
                </a:extLst>
              </p:cNvPr>
              <p:cNvCxnSpPr>
                <a:stCxn id="374" idx="6"/>
                <a:endCxn id="372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Connector: Curved 344">
                <a:extLst>
                  <a:ext uri="{FF2B5EF4-FFF2-40B4-BE49-F238E27FC236}">
                    <a16:creationId xmlns:a16="http://schemas.microsoft.com/office/drawing/2014/main" id="{E633C117-CBF3-41A2-B15E-043CA6E115C5}"/>
                  </a:ext>
                </a:extLst>
              </p:cNvPr>
              <p:cNvCxnSpPr>
                <a:stCxn id="374" idx="7"/>
                <a:endCxn id="326" idx="3"/>
              </p:cNvCxnSpPr>
              <p:nvPr/>
            </p:nvCxnSpPr>
            <p:spPr>
              <a:xfrm rot="5400000" flipH="1" flipV="1">
                <a:off x="6779432" y="2534018"/>
                <a:ext cx="845906" cy="299636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>
                <a:extLst>
                  <a:ext uri="{FF2B5EF4-FFF2-40B4-BE49-F238E27FC236}">
                    <a16:creationId xmlns:a16="http://schemas.microsoft.com/office/drawing/2014/main" id="{700C122B-0631-4AEA-9511-C91B253039C9}"/>
                  </a:ext>
                </a:extLst>
              </p:cNvPr>
              <p:cNvCxnSpPr>
                <a:stCxn id="372" idx="1"/>
                <a:endCxn id="323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nector: Curved 346">
                <a:extLst>
                  <a:ext uri="{FF2B5EF4-FFF2-40B4-BE49-F238E27FC236}">
                    <a16:creationId xmlns:a16="http://schemas.microsoft.com/office/drawing/2014/main" id="{79552CF0-4A70-4811-A612-6AD43E613FFB}"/>
                  </a:ext>
                </a:extLst>
              </p:cNvPr>
              <p:cNvCxnSpPr>
                <a:stCxn id="372" idx="0"/>
                <a:endCxn id="382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nector: Curved 347">
                <a:extLst>
                  <a:ext uri="{FF2B5EF4-FFF2-40B4-BE49-F238E27FC236}">
                    <a16:creationId xmlns:a16="http://schemas.microsoft.com/office/drawing/2014/main" id="{03F79F07-F7B4-4DCE-8672-670E9153F730}"/>
                  </a:ext>
                </a:extLst>
              </p:cNvPr>
              <p:cNvCxnSpPr>
                <a:cxnSpLocks/>
                <a:stCxn id="372" idx="6"/>
                <a:endCxn id="380" idx="6"/>
              </p:cNvCxnSpPr>
              <p:nvPr/>
            </p:nvCxnSpPr>
            <p:spPr>
              <a:xfrm flipV="1">
                <a:off x="6877709" y="2414411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nector: Curved 348">
                <a:extLst>
                  <a:ext uri="{FF2B5EF4-FFF2-40B4-BE49-F238E27FC236}">
                    <a16:creationId xmlns:a16="http://schemas.microsoft.com/office/drawing/2014/main" id="{2F905323-1977-4B62-9344-B4359CCD6089}"/>
                  </a:ext>
                </a:extLst>
              </p:cNvPr>
              <p:cNvCxnSpPr>
                <a:stCxn id="372" idx="5"/>
                <a:endCxn id="375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948FB7F-C045-4439-82AB-97D1A14116FE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9EFE2181-917D-47B9-B212-D7D697F1D99E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D32F9CDC-6775-42DF-BE0B-0BE656DD319C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981C29A-34DC-4232-B339-496DE73751C8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A028D616-E7F1-4DC8-B5E4-696163149AC4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32752D53-96F4-4998-8D17-4D100C6EF860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365C312F-370E-48B7-8040-C72B3363E67A}"/>
                  </a:ext>
                </a:extLst>
              </p:cNvPr>
              <p:cNvSpPr txBox="1"/>
              <p:nvPr/>
            </p:nvSpPr>
            <p:spPr>
              <a:xfrm>
                <a:off x="7738502" y="275145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BCE2B15-E5FA-426D-8310-1D898416EB6F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7357EC2-59F8-443C-B976-190E4B18E604}"/>
                  </a:ext>
                </a:extLst>
              </p:cNvPr>
              <p:cNvSpPr txBox="1"/>
              <p:nvPr/>
            </p:nvSpPr>
            <p:spPr>
              <a:xfrm>
                <a:off x="8542565" y="30052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D5E490B3-7215-4A57-9639-EC504E816536}"/>
                  </a:ext>
                </a:extLst>
              </p:cNvPr>
              <p:cNvSpPr txBox="1"/>
              <p:nvPr/>
            </p:nvSpPr>
            <p:spPr>
              <a:xfrm>
                <a:off x="8842370" y="38697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8B1149AF-D10A-4C88-8F91-8A0CFDECB84A}"/>
                  </a:ext>
                </a:extLst>
              </p:cNvPr>
              <p:cNvSpPr txBox="1"/>
              <p:nvPr/>
            </p:nvSpPr>
            <p:spPr>
              <a:xfrm>
                <a:off x="7594015" y="37840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3014F769-2F3F-48E6-B4F8-067DCCE6DD9A}"/>
                  </a:ext>
                </a:extLst>
              </p:cNvPr>
              <p:cNvSpPr txBox="1"/>
              <p:nvPr/>
            </p:nvSpPr>
            <p:spPr>
              <a:xfrm>
                <a:off x="6024642" y="326551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644F69CE-D299-4D81-B6B6-6ABE8D6D17BD}"/>
                  </a:ext>
                </a:extLst>
              </p:cNvPr>
              <p:cNvSpPr txBox="1"/>
              <p:nvPr/>
            </p:nvSpPr>
            <p:spPr>
              <a:xfrm>
                <a:off x="5994372" y="3034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83BD5C26-E4C6-424E-B378-F6BCB7C95337}"/>
                  </a:ext>
                </a:extLst>
              </p:cNvPr>
              <p:cNvSpPr txBox="1"/>
              <p:nvPr/>
            </p:nvSpPr>
            <p:spPr>
              <a:xfrm>
                <a:off x="5507619" y="4006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F20C6E91-3A37-498A-8151-1CA8E7EBB09F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439C3ACB-0A10-4B45-9A56-D71F79B86752}"/>
                  </a:ext>
                </a:extLst>
              </p:cNvPr>
              <p:cNvSpPr txBox="1"/>
              <p:nvPr/>
            </p:nvSpPr>
            <p:spPr>
              <a:xfrm>
                <a:off x="5961224" y="43861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5799AFD1-0717-4A12-B819-0F69559BDC93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8EBAFA67-04FF-4D26-80D5-7FE8723453FB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92525661-D308-455C-B523-996C7726E7AC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EF7E9DF-D5DF-4334-B267-3000093B525A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1969"/>
              <a:chOff x="321739" y="273865"/>
              <a:chExt cx="4887539" cy="2721969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07019BB-1719-4B1A-9B6E-3389BC08E087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CA1FB25-0D6D-4E6C-86DB-F659C592135E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43FF6BFC-7F36-41C0-B548-83DC32A51CEA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2D55F317-6509-41B8-97B7-BCE19BAFA2B2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CB3207DC-50F1-43FF-A1A3-6B29581E7250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3CD59FAA-B35E-4132-A925-DA26A6E1685A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A5627D72-9E3D-48CB-BC31-26EA496E5FDE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47036A7-64FD-4DE2-BA15-F9B1F4127F59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F55BCFAB-E6DF-46E7-9CF2-793FD2845073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D978506-3B6A-485A-B32A-6F252E63A1F9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64F5F0E-5361-4A74-A1C2-4EA8E91DA428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BABFF32A-D60D-45A0-AB49-2DF7B78F2DB3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64" name="Flowchart: Connector 263">
                <a:extLst>
                  <a:ext uri="{FF2B5EF4-FFF2-40B4-BE49-F238E27FC236}">
                    <a16:creationId xmlns:a16="http://schemas.microsoft.com/office/drawing/2014/main" id="{EDB40DEA-EC0D-47B4-8357-4BA50531A265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E320DCDD-E120-4CB7-9B25-3F6AAFB9281C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EB5FC63C-3332-4196-AA1B-D1F8BBBBF580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82CE15E1-E171-4608-BB76-151F1465B8DE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66" name="Flowchart: Connector 265">
                <a:extLst>
                  <a:ext uri="{FF2B5EF4-FFF2-40B4-BE49-F238E27FC236}">
                    <a16:creationId xmlns:a16="http://schemas.microsoft.com/office/drawing/2014/main" id="{4495DCCB-F41B-4ADC-B0A3-03488F49D829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67" name="Flowchart: Connector 266">
                <a:extLst>
                  <a:ext uri="{FF2B5EF4-FFF2-40B4-BE49-F238E27FC236}">
                    <a16:creationId xmlns:a16="http://schemas.microsoft.com/office/drawing/2014/main" id="{40FD7A1B-7AC0-4C16-8DCB-703EF24C53E8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0A1999B0-F6DB-47BC-8C76-CF5F00FFC126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D14725ED-7F20-4EDC-8866-17A5B3BF4449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231CE3F2-A368-49FA-9819-9BCFB4D83C3D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6E8EFB25-8683-473B-895A-8365C16882D1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60F2E16C-CA2B-4E26-A985-F4B6763CF75F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A75F6BF-F7F0-4389-A929-C5EA8BDDBD99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C9F86871-5F90-4EAE-B75A-418D0A4EB6B2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C55F8F92-162C-46E0-A39B-91CD0CD84C46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B002AC14-29EB-4610-AC2D-2820A375B8D4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271" name="Flowchart: Connector 270">
                <a:extLst>
                  <a:ext uri="{FF2B5EF4-FFF2-40B4-BE49-F238E27FC236}">
                    <a16:creationId xmlns:a16="http://schemas.microsoft.com/office/drawing/2014/main" id="{F5D1CFE8-8718-4947-B7CB-54CC515E25A9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297274BB-3D67-443A-9DE9-31FF1AD921F3}"/>
                  </a:ext>
                </a:extLst>
              </p:cNvPr>
              <p:cNvCxnSpPr>
                <a:cxnSpLocks/>
                <a:stCxn id="317" idx="3"/>
                <a:endCxn id="267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E1238B61-6E6D-4750-97AD-AD670C0AD54C}"/>
                  </a:ext>
                </a:extLst>
              </p:cNvPr>
              <p:cNvCxnSpPr>
                <a:cxnSpLocks/>
                <a:stCxn id="317" idx="4"/>
                <a:endCxn id="164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E7303CAB-69C5-4ACF-96B3-1024F0009B4C}"/>
                  </a:ext>
                </a:extLst>
              </p:cNvPr>
              <p:cNvCxnSpPr>
                <a:cxnSpLocks/>
                <a:stCxn id="315" idx="2"/>
                <a:endCxn id="317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2B1631B6-F556-4D80-8A98-BFF2F62DC85A}"/>
                  </a:ext>
                </a:extLst>
              </p:cNvPr>
              <p:cNvCxnSpPr>
                <a:cxnSpLocks/>
                <a:stCxn id="313" idx="4"/>
                <a:endCxn id="311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21EB371C-85D3-4EAD-871D-2F3475CF02F1}"/>
                  </a:ext>
                </a:extLst>
              </p:cNvPr>
              <p:cNvCxnSpPr>
                <a:cxnSpLocks/>
                <a:stCxn id="313" idx="5"/>
                <a:endCxn id="266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nector: Curved 276">
                <a:extLst>
                  <a:ext uri="{FF2B5EF4-FFF2-40B4-BE49-F238E27FC236}">
                    <a16:creationId xmlns:a16="http://schemas.microsoft.com/office/drawing/2014/main" id="{0B0E63E5-C530-4E05-8C2F-F92A7B00736A}"/>
                  </a:ext>
                </a:extLst>
              </p:cNvPr>
              <p:cNvCxnSpPr>
                <a:cxnSpLocks/>
                <a:stCxn id="267" idx="5"/>
                <a:endCxn id="311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66D919E8-7CA0-4499-83ED-E4C7CB4F6A37}"/>
                  </a:ext>
                </a:extLst>
              </p:cNvPr>
              <p:cNvCxnSpPr>
                <a:cxnSpLocks/>
                <a:stCxn id="164" idx="4"/>
                <a:endCxn id="309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A4FC65D0-2D70-49E2-826E-9220BDB7C44E}"/>
                  </a:ext>
                </a:extLst>
              </p:cNvPr>
              <p:cNvCxnSpPr>
                <a:cxnSpLocks/>
                <a:stCxn id="264" idx="0"/>
                <a:endCxn id="315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or: Curved 279">
                <a:extLst>
                  <a:ext uri="{FF2B5EF4-FFF2-40B4-BE49-F238E27FC236}">
                    <a16:creationId xmlns:a16="http://schemas.microsoft.com/office/drawing/2014/main" id="{9FDA2BE6-2B20-495E-A7E4-316CB61D634C}"/>
                  </a:ext>
                </a:extLst>
              </p:cNvPr>
              <p:cNvCxnSpPr>
                <a:cxnSpLocks/>
                <a:stCxn id="311" idx="1"/>
                <a:endCxn id="164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88E73504-33D5-4667-B56E-BAB037466DC1}"/>
                  </a:ext>
                </a:extLst>
              </p:cNvPr>
              <p:cNvCxnSpPr>
                <a:cxnSpLocks/>
                <a:stCxn id="266" idx="4"/>
                <a:endCxn id="305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69F21CC0-2967-498C-9CAF-771A8645C94B}"/>
                  </a:ext>
                </a:extLst>
              </p:cNvPr>
              <p:cNvCxnSpPr>
                <a:cxnSpLocks/>
                <a:stCxn id="309" idx="2"/>
                <a:endCxn id="271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63C72630-F8C7-4EE6-B011-F983E8F7287B}"/>
                  </a:ext>
                </a:extLst>
              </p:cNvPr>
              <p:cNvCxnSpPr>
                <a:cxnSpLocks/>
                <a:stCxn id="309" idx="6"/>
                <a:endCxn id="307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or: Curved 283">
                <a:extLst>
                  <a:ext uri="{FF2B5EF4-FFF2-40B4-BE49-F238E27FC236}">
                    <a16:creationId xmlns:a16="http://schemas.microsoft.com/office/drawing/2014/main" id="{5ECD202A-A4F4-432D-B75C-68194D88FEA7}"/>
                  </a:ext>
                </a:extLst>
              </p:cNvPr>
              <p:cNvCxnSpPr>
                <a:cxnSpLocks/>
                <a:stCxn id="309" idx="7"/>
                <a:endCxn id="266" idx="3"/>
              </p:cNvCxnSpPr>
              <p:nvPr/>
            </p:nvCxnSpPr>
            <p:spPr>
              <a:xfrm rot="5400000" flipH="1" flipV="1">
                <a:off x="2897897" y="667895"/>
                <a:ext cx="845906" cy="2996366"/>
              </a:xfrm>
              <a:prstGeom prst="curvedConnector3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6436DAC1-9AC0-47EF-99D7-83E320D2CF93}"/>
                  </a:ext>
                </a:extLst>
              </p:cNvPr>
              <p:cNvCxnSpPr>
                <a:cxnSpLocks/>
                <a:stCxn id="307" idx="1"/>
                <a:endCxn id="164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ctor: Curved 285">
                <a:extLst>
                  <a:ext uri="{FF2B5EF4-FFF2-40B4-BE49-F238E27FC236}">
                    <a16:creationId xmlns:a16="http://schemas.microsoft.com/office/drawing/2014/main" id="{72A8FB43-4B7F-4FD8-9760-8A9FBE2E53A9}"/>
                  </a:ext>
                </a:extLst>
              </p:cNvPr>
              <p:cNvCxnSpPr>
                <a:cxnSpLocks/>
                <a:stCxn id="307" idx="0"/>
                <a:endCxn id="317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or: Curved 286">
                <a:extLst>
                  <a:ext uri="{FF2B5EF4-FFF2-40B4-BE49-F238E27FC236}">
                    <a16:creationId xmlns:a16="http://schemas.microsoft.com/office/drawing/2014/main" id="{0059A6A9-4D4D-4E01-8CAA-AC49A06EAC29}"/>
                  </a:ext>
                </a:extLst>
              </p:cNvPr>
              <p:cNvCxnSpPr>
                <a:cxnSpLocks/>
                <a:stCxn id="307" idx="5"/>
                <a:endCxn id="310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3113A90E-CA7C-4D95-95EC-892EB0BC1E0A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2CFC7E58-F89B-4C86-B584-4E6FD09360C2}"/>
                  </a:ext>
                </a:extLst>
              </p:cNvPr>
              <p:cNvSpPr txBox="1"/>
              <p:nvPr/>
            </p:nvSpPr>
            <p:spPr>
              <a:xfrm>
                <a:off x="1579492" y="77468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57F78BF-9075-44E5-A184-E16AB91ED102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46F66A5E-E581-427A-9912-19420791EA60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80DEDFA-2D83-4BA2-8E0E-EABE6AD89943}"/>
                  </a:ext>
                </a:extLst>
              </p:cNvPr>
              <p:cNvSpPr txBox="1"/>
              <p:nvPr/>
            </p:nvSpPr>
            <p:spPr>
              <a:xfrm>
                <a:off x="2491537" y="83615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16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72E7F857-6CC2-43E2-9C19-13FD64CFD252}"/>
                  </a:ext>
                </a:extLst>
              </p:cNvPr>
              <p:cNvSpPr txBox="1"/>
              <p:nvPr/>
            </p:nvSpPr>
            <p:spPr>
              <a:xfrm rot="16200000">
                <a:off x="3560013" y="876241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9-@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707E449-80AC-4ACF-AF74-C8BC89D6A3AC}"/>
                  </a:ext>
                </a:extLst>
              </p:cNvPr>
              <p:cNvSpPr txBox="1"/>
              <p:nvPr/>
            </p:nvSpPr>
            <p:spPr>
              <a:xfrm>
                <a:off x="4661030" y="11391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F36D4DB5-6EDE-4B35-97F4-736D6E326AB6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3650B9CA-A5ED-4882-A205-9E82B90D3548}"/>
                  </a:ext>
                </a:extLst>
              </p:cNvPr>
              <p:cNvSpPr txBox="1"/>
              <p:nvPr/>
            </p:nvSpPr>
            <p:spPr>
              <a:xfrm>
                <a:off x="3723695" y="2153378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1-@</a:t>
                </a: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9ED31F1-5ED3-48B3-A543-11072EB4BF91}"/>
                  </a:ext>
                </a:extLst>
              </p:cNvPr>
              <p:cNvSpPr txBox="1"/>
              <p:nvPr/>
            </p:nvSpPr>
            <p:spPr>
              <a:xfrm>
                <a:off x="2083078" y="961316"/>
                <a:ext cx="470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19-@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B049E684-01AE-44F1-AB82-176D6E05ED90}"/>
                  </a:ext>
                </a:extLst>
              </p:cNvPr>
              <p:cNvSpPr txBox="1"/>
              <p:nvPr/>
            </p:nvSpPr>
            <p:spPr>
              <a:xfrm rot="16200000">
                <a:off x="1372941" y="2133145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3-@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CC75FB3-4488-43E1-96BA-D95BB5B9999C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7B3678AA-68FC-4430-86F7-1C0B2D38C8D5}"/>
                  </a:ext>
                </a:extLst>
              </p:cNvPr>
              <p:cNvSpPr txBox="1"/>
              <p:nvPr/>
            </p:nvSpPr>
            <p:spPr>
              <a:xfrm>
                <a:off x="2061669" y="274961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677439F0-1739-48F4-8CEC-0FFB7C2B38F0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946708CF-9B30-4AFD-90E9-6C8AFBABC92F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DB56B75-CF82-47DC-96E0-88CA469BA55D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70B7E7-7D16-4802-86A5-728ECC2F1847}"/>
                </a:ext>
              </a:extLst>
            </p:cNvPr>
            <p:cNvSpPr txBox="1"/>
            <p:nvPr/>
          </p:nvSpPr>
          <p:spPr>
            <a:xfrm>
              <a:off x="4220489" y="983772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@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27C3798-5E98-45B7-8519-7AF8DDAF7DF5}"/>
                </a:ext>
              </a:extLst>
            </p:cNvPr>
            <p:cNvSpPr txBox="1"/>
            <p:nvPr/>
          </p:nvSpPr>
          <p:spPr>
            <a:xfrm>
              <a:off x="2121758" y="157554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80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5" y="189682"/>
            <a:ext cx="9541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X0104 = 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16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 = 16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= 02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= 08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DCB6890-BDEC-49F9-A6D8-37CBCFE21E2A}"/>
              </a:ext>
            </a:extLst>
          </p:cNvPr>
          <p:cNvSpPr txBox="1"/>
          <p:nvPr/>
        </p:nvSpPr>
        <p:spPr>
          <a:xfrm>
            <a:off x="6659665" y="189682"/>
            <a:ext cx="33744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X0104 = 01   flow*Cost =   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X0112 = 05   flow*Cost =  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X0308 = 07   flow*Cost = 112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X0405 = 05   flow*Cost =  90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X0503 = 04   flow*Cost =  64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X0510 = 04   flow*Cost =   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X1013 = 04   flow*Cost =  32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X1211 = 03   flow*Cost =  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X1302 = 05   flow*Cost =  60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--------------------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Feasible Value = 382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01ED6F-FE94-4300-9C8D-FD3A3ECFC44E}"/>
              </a:ext>
            </a:extLst>
          </p:cNvPr>
          <p:cNvSpPr txBox="1"/>
          <p:nvPr/>
        </p:nvSpPr>
        <p:spPr>
          <a:xfrm>
            <a:off x="6650051" y="1523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Original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E8681-6ABB-4BB2-8FDA-666E6470E397}"/>
              </a:ext>
            </a:extLst>
          </p:cNvPr>
          <p:cNvSpPr txBox="1"/>
          <p:nvPr/>
        </p:nvSpPr>
        <p:spPr>
          <a:xfrm>
            <a:off x="249508" y="3478013"/>
            <a:ext cx="6400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Confirm Equilibrium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Node	</a:t>
            </a:r>
            <a:r>
              <a:rPr lang="en-US" sz="900" dirty="0" err="1">
                <a:latin typeface="Consolas" panose="020B0609020204030204" pitchFamily="49" charset="0"/>
              </a:rPr>
              <a:t>FlowIn</a:t>
            </a:r>
            <a:r>
              <a:rPr lang="en-US" sz="900" dirty="0">
                <a:latin typeface="Consolas" panose="020B0609020204030204" pitchFamily="49" charset="0"/>
              </a:rPr>
              <a:t>   +	Supply	=	</a:t>
            </a:r>
            <a:r>
              <a:rPr lang="en-US" sz="900" dirty="0" err="1">
                <a:latin typeface="Consolas" panose="020B0609020204030204" pitchFamily="49" charset="0"/>
              </a:rPr>
              <a:t>FlowOut</a:t>
            </a:r>
            <a:r>
              <a:rPr lang="en-US" sz="900" dirty="0">
                <a:latin typeface="Consolas" panose="020B0609020204030204" pitchFamily="49" charset="0"/>
              </a:rPr>
              <a:t>   -	Demand	Balanced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01	0	9		(8+1)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02	12	0		0	-12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03	16	0		16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04	8	10		18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05	18	0		(16+2)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06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07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08	16	0		0	-16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09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10	2	6		8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11	1	0		0	-1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12	1	0		1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13	8	4		12	0	Yes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6FB33E-5CF4-4295-9EB5-E222101C5CE5}"/>
              </a:ext>
            </a:extLst>
          </p:cNvPr>
          <p:cNvGrpSpPr/>
          <p:nvPr/>
        </p:nvGrpSpPr>
        <p:grpSpPr>
          <a:xfrm>
            <a:off x="321739" y="273865"/>
            <a:ext cx="4889486" cy="2721969"/>
            <a:chOff x="321739" y="273865"/>
            <a:chExt cx="4889486" cy="272196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F8F4674-AFE7-408E-9F82-144B988B763A}"/>
                </a:ext>
              </a:extLst>
            </p:cNvPr>
            <p:cNvGrpSpPr/>
            <p:nvPr/>
          </p:nvGrpSpPr>
          <p:grpSpPr>
            <a:xfrm>
              <a:off x="321739" y="273865"/>
              <a:ext cx="4889486" cy="2720022"/>
              <a:chOff x="4203274" y="2139988"/>
              <a:chExt cx="4889486" cy="2720022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A2DE28C-FBA3-4181-B632-A664204012EC}"/>
                  </a:ext>
                </a:extLst>
              </p:cNvPr>
              <p:cNvSpPr txBox="1"/>
              <p:nvPr/>
            </p:nvSpPr>
            <p:spPr>
              <a:xfrm>
                <a:off x="4567656" y="301074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27902971-65A2-4022-8F7B-7299DD134A66}"/>
                  </a:ext>
                </a:extLst>
              </p:cNvPr>
              <p:cNvGrpSpPr/>
              <p:nvPr/>
            </p:nvGrpSpPr>
            <p:grpSpPr>
              <a:xfrm>
                <a:off x="5313957" y="2187826"/>
                <a:ext cx="457200" cy="470939"/>
                <a:chOff x="5313957" y="2187826"/>
                <a:chExt cx="457200" cy="470939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48BCDA4E-CFCB-4847-9D2E-FB562F88B2A2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48FFE600-3409-4747-91C3-F1116619DF5E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5A984668-EE91-4064-880D-8FDC82433CAB}"/>
                  </a:ext>
                </a:extLst>
              </p:cNvPr>
              <p:cNvGrpSpPr/>
              <p:nvPr/>
            </p:nvGrpSpPr>
            <p:grpSpPr>
              <a:xfrm>
                <a:off x="6420509" y="2185811"/>
                <a:ext cx="457200" cy="472954"/>
                <a:chOff x="6420509" y="2185811"/>
                <a:chExt cx="457200" cy="472954"/>
              </a:xfrm>
            </p:grpSpPr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F86AF-4FD6-4983-A01D-C0A8B8652361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AB3F575-4BFA-4885-83D6-17EFEE52EBEA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0A843049-2E58-4097-A95D-9E5A0E88799A}"/>
                  </a:ext>
                </a:extLst>
              </p:cNvPr>
              <p:cNvGrpSpPr/>
              <p:nvPr/>
            </p:nvGrpSpPr>
            <p:grpSpPr>
              <a:xfrm>
                <a:off x="7527061" y="2148229"/>
                <a:ext cx="457200" cy="468971"/>
                <a:chOff x="7527061" y="2148229"/>
                <a:chExt cx="457200" cy="468971"/>
              </a:xfrm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6BF5B0-C2E6-428A-9EDE-875075BFD934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262" name="Flowchart: Connector 261">
                  <a:extLst>
                    <a:ext uri="{FF2B5EF4-FFF2-40B4-BE49-F238E27FC236}">
                      <a16:creationId xmlns:a16="http://schemas.microsoft.com/office/drawing/2014/main" id="{EDABFE46-65D9-43E3-9A59-9B9E0EF2FDF2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2BB7C006-A206-4545-A9D4-F03E49A16D46}"/>
                  </a:ext>
                </a:extLst>
              </p:cNvPr>
              <p:cNvSpPr/>
              <p:nvPr/>
            </p:nvSpPr>
            <p:spPr>
              <a:xfrm>
                <a:off x="8633613" y="213998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34661EB6-E928-4B80-980C-80C7891480EF}"/>
                  </a:ext>
                </a:extLst>
              </p:cNvPr>
              <p:cNvSpPr/>
              <p:nvPr/>
            </p:nvSpPr>
            <p:spPr>
              <a:xfrm>
                <a:off x="5313957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8440530D-B2F3-46C9-8699-F6DC9709486C}"/>
                  </a:ext>
                </a:extLst>
              </p:cNvPr>
              <p:cNvSpPr/>
              <p:nvPr/>
            </p:nvSpPr>
            <p:spPr>
              <a:xfrm>
                <a:off x="6420509" y="326482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7306DA31-6A6E-4BE6-B1D2-909F50DA5845}"/>
                  </a:ext>
                </a:extLst>
              </p:cNvPr>
              <p:cNvGrpSpPr/>
              <p:nvPr/>
            </p:nvGrpSpPr>
            <p:grpSpPr>
              <a:xfrm>
                <a:off x="7527061" y="3227244"/>
                <a:ext cx="457200" cy="469055"/>
                <a:chOff x="7527061" y="3227244"/>
                <a:chExt cx="457200" cy="469055"/>
              </a:xfrm>
            </p:grpSpPr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C2AED57-206A-4970-80C9-F7EB3E67C57C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260" name="Flowchart: Connector 259">
                  <a:extLst>
                    <a:ext uri="{FF2B5EF4-FFF2-40B4-BE49-F238E27FC236}">
                      <a16:creationId xmlns:a16="http://schemas.microsoft.com/office/drawing/2014/main" id="{AE498674-A313-4551-8C84-0A078D8BA922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96" name="Flowchart: Connector 195">
                <a:extLst>
                  <a:ext uri="{FF2B5EF4-FFF2-40B4-BE49-F238E27FC236}">
                    <a16:creationId xmlns:a16="http://schemas.microsoft.com/office/drawing/2014/main" id="{171621CD-949F-4F5C-9D29-028307F21916}"/>
                  </a:ext>
                </a:extLst>
              </p:cNvPr>
              <p:cNvSpPr/>
              <p:nvPr/>
            </p:nvSpPr>
            <p:spPr>
              <a:xfrm>
                <a:off x="8633613" y="32190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97" name="Flowchart: Connector 196">
                <a:extLst>
                  <a:ext uri="{FF2B5EF4-FFF2-40B4-BE49-F238E27FC236}">
                    <a16:creationId xmlns:a16="http://schemas.microsoft.com/office/drawing/2014/main" id="{40856BFF-6147-45DA-913B-904599CF3730}"/>
                  </a:ext>
                </a:extLst>
              </p:cNvPr>
              <p:cNvSpPr/>
              <p:nvPr/>
            </p:nvSpPr>
            <p:spPr>
              <a:xfrm>
                <a:off x="4203274" y="3266841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321F3A7-03C7-4294-8358-03DCF0B9B115}"/>
                  </a:ext>
                </a:extLst>
              </p:cNvPr>
              <p:cNvGrpSpPr/>
              <p:nvPr/>
            </p:nvGrpSpPr>
            <p:grpSpPr>
              <a:xfrm>
                <a:off x="5313957" y="4388199"/>
                <a:ext cx="457200" cy="471811"/>
                <a:chOff x="5313957" y="4388199"/>
                <a:chExt cx="457200" cy="471811"/>
              </a:xfrm>
            </p:grpSpPr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CBF5D00D-C6A7-4AA2-8E2D-77E5E1EC2062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258" name="Flowchart: Connector 257">
                  <a:extLst>
                    <a:ext uri="{FF2B5EF4-FFF2-40B4-BE49-F238E27FC236}">
                      <a16:creationId xmlns:a16="http://schemas.microsoft.com/office/drawing/2014/main" id="{9EB47663-1505-41B4-8897-45A8904211E6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5249F53-B37B-4DAB-9D46-4F3CC617A5F9}"/>
                  </a:ext>
                </a:extLst>
              </p:cNvPr>
              <p:cNvGrpSpPr/>
              <p:nvPr/>
            </p:nvGrpSpPr>
            <p:grpSpPr>
              <a:xfrm>
                <a:off x="6420509" y="4386184"/>
                <a:ext cx="457200" cy="473826"/>
                <a:chOff x="6420509" y="4386184"/>
                <a:chExt cx="457200" cy="473826"/>
              </a:xfrm>
            </p:grpSpPr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F0E68A45-A44E-4E58-9801-67DF9552EFCD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256" name="Flowchart: Connector 255">
                  <a:extLst>
                    <a:ext uri="{FF2B5EF4-FFF2-40B4-BE49-F238E27FC236}">
                      <a16:creationId xmlns:a16="http://schemas.microsoft.com/office/drawing/2014/main" id="{48A0B62B-937C-4E0E-B26E-4A6A3304CE96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53FB545-284D-4AFE-AB90-2314AFCA34B4}"/>
                  </a:ext>
                </a:extLst>
              </p:cNvPr>
              <p:cNvGrpSpPr/>
              <p:nvPr/>
            </p:nvGrpSpPr>
            <p:grpSpPr>
              <a:xfrm>
                <a:off x="8633613" y="4340361"/>
                <a:ext cx="457200" cy="468983"/>
                <a:chOff x="8633613" y="4340361"/>
                <a:chExt cx="457200" cy="468983"/>
              </a:xfrm>
            </p:grpSpPr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96F66E5-EC73-48DB-AE23-B50879CB40BF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254" name="Flowchart: Connector 253">
                  <a:extLst>
                    <a:ext uri="{FF2B5EF4-FFF2-40B4-BE49-F238E27FC236}">
                      <a16:creationId xmlns:a16="http://schemas.microsoft.com/office/drawing/2014/main" id="{D72AAEBB-91B7-4E7B-B6B5-F599B0AEB030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204" name="Flowchart: Connector 203">
                <a:extLst>
                  <a:ext uri="{FF2B5EF4-FFF2-40B4-BE49-F238E27FC236}">
                    <a16:creationId xmlns:a16="http://schemas.microsoft.com/office/drawing/2014/main" id="{3D77DE82-F23A-4000-9256-6EE1C700E167}"/>
                  </a:ext>
                </a:extLst>
              </p:cNvPr>
              <p:cNvSpPr/>
              <p:nvPr/>
            </p:nvSpPr>
            <p:spPr>
              <a:xfrm>
                <a:off x="4203274" y="4388199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149ED1A0-C95E-418D-BC23-DC91B46D03D1}"/>
                  </a:ext>
                </a:extLst>
              </p:cNvPr>
              <p:cNvCxnSpPr>
                <a:stCxn id="266" idx="3"/>
                <a:endCxn id="197" idx="7"/>
              </p:cNvCxnSpPr>
              <p:nvPr/>
            </p:nvCxnSpPr>
            <p:spPr>
              <a:xfrm flipH="1">
                <a:off x="4593519" y="2578071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F4F4CF40-DA6D-48BB-B285-7B6458CB4374}"/>
                  </a:ext>
                </a:extLst>
              </p:cNvPr>
              <p:cNvCxnSpPr>
                <a:stCxn id="266" idx="4"/>
                <a:endCxn id="191" idx="0"/>
              </p:cNvCxnSpPr>
              <p:nvPr/>
            </p:nvCxnSpPr>
            <p:spPr>
              <a:xfrm>
                <a:off x="5542557" y="2645026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DA7605F4-87A4-49BE-A6A9-DD941EB810AA}"/>
                  </a:ext>
                </a:extLst>
              </p:cNvPr>
              <p:cNvCxnSpPr>
                <a:stCxn id="264" idx="2"/>
                <a:endCxn id="266" idx="6"/>
              </p:cNvCxnSpPr>
              <p:nvPr/>
            </p:nvCxnSpPr>
            <p:spPr>
              <a:xfrm flipH="1">
                <a:off x="5771157" y="2414411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899E3597-89F6-47E7-BBBE-46ECBA1F6C2B}"/>
                  </a:ext>
                </a:extLst>
              </p:cNvPr>
              <p:cNvCxnSpPr>
                <a:stCxn id="262" idx="4"/>
                <a:endCxn id="260" idx="0"/>
              </p:cNvCxnSpPr>
              <p:nvPr/>
            </p:nvCxnSpPr>
            <p:spPr>
              <a:xfrm>
                <a:off x="7755661" y="2605429"/>
                <a:ext cx="0" cy="62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0799EBAF-9523-45DF-ADED-E1D2FEC1C49C}"/>
                  </a:ext>
                </a:extLst>
              </p:cNvPr>
              <p:cNvCxnSpPr>
                <a:stCxn id="262" idx="5"/>
                <a:endCxn id="196" idx="1"/>
              </p:cNvCxnSpPr>
              <p:nvPr/>
            </p:nvCxnSpPr>
            <p:spPr>
              <a:xfrm>
                <a:off x="7917306" y="2538474"/>
                <a:ext cx="783262" cy="74748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E6C0CABF-8EE4-4363-95F0-FDBA3EF7CE0C}"/>
                  </a:ext>
                </a:extLst>
              </p:cNvPr>
              <p:cNvCxnSpPr>
                <a:stCxn id="191" idx="2"/>
                <a:endCxn id="197" idx="6"/>
              </p:cNvCxnSpPr>
              <p:nvPr/>
            </p:nvCxnSpPr>
            <p:spPr>
              <a:xfrm flipH="1">
                <a:off x="4660474" y="3495441"/>
                <a:ext cx="653483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D5F85752-9EB0-4DD1-BD9F-A931B2A6E095}"/>
                  </a:ext>
                </a:extLst>
              </p:cNvPr>
              <p:cNvCxnSpPr>
                <a:stCxn id="191" idx="6"/>
                <a:endCxn id="194" idx="2"/>
              </p:cNvCxnSpPr>
              <p:nvPr/>
            </p:nvCxnSpPr>
            <p:spPr>
              <a:xfrm flipV="1">
                <a:off x="5771157" y="3493426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8727846-B93E-40DF-91B9-5F6F77BEA18A}"/>
                  </a:ext>
                </a:extLst>
              </p:cNvPr>
              <p:cNvCxnSpPr>
                <a:stCxn id="191" idx="4"/>
                <a:endCxn id="258" idx="0"/>
              </p:cNvCxnSpPr>
              <p:nvPr/>
            </p:nvCxnSpPr>
            <p:spPr>
              <a:xfrm>
                <a:off x="5542557" y="3724041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or: Curved 214">
                <a:extLst>
                  <a:ext uri="{FF2B5EF4-FFF2-40B4-BE49-F238E27FC236}">
                    <a16:creationId xmlns:a16="http://schemas.microsoft.com/office/drawing/2014/main" id="{7C5C9D75-95B2-446A-8B79-40EB581BCE38}"/>
                  </a:ext>
                </a:extLst>
              </p:cNvPr>
              <p:cNvCxnSpPr>
                <a:stCxn id="260" idx="1"/>
                <a:endCxn id="191" idx="7"/>
              </p:cNvCxnSpPr>
              <p:nvPr/>
            </p:nvCxnSpPr>
            <p:spPr>
              <a:xfrm rot="16200000" flipH="1" flipV="1">
                <a:off x="6629310" y="2369090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8097B2C8-514F-422C-A5EC-45B3BF343266}"/>
                  </a:ext>
                </a:extLst>
              </p:cNvPr>
              <p:cNvCxnSpPr>
                <a:stCxn id="196" idx="0"/>
                <a:endCxn id="190" idx="4"/>
              </p:cNvCxnSpPr>
              <p:nvPr/>
            </p:nvCxnSpPr>
            <p:spPr>
              <a:xfrm flipV="1">
                <a:off x="8862213" y="2597188"/>
                <a:ext cx="0" cy="621815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6DD1EBFF-F33F-4550-9EC4-146E2DBBB624}"/>
                  </a:ext>
                </a:extLst>
              </p:cNvPr>
              <p:cNvCxnSpPr>
                <a:stCxn id="196" idx="4"/>
                <a:endCxn id="254" idx="0"/>
              </p:cNvCxnSpPr>
              <p:nvPr/>
            </p:nvCxnSpPr>
            <p:spPr>
              <a:xfrm>
                <a:off x="8862213" y="3676203"/>
                <a:ext cx="0" cy="664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19FF8F02-6C64-4AE8-B3E7-9FC6696E0909}"/>
                  </a:ext>
                </a:extLst>
              </p:cNvPr>
              <p:cNvCxnSpPr>
                <a:stCxn id="258" idx="2"/>
                <a:endCxn id="204" idx="6"/>
              </p:cNvCxnSpPr>
              <p:nvPr/>
            </p:nvCxnSpPr>
            <p:spPr>
              <a:xfrm flipH="1">
                <a:off x="4660474" y="4616799"/>
                <a:ext cx="65348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1CF40B35-8159-44EA-A22E-59C6D4F5E12E}"/>
                  </a:ext>
                </a:extLst>
              </p:cNvPr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5771157" y="4614784"/>
                <a:ext cx="649352" cy="2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CD516BA7-C0E5-4991-9D65-594FE79D0DE5}"/>
                  </a:ext>
                </a:extLst>
              </p:cNvPr>
              <p:cNvCxnSpPr>
                <a:stCxn id="256" idx="1"/>
                <a:endCxn id="191" idx="5"/>
              </p:cNvCxnSpPr>
              <p:nvPr/>
            </p:nvCxnSpPr>
            <p:spPr>
              <a:xfrm flipH="1" flipV="1">
                <a:off x="5704202" y="3657086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or: Curved 230">
                <a:extLst>
                  <a:ext uri="{FF2B5EF4-FFF2-40B4-BE49-F238E27FC236}">
                    <a16:creationId xmlns:a16="http://schemas.microsoft.com/office/drawing/2014/main" id="{A13BCC19-DF20-4149-9D60-3A8D46491EAF}"/>
                  </a:ext>
                </a:extLst>
              </p:cNvPr>
              <p:cNvCxnSpPr>
                <a:stCxn id="256" idx="0"/>
                <a:endCxn id="266" idx="5"/>
              </p:cNvCxnSpPr>
              <p:nvPr/>
            </p:nvCxnSpPr>
            <p:spPr>
              <a:xfrm rot="16200000" flipV="1">
                <a:off x="5272600" y="3009674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ctor: Curved 231">
                <a:extLst>
                  <a:ext uri="{FF2B5EF4-FFF2-40B4-BE49-F238E27FC236}">
                    <a16:creationId xmlns:a16="http://schemas.microsoft.com/office/drawing/2014/main" id="{2062B4A2-977A-4CA2-9E0F-80D3CB581C8E}"/>
                  </a:ext>
                </a:extLst>
              </p:cNvPr>
              <p:cNvCxnSpPr>
                <a:cxnSpLocks/>
                <a:stCxn id="256" idx="6"/>
                <a:endCxn id="264" idx="6"/>
              </p:cNvCxnSpPr>
              <p:nvPr/>
            </p:nvCxnSpPr>
            <p:spPr>
              <a:xfrm flipV="1">
                <a:off x="6877709" y="2414411"/>
                <a:ext cx="12700" cy="2200373"/>
              </a:xfrm>
              <a:prstGeom prst="curvedConnector3">
                <a:avLst>
                  <a:gd name="adj1" fmla="val 180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ctor: Curved 232">
                <a:extLst>
                  <a:ext uri="{FF2B5EF4-FFF2-40B4-BE49-F238E27FC236}">
                    <a16:creationId xmlns:a16="http://schemas.microsoft.com/office/drawing/2014/main" id="{9092EF84-5011-4EE9-AD1C-9477288D9A82}"/>
                  </a:ext>
                </a:extLst>
              </p:cNvPr>
              <p:cNvCxnSpPr>
                <a:stCxn id="256" idx="5"/>
                <a:endCxn id="259" idx="3"/>
              </p:cNvCxnSpPr>
              <p:nvPr/>
            </p:nvCxnSpPr>
            <p:spPr>
              <a:xfrm rot="5400000" flipH="1" flipV="1">
                <a:off x="6765516" y="3633814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F68561F-666B-44EC-9F06-87893CC64F57}"/>
                  </a:ext>
                </a:extLst>
              </p:cNvPr>
              <p:cNvSpPr txBox="1"/>
              <p:nvPr/>
            </p:nvSpPr>
            <p:spPr>
              <a:xfrm>
                <a:off x="4679958" y="325137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A1D9C2A6-E85E-4F69-B273-A490C152E22B}"/>
                  </a:ext>
                </a:extLst>
              </p:cNvPr>
              <p:cNvSpPr txBox="1"/>
              <p:nvPr/>
            </p:nvSpPr>
            <p:spPr>
              <a:xfrm>
                <a:off x="5500491" y="296288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E28DAB2D-F668-4DB5-8BD3-739F5FC0988E}"/>
                  </a:ext>
                </a:extLst>
              </p:cNvPr>
              <p:cNvSpPr txBox="1"/>
              <p:nvPr/>
            </p:nvSpPr>
            <p:spPr>
              <a:xfrm>
                <a:off x="5701468" y="2622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E88B945-BDE0-4AE5-9A84-A832CE2B6ED3}"/>
                  </a:ext>
                </a:extLst>
              </p:cNvPr>
              <p:cNvSpPr txBox="1"/>
              <p:nvPr/>
            </p:nvSpPr>
            <p:spPr>
              <a:xfrm>
                <a:off x="5784530" y="21740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02280C5-11B4-4BBE-B7A1-93099B8C1AF8}"/>
                  </a:ext>
                </a:extLst>
              </p:cNvPr>
              <p:cNvSpPr txBox="1"/>
              <p:nvPr/>
            </p:nvSpPr>
            <p:spPr>
              <a:xfrm>
                <a:off x="6615356" y="2691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5BFA7CE-CAC7-43D0-9F3D-1B8599E3EB81}"/>
                  </a:ext>
                </a:extLst>
              </p:cNvPr>
              <p:cNvSpPr txBox="1"/>
              <p:nvPr/>
            </p:nvSpPr>
            <p:spPr>
              <a:xfrm>
                <a:off x="6895352" y="219874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E96077D-97D1-460E-B1F0-F00BBCA91263}"/>
                  </a:ext>
                </a:extLst>
              </p:cNvPr>
              <p:cNvSpPr txBox="1"/>
              <p:nvPr/>
            </p:nvSpPr>
            <p:spPr>
              <a:xfrm>
                <a:off x="7738502" y="275145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E8D1324-A3B8-4548-953E-1B8B799378E0}"/>
                  </a:ext>
                </a:extLst>
              </p:cNvPr>
              <p:cNvSpPr txBox="1"/>
              <p:nvPr/>
            </p:nvSpPr>
            <p:spPr>
              <a:xfrm>
                <a:off x="8837277" y="264683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127C840-7FE7-419C-993C-6905E0D3847D}"/>
                  </a:ext>
                </a:extLst>
              </p:cNvPr>
              <p:cNvSpPr txBox="1"/>
              <p:nvPr/>
            </p:nvSpPr>
            <p:spPr>
              <a:xfrm>
                <a:off x="8354449" y="27883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18C67CB-E98C-4C57-9F2F-D7D8DAE6F587}"/>
                  </a:ext>
                </a:extLst>
              </p:cNvPr>
              <p:cNvSpPr txBox="1"/>
              <p:nvPr/>
            </p:nvSpPr>
            <p:spPr>
              <a:xfrm>
                <a:off x="8842370" y="38697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55B98C9-4400-4E88-B286-3DFE4F2B9966}"/>
                  </a:ext>
                </a:extLst>
              </p:cNvPr>
              <p:cNvSpPr txBox="1"/>
              <p:nvPr/>
            </p:nvSpPr>
            <p:spPr>
              <a:xfrm>
                <a:off x="6024642" y="326551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B521EB1-6A21-4989-A6CA-F1CF0B08774B}"/>
                  </a:ext>
                </a:extLst>
              </p:cNvPr>
              <p:cNvSpPr txBox="1"/>
              <p:nvPr/>
            </p:nvSpPr>
            <p:spPr>
              <a:xfrm>
                <a:off x="5994372" y="3034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5910F39-E028-489C-A7B9-1C8027339438}"/>
                  </a:ext>
                </a:extLst>
              </p:cNvPr>
              <p:cNvSpPr txBox="1"/>
              <p:nvPr/>
            </p:nvSpPr>
            <p:spPr>
              <a:xfrm>
                <a:off x="5507619" y="400610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946D91-EC19-44BD-A5C2-330900751E4C}"/>
                  </a:ext>
                </a:extLst>
              </p:cNvPr>
              <p:cNvSpPr txBox="1"/>
              <p:nvPr/>
            </p:nvSpPr>
            <p:spPr>
              <a:xfrm>
                <a:off x="4670729" y="436188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5C7FAA5-66DF-4CBC-B0DD-AF1DF4781FF6}"/>
                  </a:ext>
                </a:extLst>
              </p:cNvPr>
              <p:cNvSpPr txBox="1"/>
              <p:nvPr/>
            </p:nvSpPr>
            <p:spPr>
              <a:xfrm>
                <a:off x="5961224" y="43861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74C0709-7C42-4C14-8851-33AE98079753}"/>
                  </a:ext>
                </a:extLst>
              </p:cNvPr>
              <p:cNvSpPr txBox="1"/>
              <p:nvPr/>
            </p:nvSpPr>
            <p:spPr>
              <a:xfrm>
                <a:off x="5591905" y="370335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7B27D88-2194-44F5-93BF-9ECFE4785401}"/>
                  </a:ext>
                </a:extLst>
              </p:cNvPr>
              <p:cNvSpPr txBox="1"/>
              <p:nvPr/>
            </p:nvSpPr>
            <p:spPr>
              <a:xfrm>
                <a:off x="7319086" y="350371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27549B5-BC52-460D-A7F8-490DC61A3CE6}"/>
                  </a:ext>
                </a:extLst>
              </p:cNvPr>
              <p:cNvSpPr txBox="1"/>
              <p:nvPr/>
            </p:nvSpPr>
            <p:spPr>
              <a:xfrm>
                <a:off x="7938064" y="35719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8778003-1388-4B55-AE8B-EFC513C5AEF2}"/>
                </a:ext>
              </a:extLst>
            </p:cNvPr>
            <p:cNvGrpSpPr/>
            <p:nvPr/>
          </p:nvGrpSpPr>
          <p:grpSpPr>
            <a:xfrm>
              <a:off x="321739" y="273865"/>
              <a:ext cx="4887539" cy="2721969"/>
              <a:chOff x="321739" y="273865"/>
              <a:chExt cx="4887539" cy="272196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4D04244-170A-4B85-892E-BEBA6C52A2F4}"/>
                  </a:ext>
                </a:extLst>
              </p:cNvPr>
              <p:cNvSpPr txBox="1"/>
              <p:nvPr/>
            </p:nvSpPr>
            <p:spPr>
              <a:xfrm>
                <a:off x="686121" y="114461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0EBDCA3-AA1E-42D4-AA56-0DC1A2CEAD4F}"/>
                  </a:ext>
                </a:extLst>
              </p:cNvPr>
              <p:cNvGrpSpPr/>
              <p:nvPr/>
            </p:nvGrpSpPr>
            <p:grpSpPr>
              <a:xfrm>
                <a:off x="1432422" y="321703"/>
                <a:ext cx="457200" cy="470939"/>
                <a:chOff x="5313957" y="2187826"/>
                <a:chExt cx="457200" cy="470939"/>
              </a:xfrm>
            </p:grpSpPr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7632F430-82F4-43DE-BE90-1E11F595E4AA}"/>
                    </a:ext>
                  </a:extLst>
                </p:cNvPr>
                <p:cNvSpPr txBox="1"/>
                <p:nvPr/>
              </p:nvSpPr>
              <p:spPr>
                <a:xfrm>
                  <a:off x="5369395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-12</a:t>
                  </a:r>
                </a:p>
              </p:txBody>
            </p:sp>
            <p:sp>
              <p:nvSpPr>
                <p:cNvPr id="185" name="Flowchart: Connector 184">
                  <a:extLst>
                    <a:ext uri="{FF2B5EF4-FFF2-40B4-BE49-F238E27FC236}">
                      <a16:creationId xmlns:a16="http://schemas.microsoft.com/office/drawing/2014/main" id="{D0F08308-BC45-4026-974B-59BCEF807D89}"/>
                    </a:ext>
                  </a:extLst>
                </p:cNvPr>
                <p:cNvSpPr/>
                <p:nvPr/>
              </p:nvSpPr>
              <p:spPr>
                <a:xfrm>
                  <a:off x="5313957" y="2187826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18CAE25-545B-4B92-9FD4-CFC923DC9B11}"/>
                  </a:ext>
                </a:extLst>
              </p:cNvPr>
              <p:cNvGrpSpPr/>
              <p:nvPr/>
            </p:nvGrpSpPr>
            <p:grpSpPr>
              <a:xfrm>
                <a:off x="2538974" y="319688"/>
                <a:ext cx="457200" cy="472954"/>
                <a:chOff x="6420509" y="2185811"/>
                <a:chExt cx="457200" cy="472954"/>
              </a:xfrm>
            </p:grpSpPr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BBE904A-E316-4370-BA9F-20D127A01EEC}"/>
                    </a:ext>
                  </a:extLst>
                </p:cNvPr>
                <p:cNvSpPr txBox="1"/>
                <p:nvPr/>
              </p:nvSpPr>
              <p:spPr>
                <a:xfrm>
                  <a:off x="6480217" y="2443321"/>
                  <a:ext cx="319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-16</a:t>
                  </a:r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6B2C2C03-3A74-44DB-BDF5-CE5D3418D8C8}"/>
                    </a:ext>
                  </a:extLst>
                </p:cNvPr>
                <p:cNvSpPr/>
                <p:nvPr/>
              </p:nvSpPr>
              <p:spPr>
                <a:xfrm>
                  <a:off x="6420509" y="218581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D6EBC50-33EB-45EA-AA99-07BDCEA4E4B8}"/>
                  </a:ext>
                </a:extLst>
              </p:cNvPr>
              <p:cNvGrpSpPr/>
              <p:nvPr/>
            </p:nvGrpSpPr>
            <p:grpSpPr>
              <a:xfrm>
                <a:off x="3645526" y="282106"/>
                <a:ext cx="457200" cy="468971"/>
                <a:chOff x="7527061" y="2148229"/>
                <a:chExt cx="457200" cy="468971"/>
              </a:xfrm>
            </p:grpSpPr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CDEE1A2-9647-4CD1-B18A-B52FD242F77C}"/>
                    </a:ext>
                  </a:extLst>
                </p:cNvPr>
                <p:cNvSpPr txBox="1"/>
                <p:nvPr/>
              </p:nvSpPr>
              <p:spPr>
                <a:xfrm>
                  <a:off x="7643687" y="240175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9</a:t>
                  </a:r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9D8531CF-2B11-4AE1-917A-6EDF73F6DC22}"/>
                    </a:ext>
                  </a:extLst>
                </p:cNvPr>
                <p:cNvSpPr/>
                <p:nvPr/>
              </p:nvSpPr>
              <p:spPr>
                <a:xfrm>
                  <a:off x="7527061" y="214822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62FE85C8-B6F8-4A6D-B166-98F013575739}"/>
                  </a:ext>
                </a:extLst>
              </p:cNvPr>
              <p:cNvSpPr/>
              <p:nvPr/>
            </p:nvSpPr>
            <p:spPr>
              <a:xfrm>
                <a:off x="4752078" y="273865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45A74245-4856-4E3E-A646-3A9DBEC8B030}"/>
                  </a:ext>
                </a:extLst>
              </p:cNvPr>
              <p:cNvSpPr/>
              <p:nvPr/>
            </p:nvSpPr>
            <p:spPr>
              <a:xfrm>
                <a:off x="1432422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323EEAB4-4024-4DF6-A41D-209F2DB2A5B3}"/>
                  </a:ext>
                </a:extLst>
              </p:cNvPr>
              <p:cNvSpPr/>
              <p:nvPr/>
            </p:nvSpPr>
            <p:spPr>
              <a:xfrm>
                <a:off x="2538974" y="1398703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B2A652D-77C2-4FFD-AFAA-D66E75602A6B}"/>
                  </a:ext>
                </a:extLst>
              </p:cNvPr>
              <p:cNvGrpSpPr/>
              <p:nvPr/>
            </p:nvGrpSpPr>
            <p:grpSpPr>
              <a:xfrm>
                <a:off x="3645526" y="1361121"/>
                <a:ext cx="457200" cy="469055"/>
                <a:chOff x="7527061" y="3227244"/>
                <a:chExt cx="457200" cy="469055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2DF8420A-F64B-43F0-9136-B0C09E849327}"/>
                    </a:ext>
                  </a:extLst>
                </p:cNvPr>
                <p:cNvSpPr txBox="1"/>
                <p:nvPr/>
              </p:nvSpPr>
              <p:spPr>
                <a:xfrm>
                  <a:off x="7620873" y="348085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10</a:t>
                  </a:r>
                </a:p>
              </p:txBody>
            </p:sp>
            <p:sp>
              <p:nvSpPr>
                <p:cNvPr id="179" name="Flowchart: Connector 178">
                  <a:extLst>
                    <a:ext uri="{FF2B5EF4-FFF2-40B4-BE49-F238E27FC236}">
                      <a16:creationId xmlns:a16="http://schemas.microsoft.com/office/drawing/2014/main" id="{4870C12A-33B2-46B9-80AE-250CA734BBD1}"/>
                    </a:ext>
                  </a:extLst>
                </p:cNvPr>
                <p:cNvSpPr/>
                <p:nvPr/>
              </p:nvSpPr>
              <p:spPr>
                <a:xfrm>
                  <a:off x="7527061" y="322724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AF182F66-FEDE-48F5-90C6-DB41F3C981A5}"/>
                  </a:ext>
                </a:extLst>
              </p:cNvPr>
              <p:cNvSpPr/>
              <p:nvPr/>
            </p:nvSpPr>
            <p:spPr>
              <a:xfrm>
                <a:off x="4752078" y="1352880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B829DFA1-BB40-4276-A57B-6681EE7539BE}"/>
                  </a:ext>
                </a:extLst>
              </p:cNvPr>
              <p:cNvSpPr/>
              <p:nvPr/>
            </p:nvSpPr>
            <p:spPr>
              <a:xfrm>
                <a:off x="321739" y="1400718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C5760652-D8AF-4E3D-B1AF-C98757BBE42D}"/>
                  </a:ext>
                </a:extLst>
              </p:cNvPr>
              <p:cNvGrpSpPr/>
              <p:nvPr/>
            </p:nvGrpSpPr>
            <p:grpSpPr>
              <a:xfrm>
                <a:off x="1432422" y="2522076"/>
                <a:ext cx="457200" cy="471811"/>
                <a:chOff x="5313957" y="4388199"/>
                <a:chExt cx="457200" cy="471811"/>
              </a:xfrm>
            </p:grpSpPr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614E62A-BADA-4EAE-9CF5-D332F8849473}"/>
                    </a:ext>
                  </a:extLst>
                </p:cNvPr>
                <p:cNvSpPr txBox="1"/>
                <p:nvPr/>
              </p:nvSpPr>
              <p:spPr>
                <a:xfrm>
                  <a:off x="5424576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6</a:t>
                  </a:r>
                </a:p>
              </p:txBody>
            </p:sp>
            <p:sp>
              <p:nvSpPr>
                <p:cNvPr id="165" name="Flowchart: Connector 164">
                  <a:extLst>
                    <a:ext uri="{FF2B5EF4-FFF2-40B4-BE49-F238E27FC236}">
                      <a16:creationId xmlns:a16="http://schemas.microsoft.com/office/drawing/2014/main" id="{E2657C85-0425-4353-B00D-3E5C7D1406CC}"/>
                    </a:ext>
                  </a:extLst>
                </p:cNvPr>
                <p:cNvSpPr/>
                <p:nvPr/>
              </p:nvSpPr>
              <p:spPr>
                <a:xfrm>
                  <a:off x="5313957" y="4388199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75C9753-16D9-416E-8D76-0D46D8DFFB27}"/>
                  </a:ext>
                </a:extLst>
              </p:cNvPr>
              <p:cNvGrpSpPr/>
              <p:nvPr/>
            </p:nvGrpSpPr>
            <p:grpSpPr>
              <a:xfrm>
                <a:off x="2538974" y="2520061"/>
                <a:ext cx="457200" cy="473826"/>
                <a:chOff x="6420509" y="4386184"/>
                <a:chExt cx="457200" cy="473826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C76C6F48-D095-44FA-B042-9B22709E05B8}"/>
                    </a:ext>
                  </a:extLst>
                </p:cNvPr>
                <p:cNvSpPr txBox="1"/>
                <p:nvPr/>
              </p:nvSpPr>
              <p:spPr>
                <a:xfrm>
                  <a:off x="6531128" y="464456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4</a:t>
                  </a:r>
                </a:p>
              </p:txBody>
            </p:sp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45297627-2360-489A-ACC6-E093F841BA62}"/>
                    </a:ext>
                  </a:extLst>
                </p:cNvPr>
                <p:cNvSpPr/>
                <p:nvPr/>
              </p:nvSpPr>
              <p:spPr>
                <a:xfrm>
                  <a:off x="6420509" y="4386184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FD7E2D0-EB1B-4EF9-9AE9-4DCE9E61461F}"/>
                  </a:ext>
                </a:extLst>
              </p:cNvPr>
              <p:cNvGrpSpPr/>
              <p:nvPr/>
            </p:nvGrpSpPr>
            <p:grpSpPr>
              <a:xfrm>
                <a:off x="4752078" y="2474238"/>
                <a:ext cx="457200" cy="468983"/>
                <a:chOff x="8633613" y="4340361"/>
                <a:chExt cx="457200" cy="468983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24B3B8A-A5D6-4B8C-9040-50480CC0E3CA}"/>
                    </a:ext>
                  </a:extLst>
                </p:cNvPr>
                <p:cNvSpPr txBox="1"/>
                <p:nvPr/>
              </p:nvSpPr>
              <p:spPr>
                <a:xfrm>
                  <a:off x="8728202" y="4593900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-1</a:t>
                  </a:r>
                </a:p>
              </p:txBody>
            </p:sp>
            <p:sp>
              <p:nvSpPr>
                <p:cNvPr id="159" name="Flowchart: Connector 158">
                  <a:extLst>
                    <a:ext uri="{FF2B5EF4-FFF2-40B4-BE49-F238E27FC236}">
                      <a16:creationId xmlns:a16="http://schemas.microsoft.com/office/drawing/2014/main" id="{872BD480-CCF2-4A8C-8F58-D8135D8FD80C}"/>
                    </a:ext>
                  </a:extLst>
                </p:cNvPr>
                <p:cNvSpPr/>
                <p:nvPr/>
              </p:nvSpPr>
              <p:spPr>
                <a:xfrm>
                  <a:off x="8633613" y="4340361"/>
                  <a:ext cx="457200" cy="457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3DC88861-E72A-4E06-AA42-5620C975B959}"/>
                  </a:ext>
                </a:extLst>
              </p:cNvPr>
              <p:cNvSpPr/>
              <p:nvPr/>
            </p:nvSpPr>
            <p:spPr>
              <a:xfrm>
                <a:off x="321739" y="2522076"/>
                <a:ext cx="457200" cy="457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C476F8C-F5FE-49CB-8765-78CA3043DC82}"/>
                  </a:ext>
                </a:extLst>
              </p:cNvPr>
              <p:cNvCxnSpPr>
                <a:cxnSpLocks/>
                <a:stCxn id="185" idx="3"/>
                <a:endCxn id="114" idx="7"/>
              </p:cNvCxnSpPr>
              <p:nvPr/>
            </p:nvCxnSpPr>
            <p:spPr>
              <a:xfrm flipH="1">
                <a:off x="711984" y="711948"/>
                <a:ext cx="787393" cy="75572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40F9C16-77BF-43D8-BE43-D531A2D3CB63}"/>
                  </a:ext>
                </a:extLst>
              </p:cNvPr>
              <p:cNvCxnSpPr>
                <a:cxnSpLocks/>
                <a:stCxn id="185" idx="4"/>
                <a:endCxn id="110" idx="0"/>
              </p:cNvCxnSpPr>
              <p:nvPr/>
            </p:nvCxnSpPr>
            <p:spPr>
              <a:xfrm>
                <a:off x="1661022" y="778903"/>
                <a:ext cx="0" cy="6218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EA9A56D-2DB1-4949-B276-C29BC78C150D}"/>
                  </a:ext>
                </a:extLst>
              </p:cNvPr>
              <p:cNvCxnSpPr>
                <a:cxnSpLocks/>
                <a:stCxn id="183" idx="2"/>
                <a:endCxn id="185" idx="6"/>
              </p:cNvCxnSpPr>
              <p:nvPr/>
            </p:nvCxnSpPr>
            <p:spPr>
              <a:xfrm flipH="1">
                <a:off x="1889622" y="548288"/>
                <a:ext cx="649352" cy="201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8354176E-C8A6-46F9-9321-28E22A62FCD2}"/>
                  </a:ext>
                </a:extLst>
              </p:cNvPr>
              <p:cNvCxnSpPr>
                <a:cxnSpLocks/>
                <a:stCxn id="181" idx="4"/>
                <a:endCxn id="179" idx="0"/>
              </p:cNvCxnSpPr>
              <p:nvPr/>
            </p:nvCxnSpPr>
            <p:spPr>
              <a:xfrm>
                <a:off x="3874126" y="739306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0F5B47D-27EA-4A90-B8C1-539447767E76}"/>
                  </a:ext>
                </a:extLst>
              </p:cNvPr>
              <p:cNvCxnSpPr>
                <a:cxnSpLocks/>
                <a:stCxn id="181" idx="5"/>
                <a:endCxn id="113" idx="1"/>
              </p:cNvCxnSpPr>
              <p:nvPr/>
            </p:nvCxnSpPr>
            <p:spPr>
              <a:xfrm>
                <a:off x="4035771" y="672351"/>
                <a:ext cx="783262" cy="74748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or: Curved 123">
                <a:extLst>
                  <a:ext uri="{FF2B5EF4-FFF2-40B4-BE49-F238E27FC236}">
                    <a16:creationId xmlns:a16="http://schemas.microsoft.com/office/drawing/2014/main" id="{551D97E2-5521-4E75-AEF3-9C854A66DEBC}"/>
                  </a:ext>
                </a:extLst>
              </p:cNvPr>
              <p:cNvCxnSpPr>
                <a:cxnSpLocks/>
                <a:stCxn id="114" idx="5"/>
                <a:endCxn id="179" idx="3"/>
              </p:cNvCxnSpPr>
              <p:nvPr/>
            </p:nvCxnSpPr>
            <p:spPr>
              <a:xfrm rot="5400000" flipH="1" flipV="1">
                <a:off x="2192433" y="270916"/>
                <a:ext cx="39597" cy="3000497"/>
              </a:xfrm>
              <a:prstGeom prst="curvedConnector3">
                <a:avLst>
                  <a:gd name="adj1" fmla="val -746408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49445C57-A8AC-42E0-9ED7-EB9F6581E146}"/>
                  </a:ext>
                </a:extLst>
              </p:cNvPr>
              <p:cNvCxnSpPr>
                <a:cxnSpLocks/>
                <a:stCxn id="110" idx="4"/>
                <a:endCxn id="165" idx="0"/>
              </p:cNvCxnSpPr>
              <p:nvPr/>
            </p:nvCxnSpPr>
            <p:spPr>
              <a:xfrm>
                <a:off x="1661022" y="1857918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87AE48B1-759E-4E3C-A8DE-E1B9D0FE43F0}"/>
                  </a:ext>
                </a:extLst>
              </p:cNvPr>
              <p:cNvCxnSpPr>
                <a:cxnSpLocks/>
                <a:stCxn id="111" idx="0"/>
                <a:endCxn id="183" idx="4"/>
              </p:cNvCxnSpPr>
              <p:nvPr/>
            </p:nvCxnSpPr>
            <p:spPr>
              <a:xfrm flipV="1">
                <a:off x="2767574" y="776888"/>
                <a:ext cx="0" cy="6218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or: Curved 126">
                <a:extLst>
                  <a:ext uri="{FF2B5EF4-FFF2-40B4-BE49-F238E27FC236}">
                    <a16:creationId xmlns:a16="http://schemas.microsoft.com/office/drawing/2014/main" id="{39E5F381-659D-4A84-BA7C-CDBC46C76054}"/>
                  </a:ext>
                </a:extLst>
              </p:cNvPr>
              <p:cNvCxnSpPr>
                <a:cxnSpLocks/>
                <a:stCxn id="179" idx="1"/>
                <a:endCxn id="110" idx="7"/>
              </p:cNvCxnSpPr>
              <p:nvPr/>
            </p:nvCxnSpPr>
            <p:spPr>
              <a:xfrm rot="16200000" flipH="1" flipV="1">
                <a:off x="2747775" y="502967"/>
                <a:ext cx="39597" cy="1889814"/>
              </a:xfrm>
              <a:prstGeom prst="curvedConnector3">
                <a:avLst>
                  <a:gd name="adj1" fmla="val -746408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9B621A1-6471-4817-84CC-12F6084062DE}"/>
                  </a:ext>
                </a:extLst>
              </p:cNvPr>
              <p:cNvCxnSpPr>
                <a:cxnSpLocks/>
                <a:stCxn id="113" idx="4"/>
                <a:endCxn id="159" idx="0"/>
              </p:cNvCxnSpPr>
              <p:nvPr/>
            </p:nvCxnSpPr>
            <p:spPr>
              <a:xfrm>
                <a:off x="4980678" y="1810080"/>
                <a:ext cx="0" cy="6641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043FA8A-5E2E-4708-984A-9DDF0CB3226C}"/>
                  </a:ext>
                </a:extLst>
              </p:cNvPr>
              <p:cNvCxnSpPr>
                <a:cxnSpLocks/>
                <a:stCxn id="165" idx="2"/>
                <a:endCxn id="118" idx="6"/>
              </p:cNvCxnSpPr>
              <p:nvPr/>
            </p:nvCxnSpPr>
            <p:spPr>
              <a:xfrm flipH="1">
                <a:off x="778939" y="2750676"/>
                <a:ext cx="653483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3731148-5B2B-4CEF-9F6F-D7B34FFA2C6F}"/>
                  </a:ext>
                </a:extLst>
              </p:cNvPr>
              <p:cNvCxnSpPr>
                <a:cxnSpLocks/>
                <a:stCxn id="165" idx="6"/>
                <a:endCxn id="161" idx="2"/>
              </p:cNvCxnSpPr>
              <p:nvPr/>
            </p:nvCxnSpPr>
            <p:spPr>
              <a:xfrm flipV="1">
                <a:off x="1889622" y="2748661"/>
                <a:ext cx="649352" cy="2015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7B9415C-85E2-4067-A0D2-B89DB429DBEC}"/>
                  </a:ext>
                </a:extLst>
              </p:cNvPr>
              <p:cNvCxnSpPr>
                <a:cxnSpLocks/>
                <a:stCxn id="161" idx="1"/>
                <a:endCxn id="110" idx="5"/>
              </p:cNvCxnSpPr>
              <p:nvPr/>
            </p:nvCxnSpPr>
            <p:spPr>
              <a:xfrm flipH="1" flipV="1">
                <a:off x="1822667" y="1790963"/>
                <a:ext cx="783262" cy="79605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or: Curved 132">
                <a:extLst>
                  <a:ext uri="{FF2B5EF4-FFF2-40B4-BE49-F238E27FC236}">
                    <a16:creationId xmlns:a16="http://schemas.microsoft.com/office/drawing/2014/main" id="{FDCC8941-E5A6-41E4-A2A0-768ECB9D3552}"/>
                  </a:ext>
                </a:extLst>
              </p:cNvPr>
              <p:cNvCxnSpPr>
                <a:cxnSpLocks/>
                <a:stCxn id="161" idx="0"/>
                <a:endCxn id="185" idx="5"/>
              </p:cNvCxnSpPr>
              <p:nvPr/>
            </p:nvCxnSpPr>
            <p:spPr>
              <a:xfrm rot="16200000" flipV="1">
                <a:off x="1391065" y="1143551"/>
                <a:ext cx="1808113" cy="944907"/>
              </a:xfrm>
              <a:prstGeom prst="curvedConnector3">
                <a:avLst>
                  <a:gd name="adj1" fmla="val 39426"/>
                </a:avLst>
              </a:prstGeom>
              <a:ln w="28575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or: Curved 133">
                <a:extLst>
                  <a:ext uri="{FF2B5EF4-FFF2-40B4-BE49-F238E27FC236}">
                    <a16:creationId xmlns:a16="http://schemas.microsoft.com/office/drawing/2014/main" id="{23133652-C623-4800-A5C4-0212AF72709D}"/>
                  </a:ext>
                </a:extLst>
              </p:cNvPr>
              <p:cNvCxnSpPr>
                <a:cxnSpLocks/>
                <a:stCxn id="161" idx="5"/>
                <a:endCxn id="169" idx="3"/>
              </p:cNvCxnSpPr>
              <p:nvPr/>
            </p:nvCxnSpPr>
            <p:spPr>
              <a:xfrm rot="5400000" flipH="1" flipV="1">
                <a:off x="2883981" y="1767691"/>
                <a:ext cx="1187852" cy="1097377"/>
              </a:xfrm>
              <a:prstGeom prst="curvedConnector4">
                <a:avLst>
                  <a:gd name="adj1" fmla="val -10185"/>
                  <a:gd name="adj2" fmla="val 11477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FE7A6EB-0C22-432E-9C85-438E111D4987}"/>
                  </a:ext>
                </a:extLst>
              </p:cNvPr>
              <p:cNvSpPr txBox="1"/>
              <p:nvPr/>
            </p:nvSpPr>
            <p:spPr>
              <a:xfrm>
                <a:off x="1618956" y="10967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BAC48C-34EA-4B7D-BCF7-9870B0F1CF7A}"/>
                  </a:ext>
                </a:extLst>
              </p:cNvPr>
              <p:cNvSpPr txBox="1"/>
              <p:nvPr/>
            </p:nvSpPr>
            <p:spPr>
              <a:xfrm>
                <a:off x="1579492" y="77468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12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BEF0E1-A0BC-4304-A04C-5EFBB2E1765D}"/>
                  </a:ext>
                </a:extLst>
              </p:cNvPr>
              <p:cNvSpPr txBox="1"/>
              <p:nvPr/>
            </p:nvSpPr>
            <p:spPr>
              <a:xfrm>
                <a:off x="1902995" y="30790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60C05A9-1939-40A3-9B3A-E8913CFA9932}"/>
                  </a:ext>
                </a:extLst>
              </p:cNvPr>
              <p:cNvSpPr txBox="1"/>
              <p:nvPr/>
            </p:nvSpPr>
            <p:spPr>
              <a:xfrm>
                <a:off x="2733821" y="82498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EF1F657-5B78-462A-9E8A-B7F81C0B3C48}"/>
                  </a:ext>
                </a:extLst>
              </p:cNvPr>
              <p:cNvSpPr txBox="1"/>
              <p:nvPr/>
            </p:nvSpPr>
            <p:spPr>
              <a:xfrm>
                <a:off x="2491537" y="83615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16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2B8BB89-14F7-463B-9D82-5CAFEA003352}"/>
                  </a:ext>
                </a:extLst>
              </p:cNvPr>
              <p:cNvSpPr txBox="1"/>
              <p:nvPr/>
            </p:nvSpPr>
            <p:spPr>
              <a:xfrm>
                <a:off x="3636957" y="87624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A745AF2-DC85-480D-B04B-013BDB3782A8}"/>
                  </a:ext>
                </a:extLst>
              </p:cNvPr>
              <p:cNvSpPr txBox="1"/>
              <p:nvPr/>
            </p:nvSpPr>
            <p:spPr>
              <a:xfrm>
                <a:off x="4756910" y="199769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474562E-C12A-4AB2-9E43-67AECB6CB28E}"/>
                  </a:ext>
                </a:extLst>
              </p:cNvPr>
              <p:cNvSpPr txBox="1"/>
              <p:nvPr/>
            </p:nvSpPr>
            <p:spPr>
              <a:xfrm>
                <a:off x="2083078" y="96131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18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30F061B-6473-4ECF-BBC6-D9619534F137}"/>
                  </a:ext>
                </a:extLst>
              </p:cNvPr>
              <p:cNvSpPr txBox="1"/>
              <p:nvPr/>
            </p:nvSpPr>
            <p:spPr>
              <a:xfrm>
                <a:off x="1449885" y="21331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170F895-37F9-4CC3-93DE-C3ED45A99AA4}"/>
                  </a:ext>
                </a:extLst>
              </p:cNvPr>
              <p:cNvSpPr txBox="1"/>
              <p:nvPr/>
            </p:nvSpPr>
            <p:spPr>
              <a:xfrm>
                <a:off x="789194" y="249576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9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90B4AFB-436E-4D39-A5F1-8B087F69A32F}"/>
                  </a:ext>
                </a:extLst>
              </p:cNvPr>
              <p:cNvSpPr txBox="1"/>
              <p:nvPr/>
            </p:nvSpPr>
            <p:spPr>
              <a:xfrm>
                <a:off x="2061669" y="2749613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BBABD44-1DDA-4D54-9E26-599413718BE8}"/>
                  </a:ext>
                </a:extLst>
              </p:cNvPr>
              <p:cNvSpPr txBox="1"/>
              <p:nvPr/>
            </p:nvSpPr>
            <p:spPr>
              <a:xfrm>
                <a:off x="1710370" y="1837236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2A5057D-644A-4D84-860E-FA1CE7607B2F}"/>
                  </a:ext>
                </a:extLst>
              </p:cNvPr>
              <p:cNvSpPr txBox="1"/>
              <p:nvPr/>
            </p:nvSpPr>
            <p:spPr>
              <a:xfrm>
                <a:off x="3437551" y="163759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195DAA0-9A48-4D00-A5EE-92BD54ED1BC6}"/>
                  </a:ext>
                </a:extLst>
              </p:cNvPr>
              <p:cNvSpPr txBox="1"/>
              <p:nvPr/>
            </p:nvSpPr>
            <p:spPr>
              <a:xfrm>
                <a:off x="4056529" y="170581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4FCC7D-40A4-48D1-B584-4D8DCB824FC2}"/>
                </a:ext>
              </a:extLst>
            </p:cNvPr>
            <p:cNvSpPr txBox="1"/>
            <p:nvPr/>
          </p:nvSpPr>
          <p:spPr>
            <a:xfrm>
              <a:off x="4221360" y="9466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DA7393-F49F-4C85-88FD-934027E9CA95}"/>
                </a:ext>
              </a:extLst>
            </p:cNvPr>
            <p:cNvSpPr txBox="1"/>
            <p:nvPr/>
          </p:nvSpPr>
          <p:spPr>
            <a:xfrm>
              <a:off x="2121758" y="157554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65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2663</Words>
  <Application>Microsoft Office PowerPoint</Application>
  <PresentationFormat>Widescreen</PresentationFormat>
  <Paragraphs>756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Chayen Algorithm By-Hand Solution  Thesis Section VI, Example #2 Timothy M. Chavez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Example 2 - 13 nodes and 20 links</dc:title>
  <dc:creator>Timothy Chavez</dc:creator>
  <cp:keywords>MCF;Minimal Cost Flow;By Hand Solution</cp:keywords>
  <cp:lastModifiedBy>Timothy Chavez</cp:lastModifiedBy>
  <cp:revision>2</cp:revision>
  <dcterms:created xsi:type="dcterms:W3CDTF">2021-05-01T20:54:08Z</dcterms:created>
  <dcterms:modified xsi:type="dcterms:W3CDTF">2021-06-12T15:18:31Z</dcterms:modified>
</cp:coreProperties>
</file>