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81" r:id="rId15"/>
    <p:sldId id="283" r:id="rId16"/>
    <p:sldId id="301" r:id="rId17"/>
    <p:sldId id="302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FC35E-1C7E-4663-B9E2-EB4E51B714F9}" v="3" dt="2021-08-15T18:07:35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Chavez" userId="b54e9b43-8f8f-425b-9884-995fdc13fedd" providerId="ADAL" clId="{4EFFC35E-1C7E-4663-B9E2-EB4E51B714F9}"/>
    <pc:docChg chg="undo custSel delSld modMainMaster">
      <pc:chgData name="Timothy Chavez" userId="b54e9b43-8f8f-425b-9884-995fdc13fedd" providerId="ADAL" clId="{4EFFC35E-1C7E-4663-B9E2-EB4E51B714F9}" dt="2021-08-15T18:07:46.959" v="8" actId="47"/>
      <pc:docMkLst>
        <pc:docMk/>
      </pc:docMkLst>
      <pc:sldChg chg="del">
        <pc:chgData name="Timothy Chavez" userId="b54e9b43-8f8f-425b-9884-995fdc13fedd" providerId="ADAL" clId="{4EFFC35E-1C7E-4663-B9E2-EB4E51B714F9}" dt="2021-08-15T18:07:46.959" v="8" actId="47"/>
        <pc:sldMkLst>
          <pc:docMk/>
          <pc:sldMk cId="987076118" sldId="256"/>
        </pc:sldMkLst>
      </pc:sldChg>
      <pc:sldMasterChg chg="addSldLayout delSldLayout modSldLayout">
        <pc:chgData name="Timothy Chavez" userId="b54e9b43-8f8f-425b-9884-995fdc13fedd" providerId="ADAL" clId="{4EFFC35E-1C7E-4663-B9E2-EB4E51B714F9}" dt="2021-08-15T18:06:21.307" v="7" actId="11236"/>
        <pc:sldMasterMkLst>
          <pc:docMk/>
          <pc:sldMasterMk cId="2027163052" sldId="2147483648"/>
        </pc:sldMasterMkLst>
        <pc:sldLayoutChg chg="delSp modSp mod">
          <pc:chgData name="Timothy Chavez" userId="b54e9b43-8f8f-425b-9884-995fdc13fedd" providerId="ADAL" clId="{4EFFC35E-1C7E-4663-B9E2-EB4E51B714F9}" dt="2021-08-15T18:05:46.463" v="3" actId="478"/>
          <pc:sldLayoutMkLst>
            <pc:docMk/>
            <pc:sldMasterMk cId="2027163052" sldId="2147483648"/>
            <pc:sldLayoutMk cId="2650504019" sldId="2147483649"/>
          </pc:sldLayoutMkLst>
          <pc:spChg chg="del">
            <ac:chgData name="Timothy Chavez" userId="b54e9b43-8f8f-425b-9884-995fdc13fedd" providerId="ADAL" clId="{4EFFC35E-1C7E-4663-B9E2-EB4E51B714F9}" dt="2021-08-15T18:05:46.463" v="3" actId="478"/>
            <ac:spMkLst>
              <pc:docMk/>
              <pc:sldMasterMk cId="2027163052" sldId="2147483648"/>
              <pc:sldLayoutMk cId="2650504019" sldId="2147483649"/>
              <ac:spMk id="4" creationId="{0E6B1845-6D8C-4CC0-B450-D1939896004F}"/>
            </ac:spMkLst>
          </pc:spChg>
          <pc:spChg chg="del">
            <ac:chgData name="Timothy Chavez" userId="b54e9b43-8f8f-425b-9884-995fdc13fedd" providerId="ADAL" clId="{4EFFC35E-1C7E-4663-B9E2-EB4E51B714F9}" dt="2021-08-15T18:05:44.504" v="2" actId="478"/>
            <ac:spMkLst>
              <pc:docMk/>
              <pc:sldMasterMk cId="2027163052" sldId="2147483648"/>
              <pc:sldLayoutMk cId="2650504019" sldId="2147483649"/>
              <ac:spMk id="5" creationId="{9F878166-FFCA-4DD0-9282-4F8E5839329F}"/>
            </ac:spMkLst>
          </pc:spChg>
          <pc:spChg chg="mod">
            <ac:chgData name="Timothy Chavez" userId="b54e9b43-8f8f-425b-9884-995fdc13fedd" providerId="ADAL" clId="{4EFFC35E-1C7E-4663-B9E2-EB4E51B714F9}" dt="2021-08-15T18:05:28.285" v="1"/>
            <ac:spMkLst>
              <pc:docMk/>
              <pc:sldMasterMk cId="2027163052" sldId="2147483648"/>
              <pc:sldLayoutMk cId="2650504019" sldId="2147483649"/>
              <ac:spMk id="6" creationId="{2C350DDA-B589-45E1-B812-2DF915642CE5}"/>
            </ac:spMkLst>
          </pc:spChg>
        </pc:sldLayoutChg>
        <pc:sldLayoutChg chg="delSp mod">
          <pc:chgData name="Timothy Chavez" userId="b54e9b43-8f8f-425b-9884-995fdc13fedd" providerId="ADAL" clId="{4EFFC35E-1C7E-4663-B9E2-EB4E51B714F9}" dt="2021-08-15T18:05:59.815" v="5" actId="478"/>
          <pc:sldLayoutMkLst>
            <pc:docMk/>
            <pc:sldMasterMk cId="2027163052" sldId="2147483648"/>
            <pc:sldLayoutMk cId="795472386" sldId="2147483650"/>
          </pc:sldLayoutMkLst>
          <pc:spChg chg="del">
            <ac:chgData name="Timothy Chavez" userId="b54e9b43-8f8f-425b-9884-995fdc13fedd" providerId="ADAL" clId="{4EFFC35E-1C7E-4663-B9E2-EB4E51B714F9}" dt="2021-08-15T18:05:59.815" v="5" actId="478"/>
            <ac:spMkLst>
              <pc:docMk/>
              <pc:sldMasterMk cId="2027163052" sldId="2147483648"/>
              <pc:sldLayoutMk cId="795472386" sldId="2147483650"/>
              <ac:spMk id="4" creationId="{24DDA729-ABCA-4A1A-9612-0B75F2E3B64B}"/>
            </ac:spMkLst>
          </pc:spChg>
          <pc:spChg chg="del">
            <ac:chgData name="Timothy Chavez" userId="b54e9b43-8f8f-425b-9884-995fdc13fedd" providerId="ADAL" clId="{4EFFC35E-1C7E-4663-B9E2-EB4E51B714F9}" dt="2021-08-15T18:05:57.935" v="4" actId="478"/>
            <ac:spMkLst>
              <pc:docMk/>
              <pc:sldMasterMk cId="2027163052" sldId="2147483648"/>
              <pc:sldLayoutMk cId="795472386" sldId="2147483650"/>
              <ac:spMk id="5" creationId="{ACB7561F-F6FE-4C28-84C4-A9B0ECD7E702}"/>
            </ac:spMkLst>
          </pc:spChg>
        </pc:sldLayoutChg>
        <pc:sldLayoutChg chg="new del mod">
          <pc:chgData name="Timothy Chavez" userId="b54e9b43-8f8f-425b-9884-995fdc13fedd" providerId="ADAL" clId="{4EFFC35E-1C7E-4663-B9E2-EB4E51B714F9}" dt="2021-08-15T18:06:21.307" v="7" actId="11236"/>
          <pc:sldLayoutMkLst>
            <pc:docMk/>
            <pc:sldMasterMk cId="2027163052" sldId="2147483648"/>
            <pc:sldLayoutMk cId="4037962890" sldId="2147483660"/>
          </pc:sldLayoutMkLst>
        </pc:sldLayoutChg>
      </pc:sldMasterChg>
    </pc:docChg>
  </pc:docChgLst>
  <pc:docChgLst>
    <pc:chgData name="Timothy Chavez" userId="b54e9b43-8f8f-425b-9884-995fdc13fedd" providerId="ADAL" clId="{9F5775DE-44B6-475A-91AB-748F9EC535B5}"/>
    <pc:docChg chg="modSld">
      <pc:chgData name="Timothy Chavez" userId="b54e9b43-8f8f-425b-9884-995fdc13fedd" providerId="ADAL" clId="{9F5775DE-44B6-475A-91AB-748F9EC535B5}" dt="2021-06-12T14:50:33.639" v="27" actId="20577"/>
      <pc:docMkLst>
        <pc:docMk/>
      </pc:docMkLst>
      <pc:sldChg chg="modSp mod">
        <pc:chgData name="Timothy Chavez" userId="b54e9b43-8f8f-425b-9884-995fdc13fedd" providerId="ADAL" clId="{9F5775DE-44B6-475A-91AB-748F9EC535B5}" dt="2021-06-12T14:50:33.639" v="27" actId="20577"/>
        <pc:sldMkLst>
          <pc:docMk/>
          <pc:sldMk cId="987076118" sldId="256"/>
        </pc:sldMkLst>
        <pc:spChg chg="mod">
          <ac:chgData name="Timothy Chavez" userId="b54e9b43-8f8f-425b-9884-995fdc13fedd" providerId="ADAL" clId="{9F5775DE-44B6-475A-91AB-748F9EC535B5}" dt="2021-06-12T14:50:33.639" v="27" actId="20577"/>
          <ac:spMkLst>
            <pc:docMk/>
            <pc:sldMk cId="987076118" sldId="256"/>
            <ac:spMk id="2" creationId="{A71F7FEE-C04D-44BF-B32D-EE2D457F43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C05B1-0F4D-44AC-A4E7-A238A411AE4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E41E4-8392-42EE-BBC7-94455966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55F0-71B7-408E-882B-D1C67684A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67B63-0FAE-4666-84CA-0F3122664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50DDA-B589-45E1-B812-2DF91564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1B9D4-1A12-4FA3-B88A-D5EDFA30C1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0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81EF-8205-45C6-AB8D-77B313EE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04C33-1EC2-43A2-B563-E7CC470D4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BCC12-5ED0-4C98-A01D-5B9E4B00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C768-C1A5-484D-B2E8-EF5708A3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3560B-CF04-48D2-90D7-4F6CD35E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97F05-39E2-4711-BB7C-E4843C0D9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A9D7B-BFD8-42DD-B3C5-27556EE63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FFB6-1321-4E0E-A99D-649DB421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1495-35D8-4AAC-BDBE-9AEDD578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8C6F-7B86-4D4C-9439-73ADFCAB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D1C1-5164-4F8E-BB31-6AC1B392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A71D-1FEF-4ED1-9C98-DCDAB33A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67371-D98A-4559-8FD5-2DEFFB31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164F-FDF6-4FA9-82F1-D0480337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1341C-E15C-4138-918C-2676D585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215B9-0F2F-4D39-9C75-901118B9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B9F1-A1B4-4B5F-BC6A-DAA47B01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0030-2BE6-4908-966E-6B2FF05D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A65F-520B-4E53-A1F1-C7E7A1C9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6A65-1E45-42DC-B86A-B11D379B5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6EE94-B854-4D3B-8066-00D8114E5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55972-3964-4884-AC38-6A93531A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F98BD-D01D-41F5-AA12-F49686D0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45E79-3C62-4139-A006-71F7D450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1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9E96-4A96-41E7-AE95-EE4C485F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3956-1C91-4AE6-BADF-FBC19055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791E0-BAC0-443C-A3C7-74F9558A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3B553-4CCC-4849-9859-39B20359C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E23FF-007A-4FAD-A9B5-0B0F8CE83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A1462-CEA7-4C94-B699-263A2C87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D61CF-6F3A-4119-9D7B-E135593D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C11CA-B20C-410D-8FD5-302C4609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1A0E-4759-4EFB-A063-EDDF2AB7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E0B27-C711-4021-B792-E6EE25EA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D0FEC-F895-4A96-B769-044F8013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340EB-80A9-4A9A-BC1D-8A9F983E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6A7A6-B8EB-44DC-880E-E5B4C271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67B3B-B636-4686-ABB0-4BEC6226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A661F-9F1E-42C4-9F77-6C9585A8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1383-E367-4550-B393-2672D436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F3C8-EFF9-45F3-A12B-D3A671B7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FDADF-DB21-40B4-8BFC-1D27F07B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F4738-8ED7-430B-A745-E3876D2F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B8959-4330-49E5-BC5D-944DF4C6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417A1-C314-470B-B482-90ECEBFF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0764-5718-466C-AD4B-AC604ABD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4FC60-02A1-4355-9847-701D97886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80BFF-28C3-4555-865E-7A935A51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5486F-DE8B-4F44-B76B-9921E530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656E7-5B23-44DE-99F3-65CFF37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D3687-65CF-4849-B152-CD357855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1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934DE-B350-4B3B-BD2B-1C1859ED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ADFD2-AC27-4332-8073-5316386F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02B53-CD1B-4854-B7A2-6BEB465C2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C328-123C-414C-95C3-11DF77732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25E76-9406-4442-A6DB-D70AAA8A4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5B3B5-57D7-4C7A-960F-59E45B94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6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DA2762-5245-40A6-A7FF-E93D363CDEB6}"/>
              </a:ext>
            </a:extLst>
          </p:cNvPr>
          <p:cNvGrpSpPr/>
          <p:nvPr/>
        </p:nvGrpSpPr>
        <p:grpSpPr>
          <a:xfrm>
            <a:off x="313435" y="276305"/>
            <a:ext cx="2519678" cy="2763679"/>
            <a:chOff x="313435" y="276305"/>
            <a:chExt cx="2519678" cy="2763679"/>
          </a:xfrm>
        </p:grpSpPr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FBB3ED87-544C-4720-829E-F2FB6E0773B7}"/>
                </a:ext>
              </a:extLst>
            </p:cNvPr>
            <p:cNvSpPr/>
            <p:nvPr/>
          </p:nvSpPr>
          <p:spPr>
            <a:xfrm>
              <a:off x="2311261" y="2525077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EBF631D0-FB1D-4BAB-9C86-B2D17AC9AFED}"/>
                </a:ext>
              </a:extLst>
            </p:cNvPr>
            <p:cNvSpPr/>
            <p:nvPr/>
          </p:nvSpPr>
          <p:spPr>
            <a:xfrm>
              <a:off x="2311261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88D6B913-C70A-4C71-AFAC-DE33228D03F1}"/>
                </a:ext>
              </a:extLst>
            </p:cNvPr>
            <p:cNvSpPr/>
            <p:nvPr/>
          </p:nvSpPr>
          <p:spPr>
            <a:xfrm>
              <a:off x="2311261" y="28064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ECA60AFB-C76E-45FE-8598-380A2DCD80A6}"/>
                </a:ext>
              </a:extLst>
            </p:cNvPr>
            <p:cNvSpPr/>
            <p:nvPr/>
          </p:nvSpPr>
          <p:spPr>
            <a:xfrm>
              <a:off x="1312348" y="251953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C3F389E1-DE8F-4615-B161-2800FA92678C}"/>
                </a:ext>
              </a:extLst>
            </p:cNvPr>
            <p:cNvSpPr/>
            <p:nvPr/>
          </p:nvSpPr>
          <p:spPr>
            <a:xfrm>
              <a:off x="1312348" y="28618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3002A538-67C0-4696-8202-DD62EA44D5A0}"/>
                </a:ext>
              </a:extLst>
            </p:cNvPr>
            <p:cNvSpPr/>
            <p:nvPr/>
          </p:nvSpPr>
          <p:spPr>
            <a:xfrm>
              <a:off x="1312348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2258A801-40C4-43A1-B2FA-91F5CF8E5FCB}"/>
                </a:ext>
              </a:extLst>
            </p:cNvPr>
            <p:cNvSpPr/>
            <p:nvPr/>
          </p:nvSpPr>
          <p:spPr>
            <a:xfrm>
              <a:off x="313435" y="251676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D2262AE2-2DE0-4218-9805-27C77377BE29}"/>
                </a:ext>
              </a:extLst>
            </p:cNvPr>
            <p:cNvSpPr/>
            <p:nvPr/>
          </p:nvSpPr>
          <p:spPr>
            <a:xfrm>
              <a:off x="313435" y="28064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5DD71C45-8A35-4CBC-A52C-12CEEA0B7F22}"/>
                </a:ext>
              </a:extLst>
            </p:cNvPr>
            <p:cNvSpPr/>
            <p:nvPr/>
          </p:nvSpPr>
          <p:spPr>
            <a:xfrm>
              <a:off x="313435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6A0083F-DA6E-46C9-82F6-CA57E2BE8FC8}"/>
                </a:ext>
              </a:extLst>
            </p:cNvPr>
            <p:cNvCxnSpPr>
              <a:stCxn id="54" idx="6"/>
              <a:endCxn id="51" idx="2"/>
            </p:cNvCxnSpPr>
            <p:nvPr/>
          </p:nvCxnSpPr>
          <p:spPr>
            <a:xfrm>
              <a:off x="770635" y="509242"/>
              <a:ext cx="541713" cy="5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ECC24CD-79CD-4356-8C09-850C0E550F61}"/>
                </a:ext>
              </a:extLst>
            </p:cNvPr>
            <p:cNvCxnSpPr>
              <a:stCxn id="51" idx="6"/>
              <a:endCxn id="49" idx="2"/>
            </p:cNvCxnSpPr>
            <p:nvPr/>
          </p:nvCxnSpPr>
          <p:spPr>
            <a:xfrm flipV="1">
              <a:off x="1769548" y="509242"/>
              <a:ext cx="541713" cy="5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98770F9-A9A1-41C7-B5FB-95DF0B9D0B33}"/>
                </a:ext>
              </a:extLst>
            </p:cNvPr>
            <p:cNvCxnSpPr>
              <a:stCxn id="49" idx="3"/>
              <a:endCxn id="52" idx="7"/>
            </p:cNvCxnSpPr>
            <p:nvPr/>
          </p:nvCxnSpPr>
          <p:spPr>
            <a:xfrm flipH="1">
              <a:off x="1702593" y="670887"/>
              <a:ext cx="675623" cy="794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ACECE42-9CC8-46D2-954A-2700D592AA5A}"/>
                </a:ext>
              </a:extLst>
            </p:cNvPr>
            <p:cNvCxnSpPr>
              <a:stCxn id="51" idx="4"/>
              <a:endCxn id="52" idx="0"/>
            </p:cNvCxnSpPr>
            <p:nvPr/>
          </p:nvCxnSpPr>
          <p:spPr>
            <a:xfrm>
              <a:off x="1540948" y="743383"/>
              <a:ext cx="0" cy="655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DA61037-FD66-48B1-A0DE-71EBF6BC7DB1}"/>
                </a:ext>
              </a:extLst>
            </p:cNvPr>
            <p:cNvCxnSpPr>
              <a:stCxn id="52" idx="1"/>
              <a:endCxn id="54" idx="5"/>
            </p:cNvCxnSpPr>
            <p:nvPr/>
          </p:nvCxnSpPr>
          <p:spPr>
            <a:xfrm flipH="1" flipV="1">
              <a:off x="703680" y="670887"/>
              <a:ext cx="675623" cy="794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70B153D-9588-4027-B995-972D366014E5}"/>
                </a:ext>
              </a:extLst>
            </p:cNvPr>
            <p:cNvCxnSpPr>
              <a:stCxn id="54" idx="4"/>
              <a:endCxn id="55" idx="0"/>
            </p:cNvCxnSpPr>
            <p:nvPr/>
          </p:nvCxnSpPr>
          <p:spPr>
            <a:xfrm>
              <a:off x="542035" y="737842"/>
              <a:ext cx="0" cy="660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A64E021-6958-4506-8A26-07B2510A4A74}"/>
                </a:ext>
              </a:extLst>
            </p:cNvPr>
            <p:cNvCxnSpPr>
              <a:stCxn id="55" idx="4"/>
              <a:endCxn id="53" idx="0"/>
            </p:cNvCxnSpPr>
            <p:nvPr/>
          </p:nvCxnSpPr>
          <p:spPr>
            <a:xfrm>
              <a:off x="542035" y="1855903"/>
              <a:ext cx="0" cy="660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E79324E-EC4B-48AB-855C-580953A66DAB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703680" y="1788948"/>
              <a:ext cx="675623" cy="794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AD1DB22-FF03-47F9-8974-DBF246B9FFC9}"/>
                </a:ext>
              </a:extLst>
            </p:cNvPr>
            <p:cNvCxnSpPr>
              <a:stCxn id="53" idx="6"/>
              <a:endCxn id="50" idx="2"/>
            </p:cNvCxnSpPr>
            <p:nvPr/>
          </p:nvCxnSpPr>
          <p:spPr>
            <a:xfrm>
              <a:off x="770635" y="2745364"/>
              <a:ext cx="541713" cy="2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DE67B-6F07-4FAE-AC0F-0CDF33005F32}"/>
                </a:ext>
              </a:extLst>
            </p:cNvPr>
            <p:cNvCxnSpPr>
              <a:stCxn id="50" idx="0"/>
              <a:endCxn id="52" idx="4"/>
            </p:cNvCxnSpPr>
            <p:nvPr/>
          </p:nvCxnSpPr>
          <p:spPr>
            <a:xfrm flipV="1">
              <a:off x="1540948" y="1855903"/>
              <a:ext cx="0" cy="663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1E9271C-E558-4A1E-BE4B-A978418DF686}"/>
                </a:ext>
              </a:extLst>
            </p:cNvPr>
            <p:cNvCxnSpPr>
              <a:stCxn id="50" idx="6"/>
              <a:endCxn id="47" idx="2"/>
            </p:cNvCxnSpPr>
            <p:nvPr/>
          </p:nvCxnSpPr>
          <p:spPr>
            <a:xfrm>
              <a:off x="1769548" y="2748136"/>
              <a:ext cx="541713" cy="5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71ECD3-D685-4734-BBD0-B0732BBEFAC9}"/>
                </a:ext>
              </a:extLst>
            </p:cNvPr>
            <p:cNvCxnSpPr>
              <a:stCxn id="52" idx="5"/>
              <a:endCxn id="47" idx="1"/>
            </p:cNvCxnSpPr>
            <p:nvPr/>
          </p:nvCxnSpPr>
          <p:spPr>
            <a:xfrm>
              <a:off x="1702593" y="1788948"/>
              <a:ext cx="675623" cy="803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D3A8A45-66FF-4BA8-BE8D-91EAFD41FE6C}"/>
                </a:ext>
              </a:extLst>
            </p:cNvPr>
            <p:cNvCxnSpPr>
              <a:stCxn id="47" idx="0"/>
              <a:endCxn id="48" idx="4"/>
            </p:cNvCxnSpPr>
            <p:nvPr/>
          </p:nvCxnSpPr>
          <p:spPr>
            <a:xfrm flipV="1">
              <a:off x="2539861" y="1855903"/>
              <a:ext cx="0" cy="669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B6ED62E-70C8-4A1D-B75C-CA3C0944BD17}"/>
                </a:ext>
              </a:extLst>
            </p:cNvPr>
            <p:cNvCxnSpPr>
              <a:stCxn id="48" idx="0"/>
              <a:endCxn id="49" idx="4"/>
            </p:cNvCxnSpPr>
            <p:nvPr/>
          </p:nvCxnSpPr>
          <p:spPr>
            <a:xfrm flipV="1">
              <a:off x="2539861" y="737842"/>
              <a:ext cx="0" cy="660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F706D39-65D4-4705-BC95-4CE1FB459988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72BC568-D5AC-47EE-8764-D0901FBD0544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7CC88E-CF4F-44CE-8DE6-BE3CC78A4692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223E09-6326-4B3E-B32E-641A27E5131D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D163CE5-A0CE-4B03-BB69-D3EEFEE6636D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519057-3CB9-434C-8EE4-9BF2E427C6DF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8FFD6FF-8243-4450-935C-B2BEF81A3D83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9DF2BE-5A4E-4BA3-9C49-3D18F6F2B654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CECA665-F92B-4CCF-8392-AE5D8FBAF31C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15957EC-860D-4811-904B-D83544FF779A}"/>
                </a:ext>
              </a:extLst>
            </p:cNvPr>
            <p:cNvSpPr txBox="1"/>
            <p:nvPr/>
          </p:nvSpPr>
          <p:spPr>
            <a:xfrm>
              <a:off x="932281" y="21863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B11ED2A-A9D0-45CF-966C-2555AC4E8FB1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88CAB93-59ED-4E41-99D6-14D8E5039144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FC7891-19C0-4847-8D7C-2417E0DF77E7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26552D-C868-4BB4-AC9D-2ED2A6CC1294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6844584-F631-4B94-99BA-DD935CC38CA7}"/>
                </a:ext>
              </a:extLst>
            </p:cNvPr>
            <p:cNvSpPr txBox="1"/>
            <p:nvPr/>
          </p:nvSpPr>
          <p:spPr>
            <a:xfrm>
              <a:off x="412512" y="51572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00C0945-F513-47D3-BC7B-9AF70510A030}"/>
                </a:ext>
              </a:extLst>
            </p:cNvPr>
            <p:cNvSpPr txBox="1"/>
            <p:nvPr/>
          </p:nvSpPr>
          <p:spPr>
            <a:xfrm>
              <a:off x="2421077" y="5450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6B57BBA-16F7-463F-A4FD-6FFC36205E5C}"/>
                </a:ext>
              </a:extLst>
            </p:cNvPr>
            <p:cNvSpPr txBox="1"/>
            <p:nvPr/>
          </p:nvSpPr>
          <p:spPr>
            <a:xfrm>
              <a:off x="2414665" y="2793763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C317AC8-A9C9-4579-AB9B-E09A19D4B8CB}"/>
                </a:ext>
              </a:extLst>
            </p:cNvPr>
            <p:cNvSpPr txBox="1"/>
            <p:nvPr/>
          </p:nvSpPr>
          <p:spPr>
            <a:xfrm>
              <a:off x="412512" y="279376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7FB33FF-28BE-404F-A1C5-F0B8DF03C7C7}"/>
                  </a:ext>
                </a:extLst>
              </p:cNvPr>
              <p:cNvSpPr txBox="1"/>
              <p:nvPr/>
            </p:nvSpPr>
            <p:spPr>
              <a:xfrm>
                <a:off x="121298" y="3442359"/>
                <a:ext cx="11943184" cy="2418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nsolas" panose="020B0609020204030204" pitchFamily="49" charset="0"/>
                  </a:rPr>
                  <a:t>Objective is to find the number of &lt;items&gt; on each link such that the &lt;cost&gt; is minimized and equilibrium is maintained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𝑚𝑖𝑛𝐹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𝑚𝑖𝑛</m:t>
                    </m:r>
                    <m:nary>
                      <m:naryPr>
                        <m:chr m:val="∑"/>
                        <m:supHide m:val="on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𝐶𝑖𝑗𝑋𝑖𝑗</m:t>
                            </m:r>
                          </m:e>
                        </m:nary>
                      </m:e>
                    </m:nary>
                  </m:oMath>
                </a14:m>
                <a:endParaRPr lang="en-US" sz="1000" dirty="0">
                  <a:latin typeface="Consolas" panose="020B0609020204030204" pitchFamily="49" charset="0"/>
                </a:endParaRPr>
              </a:p>
              <a:p>
                <a:endParaRPr lang="en-US" sz="1000" dirty="0">
                  <a:latin typeface="Consolas" panose="020B0609020204030204" pitchFamily="49" charset="0"/>
                </a:endParaRPr>
              </a:p>
              <a:p>
                <a:r>
                  <a:rPr lang="en-US" sz="1000" dirty="0">
                    <a:latin typeface="Consolas" panose="020B0609020204030204" pitchFamily="49" charset="0"/>
                  </a:rPr>
                  <a:t>Equilibrium Constraints: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1: +X12 +X14                     –X51                                         = -3 \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2: -X12      +X23 +X25                                                        =  0  \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3:           -X23      +X35                -X63                               =  5   \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4:      -X14                +X47                                              =  0    \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5:                -X25 –X35      +X51 +X59           -X75      -X85           =  0     &gt;- Both LHS and RHS sum 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6:                                         +X63                          -X96 =  0    /   to Zero; UNIMODAL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7:                          -X47                     +X75 +X78                =  3   /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8:                                                        -X78 +X85 +X89      =  0  /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9:                                    -X59                          -X89 +X96 = -5 / </a:t>
                </a:r>
              </a:p>
              <a:p>
                <a:endParaRPr lang="en-US" sz="1000" dirty="0">
                  <a:latin typeface="Consolas" panose="020B0609020204030204" pitchFamily="49" charset="0"/>
                </a:endParaRPr>
              </a:p>
              <a:p>
                <a:r>
                  <a:rPr lang="en-US" sz="1000" dirty="0">
                    <a:latin typeface="Consolas" panose="020B0609020204030204" pitchFamily="49" charset="0"/>
                  </a:rPr>
                  <a:t>Phase I – Find the initial, feasible solution from the network above.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7FB33FF-28BE-404F-A1C5-F0B8DF03C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3442359"/>
                <a:ext cx="11943184" cy="2418226"/>
              </a:xfrm>
              <a:prstGeom prst="rect">
                <a:avLst/>
              </a:prstGeom>
              <a:blipFill>
                <a:blip r:embed="rId2"/>
                <a:stretch>
                  <a:fillRect t="-2525" b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33BE90C0-F08C-4956-86E4-19654CAE91E4}"/>
              </a:ext>
            </a:extLst>
          </p:cNvPr>
          <p:cNvSpPr txBox="1"/>
          <p:nvPr/>
        </p:nvSpPr>
        <p:spPr>
          <a:xfrm>
            <a:off x="0" y="1416"/>
            <a:ext cx="5873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 #1 (9-Node/14 Link) Network – MCF Phase 1 / MCF Phase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569EB-3A51-49A4-AE3B-6B7E979A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9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XA1 = 03 = -b1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XA2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X3A = 03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X35 = 02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XA4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 = 05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XA6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X78 = 03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X85 = 03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49372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V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w1 = 1; w1 = -1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w2 = 1; w2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w3 – </a:t>
            </a:r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1; </a:t>
            </a:r>
            <a:r>
              <a:rPr lang="en-US" sz="900" u="sng" dirty="0">
                <a:latin typeface="Consolas" panose="020B0609020204030204" pitchFamily="49" charset="0"/>
              </a:rPr>
              <a:t>w3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w3 – w5 = 0; 1 – w5 = 0; </a:t>
            </a:r>
            <a:r>
              <a:rPr lang="en-US" sz="900" u="sng" dirty="0">
                <a:latin typeface="Consolas" panose="020B0609020204030204" pitchFamily="49" charset="0"/>
              </a:rPr>
              <a:t>w5 = 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w4 = 1; w4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w5 – w9 = 0; 1 – w9 = 0; </a:t>
            </a:r>
            <a:r>
              <a:rPr lang="en-US" sz="900" u="sng" dirty="0">
                <a:latin typeface="Consolas" panose="020B0609020204030204" pitchFamily="49" charset="0"/>
              </a:rPr>
              <a:t>w9 = 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w6 = 1; w6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w7 – w8 = 0; w7 – 1 = 0; </a:t>
            </a:r>
            <a:r>
              <a:rPr lang="en-US" sz="900" u="sng" dirty="0">
                <a:latin typeface="Consolas" panose="020B0609020204030204" pitchFamily="49" charset="0"/>
              </a:rPr>
              <a:t>w7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w8 – w5 = 0; w8 – 1 = 0; </a:t>
            </a:r>
            <a:r>
              <a:rPr lang="en-US" sz="900" u="sng" dirty="0">
                <a:latin typeface="Consolas" panose="020B0609020204030204" pitchFamily="49" charset="0"/>
              </a:rPr>
              <a:t>w8 = 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X12: w1 – w2 – C12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X14: w1 – w4 – C14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X23: w2 – w3 – C23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X25: w2 – w5 – C25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X35: w3 – w5 – C35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X47: w4 – w7 – C47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X51: w5 – w1 – C51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X59: w5 – w9 – C59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X63: w6 – w3 – C63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X75: w7 – w5 – C75 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X78: w7 – w8 – C78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X85: w8 – w5 – C85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X89: w8 – w9 – C89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X96: w9 – w6 – C96 = 1 – (-1) =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4481C-325E-4389-81F4-ACDB9A1283C9}"/>
              </a:ext>
            </a:extLst>
          </p:cNvPr>
          <p:cNvGrpSpPr/>
          <p:nvPr/>
        </p:nvGrpSpPr>
        <p:grpSpPr>
          <a:xfrm>
            <a:off x="319883" y="276305"/>
            <a:ext cx="3366656" cy="2769367"/>
            <a:chOff x="319883" y="276305"/>
            <a:chExt cx="3366656" cy="276936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0C99E52-CD71-46EF-AD8D-625A20E9335D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828C5D-96E3-4C06-9D6A-A492089B2F6C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14E61916-3D05-4A38-BE8A-BD662E7468A4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8489E90-16AD-43D9-8101-1787AC025D63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964D0253-8FB9-430D-BCAD-071ABCF4BBD7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3445E354-7C31-4247-B18C-F5EB9356AB05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8E4D517D-79C9-4295-8A63-0CC26C1E0D8B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7CCB2C76-9EE6-4282-88C6-56E6833ECA6F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98410965-F042-4ED7-8223-41BF9645C173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38EF2A75-876D-4688-833B-058FABB0DFA7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E7284A5A-313E-4983-BA1D-B085B8D85618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247EEA6-C0B2-49E0-BD97-38B0AD5905C4}"/>
                </a:ext>
              </a:extLst>
            </p:cNvPr>
            <p:cNvCxnSpPr>
              <a:stCxn id="118" idx="6"/>
              <a:endCxn id="115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5FBA058-1DB0-4F84-8230-E0FC9FDF55F5}"/>
                </a:ext>
              </a:extLst>
            </p:cNvPr>
            <p:cNvCxnSpPr>
              <a:stCxn id="115" idx="6"/>
              <a:endCxn id="113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C2F0737-662E-49E8-9546-92C8822958A3}"/>
                </a:ext>
              </a:extLst>
            </p:cNvPr>
            <p:cNvCxnSpPr>
              <a:stCxn id="113" idx="3"/>
              <a:endCxn id="116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48CBEB5-A894-43E7-949A-BE2AC87C0243}"/>
                </a:ext>
              </a:extLst>
            </p:cNvPr>
            <p:cNvCxnSpPr>
              <a:stCxn id="115" idx="4"/>
              <a:endCxn id="116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74A825C-6C0A-4C34-9E03-41B5CDD05CEA}"/>
                </a:ext>
              </a:extLst>
            </p:cNvPr>
            <p:cNvCxnSpPr>
              <a:stCxn id="116" idx="1"/>
              <a:endCxn id="118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847CEE6-5280-46BB-93D4-5929B50ED3F1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68F76AF-E509-41F1-978C-FBB8E5E80A22}"/>
                </a:ext>
              </a:extLst>
            </p:cNvPr>
            <p:cNvCxnSpPr>
              <a:stCxn id="119" idx="4"/>
              <a:endCxn id="117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0056C8A-09B0-479F-B5FF-295FED64EF1C}"/>
                </a:ext>
              </a:extLst>
            </p:cNvPr>
            <p:cNvCxnSpPr>
              <a:stCxn id="117" idx="6"/>
              <a:endCxn id="114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78A67FF-E119-487A-97E9-8C54B5558414}"/>
                </a:ext>
              </a:extLst>
            </p:cNvPr>
            <p:cNvCxnSpPr>
              <a:stCxn id="114" idx="0"/>
              <a:endCxn id="116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93A86DD-94DB-499A-AC1E-AB5D254249D0}"/>
                </a:ext>
              </a:extLst>
            </p:cNvPr>
            <p:cNvCxnSpPr>
              <a:stCxn id="114" idx="6"/>
              <a:endCxn id="111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827A02A-EDA0-499D-A7AA-FE67670C2F53}"/>
                </a:ext>
              </a:extLst>
            </p:cNvPr>
            <p:cNvCxnSpPr>
              <a:stCxn id="116" idx="5"/>
              <a:endCxn id="111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698AFEE-C0EA-449C-B77E-984D4A0D0149}"/>
                </a:ext>
              </a:extLst>
            </p:cNvPr>
            <p:cNvCxnSpPr>
              <a:stCxn id="111" idx="0"/>
              <a:endCxn id="112" idx="4"/>
            </p:cNvCxnSpPr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4D1CFEF-02C6-4D16-A2DA-F9487455FDC0}"/>
                </a:ext>
              </a:extLst>
            </p:cNvPr>
            <p:cNvCxnSpPr>
              <a:stCxn id="112" idx="0"/>
              <a:endCxn id="113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518C283-F026-490B-9DA4-01440CFE1DCD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9C8B00F-F9FB-49BB-BE12-0B782208E50F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0EDA831-667A-4C37-8026-4D47BD53805B}"/>
                </a:ext>
              </a:extLst>
            </p:cNvPr>
            <p:cNvSpPr/>
            <p:nvPr/>
          </p:nvSpPr>
          <p:spPr>
            <a:xfrm>
              <a:off x="322933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36" name="Connector: Elbow 135">
              <a:extLst>
                <a:ext uri="{FF2B5EF4-FFF2-40B4-BE49-F238E27FC236}">
                  <a16:creationId xmlns:a16="http://schemas.microsoft.com/office/drawing/2014/main" id="{E35F4C09-B8B0-4C90-A1EF-86613BB6F4E9}"/>
                </a:ext>
              </a:extLst>
            </p:cNvPr>
            <p:cNvCxnSpPr>
              <a:stCxn id="135" idx="7"/>
              <a:endCxn id="118" idx="0"/>
            </p:cNvCxnSpPr>
            <p:nvPr/>
          </p:nvCxnSpPr>
          <p:spPr>
            <a:xfrm rot="16200000" flipV="1">
              <a:off x="928339" y="-93526"/>
              <a:ext cx="2311390" cy="3071101"/>
            </a:xfrm>
            <a:prstGeom prst="bentConnector3">
              <a:avLst>
                <a:gd name="adj1" fmla="val 10989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or: Elbow 136">
              <a:extLst>
                <a:ext uri="{FF2B5EF4-FFF2-40B4-BE49-F238E27FC236}">
                  <a16:creationId xmlns:a16="http://schemas.microsoft.com/office/drawing/2014/main" id="{993CF29D-65BC-46F9-A55F-4CD1D6953FE2}"/>
                </a:ext>
              </a:extLst>
            </p:cNvPr>
            <p:cNvCxnSpPr>
              <a:stCxn id="135" idx="0"/>
              <a:endCxn id="115" idx="0"/>
            </p:cNvCxnSpPr>
            <p:nvPr/>
          </p:nvCxnSpPr>
          <p:spPr>
            <a:xfrm rot="16200000" flipV="1">
              <a:off x="1383221" y="456046"/>
              <a:ext cx="2238894" cy="1910543"/>
            </a:xfrm>
            <a:prstGeom prst="bentConnector3">
              <a:avLst>
                <a:gd name="adj1" fmla="val 1060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58CD629E-13A9-43F8-8C75-0BFE8C78BDF3}"/>
                </a:ext>
              </a:extLst>
            </p:cNvPr>
            <p:cNvCxnSpPr>
              <a:stCxn id="113" idx="5"/>
              <a:endCxn id="135" idx="1"/>
            </p:cNvCxnSpPr>
            <p:nvPr/>
          </p:nvCxnSpPr>
          <p:spPr>
            <a:xfrm>
              <a:off x="2707954" y="676575"/>
              <a:ext cx="588340" cy="192114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E7E6D33-FBB6-4D35-9BC2-11BBB06F409E}"/>
                </a:ext>
              </a:extLst>
            </p:cNvPr>
            <p:cNvCxnSpPr>
              <a:stCxn id="135" idx="2"/>
              <a:endCxn id="112" idx="5"/>
            </p:cNvCxnSpPr>
            <p:nvPr/>
          </p:nvCxnSpPr>
          <p:spPr>
            <a:xfrm flipH="1" flipV="1">
              <a:off x="2707954" y="1794636"/>
              <a:ext cx="521385" cy="96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67">
              <a:extLst>
                <a:ext uri="{FF2B5EF4-FFF2-40B4-BE49-F238E27FC236}">
                  <a16:creationId xmlns:a16="http://schemas.microsoft.com/office/drawing/2014/main" id="{F5C7C390-D6D8-4DD5-ADC6-3404BE58F124}"/>
                </a:ext>
              </a:extLst>
            </p:cNvPr>
            <p:cNvCxnSpPr>
              <a:cxnSpLocks/>
              <a:stCxn id="135" idx="1"/>
              <a:endCxn id="119" idx="4"/>
            </p:cNvCxnSpPr>
            <p:nvPr/>
          </p:nvCxnSpPr>
          <p:spPr>
            <a:xfrm rot="16200000" flipV="1">
              <a:off x="1554325" y="855750"/>
              <a:ext cx="736129" cy="2747811"/>
            </a:xfrm>
            <a:prstGeom prst="curvedConnector3">
              <a:avLst>
                <a:gd name="adj1" fmla="val 31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A161D66-B319-4D21-80FB-59CBD2F4D1C4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D6EBA67-95BE-4C32-90D4-04B4AEB80508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B444674-B430-40F0-8564-8E209CC17ECB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6E812FE-BA6B-4876-937A-F2347B90B52A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FD1D1F0-B8CD-46FD-80E7-608F55E5577D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86EC570-894A-4930-9DD6-86D61816DCE7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CAFDCF3-D8C4-4833-98A3-3590FCE52178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A46A191-6DDC-4182-A664-16946191A5FD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EB0D2E4-A82E-4403-A969-5DFFFC43CFE9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FC4F721-CCAD-485E-9D7B-D09CD5B771E3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F1C50F2-AA78-4D5C-A954-8194F1BBF281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C475639-B1A9-442F-B33F-73AE9D7B5245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0C05FF8-FAB7-4970-982B-483D26618E57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3278D51-B4E6-47A0-BD9C-1855A6319C16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C327085-1BBD-4E02-89A5-16340C5D6685}"/>
                </a:ext>
              </a:extLst>
            </p:cNvPr>
            <p:cNvSpPr txBox="1"/>
            <p:nvPr/>
          </p:nvSpPr>
          <p:spPr>
            <a:xfrm>
              <a:off x="1305695" y="204456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7AB2462-D208-4DB6-A10E-BC76EEC57CAE}"/>
                </a:ext>
              </a:extLst>
            </p:cNvPr>
            <p:cNvSpPr txBox="1"/>
            <p:nvPr/>
          </p:nvSpPr>
          <p:spPr>
            <a:xfrm rot="2856714">
              <a:off x="1872990" y="18418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245EAC0-C076-4ABE-A863-5F551FDC3FD8}"/>
                </a:ext>
              </a:extLst>
            </p:cNvPr>
            <p:cNvSpPr txBox="1"/>
            <p:nvPr/>
          </p:nvSpPr>
          <p:spPr>
            <a:xfrm>
              <a:off x="1940553" y="7335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29543C3-24A3-4331-8FA5-149B0EE25C62}"/>
                </a:ext>
              </a:extLst>
            </p:cNvPr>
            <p:cNvSpPr txBox="1"/>
            <p:nvPr/>
          </p:nvSpPr>
          <p:spPr>
            <a:xfrm rot="4179331">
              <a:off x="2880360" y="1214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D11CE19B-32CD-4DA6-A037-6A8843C22936}"/>
              </a:ext>
            </a:extLst>
          </p:cNvPr>
          <p:cNvSpPr txBox="1"/>
          <p:nvPr/>
        </p:nvSpPr>
        <p:spPr>
          <a:xfrm>
            <a:off x="8937361" y="3954980"/>
            <a:ext cx="298256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X51 and X96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C51 = 6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C96 = 1</a:t>
            </a:r>
          </a:p>
          <a:p>
            <a:endParaRPr lang="en-US" sz="900" strike="sngStrike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X96 to add to basic group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66B86-D3EC-46E8-BB91-3342CE1E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X96 = @ then XA6 = E - @, X59 = 5 + @,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X35 = 2 + @, and X3A = 3-@.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X96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XA6 is E - @ &gt;= 0 or @ &lt;= -E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 is 5 +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X35 is 2 +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X3A is 3 - @ &gt;= 0 or @ &lt;= 3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3 will satisfy all of the above and result in X96 = 3, XA6 = -3,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X59 = 8, X35 = 5, and X3A = 0 so X3A will dropped out of the basic group and XA6 will be reversed.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CA1*XA1 + </a:t>
            </a:r>
            <a:r>
              <a:rPr lang="en-US" sz="900" strike="sngStrike" dirty="0">
                <a:latin typeface="Consolas" panose="020B0609020204030204" pitchFamily="49" charset="0"/>
              </a:rPr>
              <a:t>C3A*X3A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C7A*X7A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C75*X75 </a:t>
            </a:r>
            <a:r>
              <a:rPr lang="en-US" sz="900" dirty="0">
                <a:latin typeface="Consolas" panose="020B0609020204030204" pitchFamily="49" charset="0"/>
              </a:rPr>
              <a:t>+ C59*X59 + C85*X85 + C6A*X6A +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C78*X78 + </a:t>
            </a:r>
            <a:r>
              <a:rPr lang="en-US" sz="900" strike="sngStrike" dirty="0">
                <a:latin typeface="Consolas" panose="020B0609020204030204" pitchFamily="49" charset="0"/>
              </a:rPr>
              <a:t>CA9*XA9 </a:t>
            </a:r>
            <a:r>
              <a:rPr lang="en-US" sz="900" dirty="0">
                <a:latin typeface="Consolas" panose="020B0609020204030204" pitchFamily="49" charset="0"/>
              </a:rPr>
              <a:t>+ C35*X35 + </a:t>
            </a:r>
            <a:r>
              <a:rPr lang="en-US" sz="900" strike="sngStrike" dirty="0">
                <a:latin typeface="Consolas" panose="020B0609020204030204" pitchFamily="49" charset="0"/>
              </a:rPr>
              <a:t>C5A*X5A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C8A*X8A </a:t>
            </a:r>
            <a:r>
              <a:rPr lang="en-US" sz="900" dirty="0">
                <a:latin typeface="Consolas" panose="020B0609020204030204" pitchFamily="49" charset="0"/>
              </a:rPr>
              <a:t>+ C96*X96 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1*3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0*3</a:t>
            </a:r>
            <a:r>
              <a:rPr lang="en-US" sz="900" dirty="0">
                <a:latin typeface="Consolas" panose="020B0609020204030204" pitchFamily="49" charset="0"/>
              </a:rPr>
              <a:t> + 0*8 + 0*3 + 1*3 +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0*3 + </a:t>
            </a:r>
            <a:r>
              <a:rPr lang="en-US" sz="900" strike="sngStrike" dirty="0">
                <a:latin typeface="Consolas" panose="020B0609020204030204" pitchFamily="49" charset="0"/>
              </a:rPr>
              <a:t>1*2 </a:t>
            </a:r>
            <a:r>
              <a:rPr lang="en-US" sz="900" dirty="0">
                <a:latin typeface="Consolas" panose="020B0609020204030204" pitchFamily="49" charset="0"/>
              </a:rPr>
              <a:t>+ 0*3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+ 0*3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3049E-E662-4D1F-BEA4-4734EA6FF824}"/>
              </a:ext>
            </a:extLst>
          </p:cNvPr>
          <p:cNvSpPr txBox="1"/>
          <p:nvPr/>
        </p:nvSpPr>
        <p:spPr>
          <a:xfrm>
            <a:off x="5598812" y="4016843"/>
            <a:ext cx="58473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X96 as @ then flow at node 9 is “out more” and flow at node 6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X96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XA6 we see flow at node 6 is “in less” and flow at node A is “out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XA6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X59 we see flow at node 9 is “in more” and flow at node 5 is “out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X59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X35 we see flow at node 5 is “in more” so flow at node 5 is “out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X35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X3A we see flow at node 3 is “out less” and flow at node 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X3A must be “less” or “-@”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7DDD9B-26A2-490C-B4DB-D0AEEE8AD48B}"/>
              </a:ext>
            </a:extLst>
          </p:cNvPr>
          <p:cNvGrpSpPr/>
          <p:nvPr/>
        </p:nvGrpSpPr>
        <p:grpSpPr>
          <a:xfrm>
            <a:off x="319883" y="276305"/>
            <a:ext cx="3366656" cy="2769367"/>
            <a:chOff x="319883" y="276305"/>
            <a:chExt cx="3366656" cy="276936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8AD3245-E9D2-476B-9A6E-6D6961B6131C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0399EB3-E2DF-4113-8160-005842F22AB9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72E16D74-5ACC-4D63-A02C-D425346AF630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F86EFE7A-B59E-4A6F-B826-16C4DBE3E354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16499495-35A2-4570-AA58-97827FBCF350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6F1C4EE4-94AE-41CD-B267-96277AB8D9D0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4EA6C6B6-519E-4667-A7F2-C10E43AC0091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E921F90C-62B9-4F96-AF28-52C5CD74A3AF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688160AF-9712-435E-AEDB-6BAD7009B380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0C94B228-CDCE-423E-8AF7-B00D1638C013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5222F4E8-957E-4FEE-AEB8-BA69442C124F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E995B58-3FF2-48E2-B959-76B2A5ECAE97}"/>
                </a:ext>
              </a:extLst>
            </p:cNvPr>
            <p:cNvCxnSpPr>
              <a:stCxn id="101" idx="6"/>
              <a:endCxn id="98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5E46764-2AE0-4932-AB2C-1F5229B931E1}"/>
                </a:ext>
              </a:extLst>
            </p:cNvPr>
            <p:cNvCxnSpPr>
              <a:stCxn id="98" idx="6"/>
              <a:endCxn id="96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2BDC418-735E-4FAD-8FFE-9891F1AD63B1}"/>
                </a:ext>
              </a:extLst>
            </p:cNvPr>
            <p:cNvCxnSpPr>
              <a:stCxn id="96" idx="3"/>
              <a:endCxn id="99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605EEBE-9B22-4148-806E-E374ED338C90}"/>
                </a:ext>
              </a:extLst>
            </p:cNvPr>
            <p:cNvCxnSpPr>
              <a:stCxn id="98" idx="4"/>
              <a:endCxn id="99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04FAEED-F278-4F20-96D3-6259FB0FB6BE}"/>
                </a:ext>
              </a:extLst>
            </p:cNvPr>
            <p:cNvCxnSpPr>
              <a:stCxn id="99" idx="1"/>
              <a:endCxn id="101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54A9D00-89EC-4E22-9384-FC4429F8BADB}"/>
                </a:ext>
              </a:extLst>
            </p:cNvPr>
            <p:cNvCxnSpPr>
              <a:stCxn id="101" idx="4"/>
              <a:endCxn id="102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B223AC7-0BF1-418D-92FA-59DE611769EB}"/>
                </a:ext>
              </a:extLst>
            </p:cNvPr>
            <p:cNvCxnSpPr>
              <a:stCxn id="102" idx="4"/>
              <a:endCxn id="100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6DF28D8-9018-42CD-96E2-95A8426E5F08}"/>
                </a:ext>
              </a:extLst>
            </p:cNvPr>
            <p:cNvCxnSpPr>
              <a:stCxn id="100" idx="6"/>
              <a:endCxn id="97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51BF309-6727-405A-B76C-389F3E9A8CE1}"/>
                </a:ext>
              </a:extLst>
            </p:cNvPr>
            <p:cNvCxnSpPr>
              <a:stCxn id="97" idx="0"/>
              <a:endCxn id="99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1021C1A-D9A7-489D-A4DA-C7319135C7F6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EEF21EA-187B-4845-8EE6-98308C40A56F}"/>
                </a:ext>
              </a:extLst>
            </p:cNvPr>
            <p:cNvCxnSpPr>
              <a:stCxn id="99" idx="5"/>
              <a:endCxn id="94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AB77B38-C5AD-4316-BB95-FC07CB110CEC}"/>
                </a:ext>
              </a:extLst>
            </p:cNvPr>
            <p:cNvCxnSpPr>
              <a:stCxn id="94" idx="0"/>
              <a:endCxn id="95" idx="4"/>
            </p:cNvCxnSpPr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5EBB928-6159-4051-985B-D518B7F7ABA7}"/>
                </a:ext>
              </a:extLst>
            </p:cNvPr>
            <p:cNvCxnSpPr>
              <a:stCxn id="95" idx="0"/>
              <a:endCxn id="96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EE2E529-1F49-40D7-A762-6B0725247095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DE36568-00C1-49CE-B121-2809AC49BAA1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63E8FA2E-D113-4DDC-AEA6-4ACEA53A7304}"/>
                </a:ext>
              </a:extLst>
            </p:cNvPr>
            <p:cNvSpPr/>
            <p:nvPr/>
          </p:nvSpPr>
          <p:spPr>
            <a:xfrm>
              <a:off x="322933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E2C61E94-0FCB-4B9E-B08B-5D2D47DEDEDC}"/>
                </a:ext>
              </a:extLst>
            </p:cNvPr>
            <p:cNvCxnSpPr>
              <a:stCxn id="128" idx="7"/>
              <a:endCxn id="101" idx="0"/>
            </p:cNvCxnSpPr>
            <p:nvPr/>
          </p:nvCxnSpPr>
          <p:spPr>
            <a:xfrm rot="16200000" flipV="1">
              <a:off x="928339" y="-93526"/>
              <a:ext cx="2311390" cy="3071101"/>
            </a:xfrm>
            <a:prstGeom prst="bentConnector3">
              <a:avLst>
                <a:gd name="adj1" fmla="val 10989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1A42285A-02AF-40D1-A67B-77D28C0910B4}"/>
                </a:ext>
              </a:extLst>
            </p:cNvPr>
            <p:cNvCxnSpPr>
              <a:stCxn id="128" idx="0"/>
              <a:endCxn id="98" idx="0"/>
            </p:cNvCxnSpPr>
            <p:nvPr/>
          </p:nvCxnSpPr>
          <p:spPr>
            <a:xfrm rot="16200000" flipV="1">
              <a:off x="1383221" y="456046"/>
              <a:ext cx="2238894" cy="1910543"/>
            </a:xfrm>
            <a:prstGeom prst="bentConnector3">
              <a:avLst>
                <a:gd name="adj1" fmla="val 1060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10A63DB-52DE-4AD5-9AF4-08D68B5198BE}"/>
                </a:ext>
              </a:extLst>
            </p:cNvPr>
            <p:cNvCxnSpPr>
              <a:stCxn id="96" idx="5"/>
              <a:endCxn id="128" idx="1"/>
            </p:cNvCxnSpPr>
            <p:nvPr/>
          </p:nvCxnSpPr>
          <p:spPr>
            <a:xfrm>
              <a:off x="2707954" y="676575"/>
              <a:ext cx="588340" cy="192114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999B9FE-2D94-4693-9881-11E3DF06379D}"/>
                </a:ext>
              </a:extLst>
            </p:cNvPr>
            <p:cNvCxnSpPr>
              <a:stCxn id="128" idx="2"/>
              <a:endCxn id="95" idx="5"/>
            </p:cNvCxnSpPr>
            <p:nvPr/>
          </p:nvCxnSpPr>
          <p:spPr>
            <a:xfrm flipH="1" flipV="1">
              <a:off x="2707954" y="1794636"/>
              <a:ext cx="521385" cy="96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Elbow 67">
              <a:extLst>
                <a:ext uri="{FF2B5EF4-FFF2-40B4-BE49-F238E27FC236}">
                  <a16:creationId xmlns:a16="http://schemas.microsoft.com/office/drawing/2014/main" id="{B683F410-6BF1-418D-9B4D-D3412C7031B7}"/>
                </a:ext>
              </a:extLst>
            </p:cNvPr>
            <p:cNvCxnSpPr>
              <a:cxnSpLocks/>
              <a:stCxn id="128" idx="1"/>
              <a:endCxn id="102" idx="4"/>
            </p:cNvCxnSpPr>
            <p:nvPr/>
          </p:nvCxnSpPr>
          <p:spPr>
            <a:xfrm rot="16200000" flipV="1">
              <a:off x="1554325" y="855750"/>
              <a:ext cx="736129" cy="2747811"/>
            </a:xfrm>
            <a:prstGeom prst="curvedConnector3">
              <a:avLst>
                <a:gd name="adj1" fmla="val 31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107E893-96BD-4DAB-AFB1-57209091FBE6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DF10A0A-822D-4B20-9718-793C7D0BD29A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CB45293-1F1F-4F28-97DB-3E3E46D78C07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66B301F-A5DA-41C6-8018-421BBB079901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6B59C6-C2D9-4104-A788-8F060FBA8340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706566C-C787-46A9-86FA-50B3F6594CFC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F71A3D9-1A34-416C-89A0-C48965422F5D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792569C-9058-46E0-80E7-B148CAE0D579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52A36E-D25E-43A7-B08E-F7D448798763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B974477-DEAD-498F-8AEE-B31FA18533FB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71B02B1-6C0F-4B93-9972-EDCD35298E93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E589CD8-9F61-49DB-B1C1-EF6363EFF34E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77F6F7D-1AF6-4A58-9734-624F97F7979B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76B146B-DD44-4B27-856D-6D8A6C1FC2FC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71965A6-9A9A-4104-A88D-5C199F88625B}"/>
                </a:ext>
              </a:extLst>
            </p:cNvPr>
            <p:cNvSpPr txBox="1"/>
            <p:nvPr/>
          </p:nvSpPr>
          <p:spPr>
            <a:xfrm>
              <a:off x="1305695" y="204456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EBD9237-735C-4EF1-9E26-D0B23682AB5F}"/>
                </a:ext>
              </a:extLst>
            </p:cNvPr>
            <p:cNvSpPr txBox="1"/>
            <p:nvPr/>
          </p:nvSpPr>
          <p:spPr>
            <a:xfrm rot="2856714">
              <a:off x="1765589" y="1841859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5+@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7C9446E-F592-4206-A62E-160F563B42FA}"/>
                </a:ext>
              </a:extLst>
            </p:cNvPr>
            <p:cNvSpPr txBox="1"/>
            <p:nvPr/>
          </p:nvSpPr>
          <p:spPr>
            <a:xfrm rot="18734670">
              <a:off x="1834814" y="732986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2+@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7E42F33-942E-48DC-B38D-043FD6FE08F6}"/>
                </a:ext>
              </a:extLst>
            </p:cNvPr>
            <p:cNvSpPr txBox="1"/>
            <p:nvPr/>
          </p:nvSpPr>
          <p:spPr>
            <a:xfrm rot="4179331">
              <a:off x="2788188" y="1214382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3-@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CF63C15-E2D8-42AE-BFA2-EDBF6BB077E9}"/>
                </a:ext>
              </a:extLst>
            </p:cNvPr>
            <p:cNvSpPr txBox="1"/>
            <p:nvPr/>
          </p:nvSpPr>
          <p:spPr>
            <a:xfrm>
              <a:off x="2292011" y="1964874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F5A145-BA5E-490D-A06A-8B55DC298410}"/>
                </a:ext>
              </a:extLst>
            </p:cNvPr>
            <p:cNvSpPr txBox="1"/>
            <p:nvPr/>
          </p:nvSpPr>
          <p:spPr>
            <a:xfrm rot="3658122">
              <a:off x="2837498" y="2066716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E-@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30331-82CA-4398-8E78-32BD9AAA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XA1 = 03 = -b1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XA2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X35 = 05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XA4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 = 08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X6A = 03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X78 = 03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X85 = 03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X96 = 03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49372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VI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w1 = 1; w1 = -1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w2 = 1; w2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w3 – w5 = 0; w3 – 1 = 0; </a:t>
            </a:r>
            <a:r>
              <a:rPr lang="en-US" sz="900" u="sng" dirty="0">
                <a:latin typeface="Consolas" panose="020B0609020204030204" pitchFamily="49" charset="0"/>
              </a:rPr>
              <a:t>w3 = 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w4 = 1; w4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w5 – w9 = 0; w5 – 1 = 0; </a:t>
            </a:r>
            <a:r>
              <a:rPr lang="en-US" sz="900" u="sng" dirty="0">
                <a:latin typeface="Consolas" panose="020B0609020204030204" pitchFamily="49" charset="0"/>
              </a:rPr>
              <a:t>w5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w6 – </a:t>
            </a:r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1; </a:t>
            </a:r>
            <a:r>
              <a:rPr lang="en-US" sz="900" u="sng" dirty="0">
                <a:latin typeface="Consolas" panose="020B0609020204030204" pitchFamily="49" charset="0"/>
              </a:rPr>
              <a:t>w6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w7 – w8 = 0; w7 – 1 = 0; </a:t>
            </a:r>
            <a:r>
              <a:rPr lang="en-US" sz="900" u="sng" dirty="0">
                <a:latin typeface="Consolas" panose="020B0609020204030204" pitchFamily="49" charset="0"/>
              </a:rPr>
              <a:t>w7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w8 – w5 = 0; w8 – 1 = 0; </a:t>
            </a:r>
            <a:r>
              <a:rPr lang="en-US" sz="900" u="sng" dirty="0">
                <a:latin typeface="Consolas" panose="020B0609020204030204" pitchFamily="49" charset="0"/>
              </a:rPr>
              <a:t>w8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w9 – w6 = 0; w9 – 1 = 0; </a:t>
            </a:r>
            <a:r>
              <a:rPr lang="en-US" sz="900" u="sng" dirty="0">
                <a:latin typeface="Consolas" panose="020B0609020204030204" pitchFamily="49" charset="0"/>
              </a:rPr>
              <a:t>w9 = 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X12: w1 – w2 – C12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X14: w1 – w4 – C14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X23: w2 – w3 – C23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X25: w2 – w5 – C25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X35: w3 – w5 – C35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X47: w4 – w7 – C47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X51: w5 – w1 – C51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X59: w5 – w9 – C59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X63: w6 – w3 – C63 = 1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X75: w7 – w5 – C75 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X78: w7 – w8 – C78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X85: w8 – w5 – C85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X89: w8 – w9 – C89 = 1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X96: w9 – w6 – C96 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11CE19B-32CD-4DA6-A037-6A8843C22936}"/>
              </a:ext>
            </a:extLst>
          </p:cNvPr>
          <p:cNvSpPr txBox="1"/>
          <p:nvPr/>
        </p:nvSpPr>
        <p:spPr>
          <a:xfrm>
            <a:off x="8937361" y="3954980"/>
            <a:ext cx="29825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Pick X51 to add to basic group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7C683F-4BA9-44E3-8ADD-2B82CAE3722C}"/>
              </a:ext>
            </a:extLst>
          </p:cNvPr>
          <p:cNvGrpSpPr/>
          <p:nvPr/>
        </p:nvGrpSpPr>
        <p:grpSpPr>
          <a:xfrm>
            <a:off x="319883" y="276305"/>
            <a:ext cx="3366656" cy="2769367"/>
            <a:chOff x="319883" y="276305"/>
            <a:chExt cx="3366656" cy="276936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F3D726-6834-48DE-AD73-4E03826CF14B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F2E602D-74D0-4110-B2F6-FCFC1706D7E1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CFE244AC-CD01-454A-ACF2-329CB6D404BA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7ABB1F25-4F85-4C11-97D1-E44B6C147EF1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753B29F1-087A-472F-BC0F-2557E447E74A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C0B1744A-193D-4538-AB1B-CBA906BCE6D8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722851C1-6169-4894-89DA-5BFD97CC4AEF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C7A3BD20-14BE-43AF-BBC3-2921B3644AE7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B1D5BFB6-1AF2-4CD7-816F-B94FC300F0C2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CED60F7A-982D-478C-82A8-BE8F728B5E47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CACF5090-EFF7-4961-897E-820E52D2201A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473D746-5393-4AC7-A934-52E088446E20}"/>
                </a:ext>
              </a:extLst>
            </p:cNvPr>
            <p:cNvCxnSpPr>
              <a:stCxn id="68" idx="6"/>
              <a:endCxn id="65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C281A1C-E44A-4614-85B5-ED4A371AF2AA}"/>
                </a:ext>
              </a:extLst>
            </p:cNvPr>
            <p:cNvCxnSpPr>
              <a:stCxn id="65" idx="6"/>
              <a:endCxn id="63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127424A-0A1B-4A5E-8DA3-C08A7F087D53}"/>
                </a:ext>
              </a:extLst>
            </p:cNvPr>
            <p:cNvCxnSpPr>
              <a:stCxn id="63" idx="3"/>
              <a:endCxn id="66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3676773-6833-4706-B31F-8385725A9669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83C70A7-93F1-42C1-B1DE-8AC53A3C8805}"/>
                </a:ext>
              </a:extLst>
            </p:cNvPr>
            <p:cNvCxnSpPr>
              <a:stCxn id="66" idx="1"/>
              <a:endCxn id="68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38CFC71-141E-4E92-9A0B-56512A1D8AEA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25CF461-3354-4439-9AC0-25B8528C0B7A}"/>
                </a:ext>
              </a:extLst>
            </p:cNvPr>
            <p:cNvCxnSpPr>
              <a:stCxn id="69" idx="4"/>
              <a:endCxn id="67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1B0CD38-6558-4B94-9C1F-FD379A3BD47E}"/>
                </a:ext>
              </a:extLst>
            </p:cNvPr>
            <p:cNvCxnSpPr>
              <a:stCxn id="67" idx="6"/>
              <a:endCxn id="64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3BD4A7B-2AF2-4C50-8F78-13776FCA9D88}"/>
                </a:ext>
              </a:extLst>
            </p:cNvPr>
            <p:cNvCxnSpPr>
              <a:stCxn id="64" idx="0"/>
              <a:endCxn id="66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AE992D8-46AE-40E9-B452-CAD26EEF434F}"/>
                </a:ext>
              </a:extLst>
            </p:cNvPr>
            <p:cNvCxnSpPr>
              <a:stCxn id="64" idx="6"/>
              <a:endCxn id="61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55E48FD-7B0B-4778-85D0-3F3529AD44C8}"/>
                </a:ext>
              </a:extLst>
            </p:cNvPr>
            <p:cNvCxnSpPr>
              <a:stCxn id="66" idx="5"/>
              <a:endCxn id="61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D07EB7B-D0AF-4052-B06D-BD79204F82F7}"/>
                </a:ext>
              </a:extLst>
            </p:cNvPr>
            <p:cNvCxnSpPr>
              <a:stCxn id="61" idx="0"/>
              <a:endCxn id="62" idx="4"/>
            </p:cNvCxnSpPr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DCBA439-128D-46F2-93CB-2B7D484BFE22}"/>
                </a:ext>
              </a:extLst>
            </p:cNvPr>
            <p:cNvCxnSpPr>
              <a:stCxn id="62" idx="0"/>
              <a:endCxn id="63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5D9B46-9239-445A-9D1B-2A99BD95E2E9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2C095A9-F437-46E3-BBAD-8D0332F8FEC5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0A7DE919-0C40-4CF6-AEFD-3DA5ABB56CA2}"/>
                </a:ext>
              </a:extLst>
            </p:cNvPr>
            <p:cNvSpPr/>
            <p:nvPr/>
          </p:nvSpPr>
          <p:spPr>
            <a:xfrm>
              <a:off x="322933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D578AC0B-6DEE-4B86-81FD-8BB03DAEB668}"/>
                </a:ext>
              </a:extLst>
            </p:cNvPr>
            <p:cNvCxnSpPr>
              <a:stCxn id="85" idx="7"/>
              <a:endCxn id="68" idx="0"/>
            </p:cNvCxnSpPr>
            <p:nvPr/>
          </p:nvCxnSpPr>
          <p:spPr>
            <a:xfrm rot="16200000" flipV="1">
              <a:off x="928339" y="-93526"/>
              <a:ext cx="2311390" cy="3071101"/>
            </a:xfrm>
            <a:prstGeom prst="bentConnector3">
              <a:avLst>
                <a:gd name="adj1" fmla="val 10989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C7369D76-032C-4F3A-B1C3-924BBF963224}"/>
                </a:ext>
              </a:extLst>
            </p:cNvPr>
            <p:cNvCxnSpPr>
              <a:stCxn id="85" idx="0"/>
              <a:endCxn id="65" idx="0"/>
            </p:cNvCxnSpPr>
            <p:nvPr/>
          </p:nvCxnSpPr>
          <p:spPr>
            <a:xfrm rot="16200000" flipV="1">
              <a:off x="1383221" y="456046"/>
              <a:ext cx="2238894" cy="1910543"/>
            </a:xfrm>
            <a:prstGeom prst="bentConnector3">
              <a:avLst>
                <a:gd name="adj1" fmla="val 1060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C664CDE-CB83-4FE7-91C7-34A3DC453481}"/>
                </a:ext>
              </a:extLst>
            </p:cNvPr>
            <p:cNvCxnSpPr>
              <a:stCxn id="85" idx="2"/>
              <a:endCxn id="62" idx="5"/>
            </p:cNvCxnSpPr>
            <p:nvPr/>
          </p:nvCxnSpPr>
          <p:spPr>
            <a:xfrm flipH="1" flipV="1">
              <a:off x="2707954" y="1794636"/>
              <a:ext cx="521385" cy="96472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67">
              <a:extLst>
                <a:ext uri="{FF2B5EF4-FFF2-40B4-BE49-F238E27FC236}">
                  <a16:creationId xmlns:a16="http://schemas.microsoft.com/office/drawing/2014/main" id="{62BDAE75-2A84-4FFC-86B4-DC59D8FE1768}"/>
                </a:ext>
              </a:extLst>
            </p:cNvPr>
            <p:cNvCxnSpPr>
              <a:cxnSpLocks/>
              <a:stCxn id="85" idx="1"/>
              <a:endCxn id="69" idx="4"/>
            </p:cNvCxnSpPr>
            <p:nvPr/>
          </p:nvCxnSpPr>
          <p:spPr>
            <a:xfrm rot="16200000" flipV="1">
              <a:off x="1554325" y="855750"/>
              <a:ext cx="736129" cy="2747811"/>
            </a:xfrm>
            <a:prstGeom prst="curvedConnector3">
              <a:avLst>
                <a:gd name="adj1" fmla="val 31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DCD77C1-9D6F-454A-811C-05950FEFAFFE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2FCD390-035A-45A9-A0DA-F9E5C2B15734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54D606-3248-459D-8479-98F15F9F2B5D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E3E7B2-C4E4-4178-8FC2-D8A352FA1050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26E3F8E-38A5-40AE-A638-80CEC50017F3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7CD97B-4BCB-4550-9396-776BEF429F96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A4A1DA5-1603-420B-A224-757A77A050F9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51AEF6A-FBD5-4F09-B1FD-70AF15345591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2F84110-474B-4853-AD6A-92845DD4A902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B6590-F691-428C-A42D-0350ABE0AFED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C4E35C1-85C8-46C8-927E-EB16737C62B1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C1FCE17-4CD7-453C-9AE4-3FCAC1A431A0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48FDAF1-AA5A-460A-8C92-A5FD131CEC5B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67CB1B8-4E3C-484D-88FD-5D1CBDE62B83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07BFAC9-92C3-46A5-802F-F4D93FBF3940}"/>
                </a:ext>
              </a:extLst>
            </p:cNvPr>
            <p:cNvSpPr txBox="1"/>
            <p:nvPr/>
          </p:nvSpPr>
          <p:spPr>
            <a:xfrm>
              <a:off x="1305695" y="204456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1D74EA8-10A9-4077-B60C-A642438D3B1C}"/>
                </a:ext>
              </a:extLst>
            </p:cNvPr>
            <p:cNvSpPr txBox="1"/>
            <p:nvPr/>
          </p:nvSpPr>
          <p:spPr>
            <a:xfrm rot="2856714">
              <a:off x="1872990" y="18418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816E010-88CC-4C57-8BFA-5200C475AA09}"/>
                </a:ext>
              </a:extLst>
            </p:cNvPr>
            <p:cNvSpPr txBox="1"/>
            <p:nvPr/>
          </p:nvSpPr>
          <p:spPr>
            <a:xfrm rot="18734670">
              <a:off x="1942215" y="732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F51932A-ABDB-49E3-9A85-FD9285A85167}"/>
                </a:ext>
              </a:extLst>
            </p:cNvPr>
            <p:cNvSpPr txBox="1"/>
            <p:nvPr/>
          </p:nvSpPr>
          <p:spPr>
            <a:xfrm>
              <a:off x="2292011" y="196487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0C92689-186C-449A-BD37-72749A65B90C}"/>
                </a:ext>
              </a:extLst>
            </p:cNvPr>
            <p:cNvSpPr txBox="1"/>
            <p:nvPr/>
          </p:nvSpPr>
          <p:spPr>
            <a:xfrm rot="3658122">
              <a:off x="2928067" y="20667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9097F6-B863-4C86-9AE5-E4DE36BF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3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X51 = @ then XA1 = 3 - @, X59 = 8 - @,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X96 = 3 - @, and X6A = 3-@.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X51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XA1 is 3 - @ &gt;= 0 or @ &lt;=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 is 8 - @ &gt;= 0 or @ &lt;= 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X96 is 3 - @ &gt;= 0 or @ &lt;=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X6A is 3 - @ &gt;= 0 or @ &lt;= 3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3 will satisfy all of the above and result in X51 = 3, XA1 = 0,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X59 = 5, X96 = 0, and X6A = 0 so XA1, X96, and X6A will dropped out of the basic group.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</a:t>
            </a:r>
            <a:r>
              <a:rPr lang="en-US" sz="900" strike="sngStrike" dirty="0">
                <a:latin typeface="Consolas" panose="020B0609020204030204" pitchFamily="49" charset="0"/>
              </a:rPr>
              <a:t>CA1*XA1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C3A*X3A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C7A*X7A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C75*X75 </a:t>
            </a:r>
            <a:r>
              <a:rPr lang="en-US" sz="900" dirty="0">
                <a:latin typeface="Consolas" panose="020B0609020204030204" pitchFamily="49" charset="0"/>
              </a:rPr>
              <a:t>+ C51*X51 + C59*X59 + C85*X85 + </a:t>
            </a:r>
            <a:r>
              <a:rPr lang="en-US" sz="900" strike="sngStrike" dirty="0">
                <a:latin typeface="Consolas" panose="020B0609020204030204" pitchFamily="49" charset="0"/>
              </a:rPr>
              <a:t>C6A*X6A </a:t>
            </a:r>
            <a:r>
              <a:rPr lang="en-US" sz="900" dirty="0">
                <a:latin typeface="Consolas" panose="020B0609020204030204" pitchFamily="49" charset="0"/>
              </a:rPr>
              <a:t>+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C78*X78 + </a:t>
            </a:r>
            <a:r>
              <a:rPr lang="en-US" sz="900" strike="sngStrike" dirty="0">
                <a:latin typeface="Consolas" panose="020B0609020204030204" pitchFamily="49" charset="0"/>
              </a:rPr>
              <a:t>CA9*XA9 </a:t>
            </a:r>
            <a:r>
              <a:rPr lang="en-US" sz="900" dirty="0">
                <a:latin typeface="Consolas" panose="020B0609020204030204" pitchFamily="49" charset="0"/>
              </a:rPr>
              <a:t>+ C35*X35 + </a:t>
            </a:r>
            <a:r>
              <a:rPr lang="en-US" sz="900" strike="sngStrike" dirty="0">
                <a:latin typeface="Consolas" panose="020B0609020204030204" pitchFamily="49" charset="0"/>
              </a:rPr>
              <a:t>C5A*X5A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C8A*X8A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C96*X96 </a:t>
            </a:r>
            <a:r>
              <a:rPr lang="en-US" sz="900" dirty="0">
                <a:latin typeface="Consolas" panose="020B0609020204030204" pitchFamily="49" charset="0"/>
              </a:rPr>
              <a:t>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0*3</a:t>
            </a:r>
            <a:r>
              <a:rPr lang="en-US" sz="900" dirty="0">
                <a:latin typeface="Consolas" panose="020B0609020204030204" pitchFamily="49" charset="0"/>
              </a:rPr>
              <a:t> + 0*3 + 0*8 + 0*3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0*3 + </a:t>
            </a:r>
            <a:r>
              <a:rPr lang="en-US" sz="900" strike="sngStrike" dirty="0">
                <a:latin typeface="Consolas" panose="020B0609020204030204" pitchFamily="49" charset="0"/>
              </a:rPr>
              <a:t>1*2 </a:t>
            </a:r>
            <a:r>
              <a:rPr lang="en-US" sz="900" dirty="0">
                <a:latin typeface="Consolas" panose="020B0609020204030204" pitchFamily="49" charset="0"/>
              </a:rPr>
              <a:t>+ 0*3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0*3</a:t>
            </a:r>
            <a:r>
              <a:rPr lang="en-US" sz="900" dirty="0">
                <a:latin typeface="Consolas" panose="020B0609020204030204" pitchFamily="49" charset="0"/>
              </a:rPr>
              <a:t>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0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COST = 0; STOP PHASE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3049E-E662-4D1F-BEA4-4734EA6FF824}"/>
              </a:ext>
            </a:extLst>
          </p:cNvPr>
          <p:cNvSpPr txBox="1"/>
          <p:nvPr/>
        </p:nvSpPr>
        <p:spPr>
          <a:xfrm>
            <a:off x="5598812" y="2922561"/>
            <a:ext cx="58473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X51 as @ then flow at node 5 is “out more” and flow at node 1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X51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XA1 we see flow at node 1 is “in less” and flow at node A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XA1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X59 we see flow at node 5 is “out less” and flow at node 9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X59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X96 we see flow at node 9 is “out less” so flow at node 6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X96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X6A we see flow at node 6 is “out less” and flow at node 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X6A must be “less” or “-@”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D2AB82-462C-4BEA-8C53-9D23BAC24F53}"/>
              </a:ext>
            </a:extLst>
          </p:cNvPr>
          <p:cNvGrpSpPr/>
          <p:nvPr/>
        </p:nvGrpSpPr>
        <p:grpSpPr>
          <a:xfrm>
            <a:off x="319883" y="2026"/>
            <a:ext cx="3366656" cy="3043646"/>
            <a:chOff x="319883" y="2026"/>
            <a:chExt cx="3366656" cy="304364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653199D-B25F-49FE-AA61-34C2ECB76AAF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335236-4625-41C4-B1F3-AB8BBB2B7541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8A0B12DD-92A2-45FE-87DD-2FFB15E32A00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722B07FD-80CA-40B8-9807-69CFE83C03CE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EEC6F70F-5C85-4FBC-88C4-93B5E0931A71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3A2CBC99-E847-4CE7-9773-A5AC990758D6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CAB39930-1E29-4629-9CEC-5AE8AACF3FE9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FAFAC701-912F-44F1-BF8A-83F4A033FF38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95A66410-C9C3-42AB-BBC9-2F1789ED95FB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D3616663-1402-4B60-A7C0-05CDF2D07AF6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B3897942-B4C0-4B49-9558-588CC3DCA95B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96B7435-117C-42FD-974D-9704615BC338}"/>
                </a:ext>
              </a:extLst>
            </p:cNvPr>
            <p:cNvCxnSpPr>
              <a:stCxn id="67" idx="6"/>
              <a:endCxn id="64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4BE116E-F2C1-4559-A458-BBB30E187171}"/>
                </a:ext>
              </a:extLst>
            </p:cNvPr>
            <p:cNvCxnSpPr>
              <a:stCxn id="64" idx="6"/>
              <a:endCxn id="62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90715B2-8428-4DCA-96CE-43483A61ABD5}"/>
                </a:ext>
              </a:extLst>
            </p:cNvPr>
            <p:cNvCxnSpPr>
              <a:stCxn id="62" idx="3"/>
              <a:endCxn id="65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A3A7CF-CF7E-4008-9542-35476F74BC5E}"/>
                </a:ext>
              </a:extLst>
            </p:cNvPr>
            <p:cNvCxnSpPr>
              <a:stCxn id="64" idx="4"/>
              <a:endCxn id="65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12BBA88-A4B6-454A-8B86-6C10DDB43A83}"/>
                </a:ext>
              </a:extLst>
            </p:cNvPr>
            <p:cNvCxnSpPr>
              <a:stCxn id="65" idx="1"/>
              <a:endCxn id="67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3512D1F-2D0A-40D4-97C4-24FCDE6F2233}"/>
                </a:ext>
              </a:extLst>
            </p:cNvPr>
            <p:cNvCxnSpPr>
              <a:stCxn id="67" idx="4"/>
              <a:endCxn id="68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618B9D1-C266-4379-A1F7-7B5A715D1034}"/>
                </a:ext>
              </a:extLst>
            </p:cNvPr>
            <p:cNvCxnSpPr>
              <a:stCxn id="68" idx="4"/>
              <a:endCxn id="66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68CBFAA-F978-4CBD-A5F7-57A98585184D}"/>
                </a:ext>
              </a:extLst>
            </p:cNvPr>
            <p:cNvCxnSpPr>
              <a:stCxn id="66" idx="6"/>
              <a:endCxn id="63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F25CB75-4031-4493-9D4F-24C5C560B484}"/>
                </a:ext>
              </a:extLst>
            </p:cNvPr>
            <p:cNvCxnSpPr>
              <a:stCxn id="63" idx="0"/>
              <a:endCxn id="65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3827237-1A7B-4804-9E77-FF12223A1D3E}"/>
                </a:ext>
              </a:extLst>
            </p:cNvPr>
            <p:cNvCxnSpPr>
              <a:stCxn id="63" idx="6"/>
              <a:endCxn id="60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16BC26E-71DB-4632-94A7-6C4A94F83DC2}"/>
                </a:ext>
              </a:extLst>
            </p:cNvPr>
            <p:cNvCxnSpPr>
              <a:stCxn id="65" idx="5"/>
              <a:endCxn id="60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935A687-0E80-4C88-AFA2-EC96D4B0D090}"/>
                </a:ext>
              </a:extLst>
            </p:cNvPr>
            <p:cNvCxnSpPr>
              <a:stCxn id="60" idx="0"/>
              <a:endCxn id="61" idx="4"/>
            </p:cNvCxnSpPr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4101588-FF2E-4D86-A5B7-9F564E70D412}"/>
                </a:ext>
              </a:extLst>
            </p:cNvPr>
            <p:cNvCxnSpPr>
              <a:stCxn id="61" idx="0"/>
              <a:endCxn id="62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F02FEA-610F-4DD5-BFAE-A84DDB5C685D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31CE524-722C-4107-8C5B-6343675C6525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55B41C55-BEB1-44D8-A71C-4D059CCD3F53}"/>
                </a:ext>
              </a:extLst>
            </p:cNvPr>
            <p:cNvSpPr/>
            <p:nvPr/>
          </p:nvSpPr>
          <p:spPr>
            <a:xfrm>
              <a:off x="322933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47CCA8A0-9B5E-4E8B-9BF2-BF3EE03E5201}"/>
                </a:ext>
              </a:extLst>
            </p:cNvPr>
            <p:cNvCxnSpPr>
              <a:stCxn id="84" idx="7"/>
              <a:endCxn id="67" idx="0"/>
            </p:cNvCxnSpPr>
            <p:nvPr/>
          </p:nvCxnSpPr>
          <p:spPr>
            <a:xfrm rot="16200000" flipV="1">
              <a:off x="928339" y="-93526"/>
              <a:ext cx="2311390" cy="3071101"/>
            </a:xfrm>
            <a:prstGeom prst="bentConnector3">
              <a:avLst>
                <a:gd name="adj1" fmla="val 10989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0162310B-08E2-4DAF-AD84-0809847CB5A5}"/>
                </a:ext>
              </a:extLst>
            </p:cNvPr>
            <p:cNvCxnSpPr>
              <a:stCxn id="84" idx="0"/>
              <a:endCxn id="64" idx="0"/>
            </p:cNvCxnSpPr>
            <p:nvPr/>
          </p:nvCxnSpPr>
          <p:spPr>
            <a:xfrm rot="16200000" flipV="1">
              <a:off x="1383221" y="456046"/>
              <a:ext cx="2238894" cy="1910543"/>
            </a:xfrm>
            <a:prstGeom prst="bentConnector3">
              <a:avLst>
                <a:gd name="adj1" fmla="val 1060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4ADD4AE-A804-4057-B6FE-ED3FE1EB4127}"/>
                </a:ext>
              </a:extLst>
            </p:cNvPr>
            <p:cNvCxnSpPr>
              <a:stCxn id="84" idx="2"/>
              <a:endCxn id="61" idx="5"/>
            </p:cNvCxnSpPr>
            <p:nvPr/>
          </p:nvCxnSpPr>
          <p:spPr>
            <a:xfrm flipH="1" flipV="1">
              <a:off x="2707954" y="1794636"/>
              <a:ext cx="521385" cy="96472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67">
              <a:extLst>
                <a:ext uri="{FF2B5EF4-FFF2-40B4-BE49-F238E27FC236}">
                  <a16:creationId xmlns:a16="http://schemas.microsoft.com/office/drawing/2014/main" id="{DD9DC882-C996-4B5A-9C0F-31DF49C27889}"/>
                </a:ext>
              </a:extLst>
            </p:cNvPr>
            <p:cNvCxnSpPr>
              <a:cxnSpLocks/>
              <a:stCxn id="84" idx="1"/>
              <a:endCxn id="68" idx="4"/>
            </p:cNvCxnSpPr>
            <p:nvPr/>
          </p:nvCxnSpPr>
          <p:spPr>
            <a:xfrm rot="16200000" flipV="1">
              <a:off x="1554325" y="855750"/>
              <a:ext cx="736129" cy="2747811"/>
            </a:xfrm>
            <a:prstGeom prst="curvedConnector3">
              <a:avLst>
                <a:gd name="adj1" fmla="val 31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4A77634-5A8B-43A0-980D-91E1E00A4D0D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E722F99-CEB6-4F3B-B3B1-BEEDACE4AB40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0106A02-3AA1-4082-ACB7-D7CFFE9AAC31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080B316-E85C-45F6-A42D-6F4A1FC543D1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7EE748-0E5A-41BC-A832-973B1A95870C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11EBE5-3597-4CE8-960E-2F240E700D40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60E0ED0-FE9E-46BB-B9C4-1B2642CE731A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671BBF-1D2B-45C0-A34D-2C25CE73D5E3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2C6AE72-807B-4ED5-9E94-8BD022CD52CC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AA61AB2-C81A-46A6-8D8E-799C64ADF04A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64F955B-322A-4256-AC9E-4F590C3DD39A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DA62AC4-74FE-4216-982B-513910A40A1B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E9FC04-4B92-4756-B121-99913EC4819C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3AE47A-5544-4BA6-A5C1-238A6E4E2EFE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AB48F0-18BF-4235-AB85-335D4DA5D37E}"/>
                </a:ext>
              </a:extLst>
            </p:cNvPr>
            <p:cNvSpPr txBox="1"/>
            <p:nvPr/>
          </p:nvSpPr>
          <p:spPr>
            <a:xfrm>
              <a:off x="1305695" y="204456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96AAE13-E8D2-4417-9F76-E9839331BCD7}"/>
                </a:ext>
              </a:extLst>
            </p:cNvPr>
            <p:cNvSpPr txBox="1"/>
            <p:nvPr/>
          </p:nvSpPr>
          <p:spPr>
            <a:xfrm rot="2856714">
              <a:off x="1780818" y="1841859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8-@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7633A77-B8CE-429E-A8AC-77D5D9B3E888}"/>
                </a:ext>
              </a:extLst>
            </p:cNvPr>
            <p:cNvSpPr txBox="1"/>
            <p:nvPr/>
          </p:nvSpPr>
          <p:spPr>
            <a:xfrm rot="18734670">
              <a:off x="1942215" y="732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C8C6297-F80B-4C23-92AB-7FBC4C24F017}"/>
                </a:ext>
              </a:extLst>
            </p:cNvPr>
            <p:cNvSpPr txBox="1"/>
            <p:nvPr/>
          </p:nvSpPr>
          <p:spPr>
            <a:xfrm rot="16200000">
              <a:off x="2217508" y="1988842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3-@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FC5CF0F-B39C-4F5D-AC46-9724A8CEACC3}"/>
                </a:ext>
              </a:extLst>
            </p:cNvPr>
            <p:cNvSpPr txBox="1"/>
            <p:nvPr/>
          </p:nvSpPr>
          <p:spPr>
            <a:xfrm rot="3658122">
              <a:off x="2835895" y="2066716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3-@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EFC5135-F78C-47B7-A563-9B56181F3DD7}"/>
                </a:ext>
              </a:extLst>
            </p:cNvPr>
            <p:cNvSpPr txBox="1"/>
            <p:nvPr/>
          </p:nvSpPr>
          <p:spPr>
            <a:xfrm>
              <a:off x="909661" y="1063886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011602-8492-4A4E-9BC3-4354CE1EC28A}"/>
                </a:ext>
              </a:extLst>
            </p:cNvPr>
            <p:cNvSpPr txBox="1"/>
            <p:nvPr/>
          </p:nvSpPr>
          <p:spPr>
            <a:xfrm>
              <a:off x="853200" y="2026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3-@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65D11-9E6C-477F-925C-030426BB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6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5" y="189682"/>
            <a:ext cx="9541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X35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X51 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X78 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X85 = 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DCB6890-BDEC-49F9-A6D8-37CBCFE21E2A}"/>
              </a:ext>
            </a:extLst>
          </p:cNvPr>
          <p:cNvSpPr txBox="1"/>
          <p:nvPr/>
        </p:nvSpPr>
        <p:spPr>
          <a:xfrm>
            <a:off x="6659665" y="189682"/>
            <a:ext cx="33744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X35 = 6   flow*Cost =  30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X51 = 6   flow*Cost =  18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 = 4   flow*Cost =  20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X78 = 3   flow*Cost =   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X85 = 1   flow*Cost =  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--------------------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Feasible Value =  80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301ED6F-FE94-4300-9C8D-FD3A3ECFC44E}"/>
              </a:ext>
            </a:extLst>
          </p:cNvPr>
          <p:cNvSpPr txBox="1"/>
          <p:nvPr/>
        </p:nvSpPr>
        <p:spPr>
          <a:xfrm>
            <a:off x="6650051" y="15233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Original Cost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E8681-6ABB-4BB2-8FDA-666E6470E397}"/>
              </a:ext>
            </a:extLst>
          </p:cNvPr>
          <p:cNvSpPr txBox="1"/>
          <p:nvPr/>
        </p:nvSpPr>
        <p:spPr>
          <a:xfrm>
            <a:off x="249508" y="3478013"/>
            <a:ext cx="6400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Confirm Equilibrium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Node	</a:t>
            </a:r>
            <a:r>
              <a:rPr lang="en-US" sz="900" dirty="0" err="1">
                <a:latin typeface="Consolas" panose="020B0609020204030204" pitchFamily="49" charset="0"/>
              </a:rPr>
              <a:t>FlowIn</a:t>
            </a:r>
            <a:r>
              <a:rPr lang="en-US" sz="900" dirty="0">
                <a:latin typeface="Consolas" panose="020B0609020204030204" pitchFamily="49" charset="0"/>
              </a:rPr>
              <a:t>   +	Supply	=	</a:t>
            </a:r>
            <a:r>
              <a:rPr lang="en-US" sz="900" dirty="0" err="1">
                <a:latin typeface="Consolas" panose="020B0609020204030204" pitchFamily="49" charset="0"/>
              </a:rPr>
              <a:t>FlowOut</a:t>
            </a:r>
            <a:r>
              <a:rPr lang="en-US" sz="900" dirty="0">
                <a:latin typeface="Consolas" panose="020B0609020204030204" pitchFamily="49" charset="0"/>
              </a:rPr>
              <a:t>   -	Demand	Balanced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01	3	0		0	-3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02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03	0	5		5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04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05	(5+3)	0		(3+5)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06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07	0	3		3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08	3	0		3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09	5	0		0	-5	Yes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124D98D-F4EC-424F-97E7-747253363B25}"/>
              </a:ext>
            </a:extLst>
          </p:cNvPr>
          <p:cNvGrpSpPr/>
          <p:nvPr/>
        </p:nvGrpSpPr>
        <p:grpSpPr>
          <a:xfrm>
            <a:off x="319883" y="276305"/>
            <a:ext cx="2483191" cy="2769367"/>
            <a:chOff x="319883" y="276305"/>
            <a:chExt cx="2483191" cy="2769367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BA0FD25-181E-4890-9425-ED543685F363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4F13D7-DB99-4DE1-831E-8928A5770AB3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519A2FBB-65E0-4E18-90B7-239A967E4520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92973BF0-449E-468E-B15F-F4E23CD5BB2C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B091DFBD-918D-479A-8594-17932E0E93F2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479EE7E2-5768-4F37-A567-C6A7F3925C11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7B49D06B-C5D2-48CB-803F-4A7CA99CB614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052355D9-324A-496D-8022-04396DC4E1FB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7B09FB91-F84A-40F8-8F23-4A78262C8BDD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2500BCEF-69A6-4765-81CB-829D34A1CFF4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083022FA-8095-4F49-9FD2-FEB8B24D5EF9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9C9F80D9-D99E-47A2-AEA5-9F13E556C938}"/>
                </a:ext>
              </a:extLst>
            </p:cNvPr>
            <p:cNvCxnSpPr>
              <a:stCxn id="168" idx="6"/>
              <a:endCxn id="150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3AF7E44-17DD-4DC5-B7F4-1A60871878D0}"/>
                </a:ext>
              </a:extLst>
            </p:cNvPr>
            <p:cNvCxnSpPr>
              <a:stCxn id="150" idx="6"/>
              <a:endCxn id="141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3927C291-3CB6-4BFC-9B69-686976A46CEE}"/>
                </a:ext>
              </a:extLst>
            </p:cNvPr>
            <p:cNvCxnSpPr>
              <a:stCxn id="141" idx="3"/>
              <a:endCxn id="166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844F2479-7C73-47A3-9153-8599506E2AE9}"/>
                </a:ext>
              </a:extLst>
            </p:cNvPr>
            <p:cNvCxnSpPr>
              <a:stCxn id="150" idx="4"/>
              <a:endCxn id="166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6795ACF0-66A1-4A9D-90A1-AA8E8B95D1A6}"/>
                </a:ext>
              </a:extLst>
            </p:cNvPr>
            <p:cNvCxnSpPr>
              <a:stCxn id="166" idx="1"/>
              <a:endCxn id="168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8D673D7D-5B34-4081-8E37-AB3F0F3EC4F2}"/>
                </a:ext>
              </a:extLst>
            </p:cNvPr>
            <p:cNvCxnSpPr>
              <a:stCxn id="168" idx="4"/>
              <a:endCxn id="170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53B60E96-0BAB-43B0-86DC-DF444407E123}"/>
                </a:ext>
              </a:extLst>
            </p:cNvPr>
            <p:cNvCxnSpPr>
              <a:stCxn id="170" idx="4"/>
              <a:endCxn id="167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2789222-D96A-4C48-8DE0-A905108FB172}"/>
                </a:ext>
              </a:extLst>
            </p:cNvPr>
            <p:cNvCxnSpPr>
              <a:stCxn id="167" idx="6"/>
              <a:endCxn id="143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F9EE71D-7759-47F1-B790-900EF4A5EFBF}"/>
                </a:ext>
              </a:extLst>
            </p:cNvPr>
            <p:cNvCxnSpPr>
              <a:stCxn id="143" idx="0"/>
              <a:endCxn id="166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6C6A334-4A23-4EA9-9379-330D87CA2FE3}"/>
                </a:ext>
              </a:extLst>
            </p:cNvPr>
            <p:cNvCxnSpPr>
              <a:stCxn id="143" idx="6"/>
              <a:endCxn id="139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E6AD40E-4177-46C9-84B9-39A1E8400238}"/>
                </a:ext>
              </a:extLst>
            </p:cNvPr>
            <p:cNvCxnSpPr>
              <a:stCxn id="166" idx="5"/>
              <a:endCxn id="139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4FE5E3E8-A28E-4A36-8269-6841490760EB}"/>
                </a:ext>
              </a:extLst>
            </p:cNvPr>
            <p:cNvCxnSpPr>
              <a:stCxn id="140" idx="0"/>
              <a:endCxn id="141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738921F-D561-4CD4-B301-846EBFE2B5F7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045104D-2C91-48C2-8BD5-958F42EEADE6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E9002AAA-07C4-4788-82FE-0367069F11B4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07A174F-045B-46B0-ADF1-0C29768A1347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D808D346-07D1-4557-B87F-704F0EF1AA70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61BE4E4-98CC-4371-9750-8CED25964026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7F30E56-856E-49D7-9304-AD5EE339935A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DE298E0-61F6-4395-BC02-4AC7A6D340D8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BED3AB0-E3E9-4EFE-A17D-6AD3CDB4B8AC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1F86511-1A7E-4741-B981-615F857BA6A3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95D8BD4-41BD-4886-A3D4-9AA8609AC933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2CE386F6-7974-4FD1-97BA-13F6BA65B31B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3F6F2149-1C99-41E3-8BDD-38FED2757E84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AD54429-48DA-4B5C-9FA4-D668833C2508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D3E40F9B-E298-429B-9C02-3EA105C62F7F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7E728E23-3193-42D7-A4D2-D05FE18C8B29}"/>
                </a:ext>
              </a:extLst>
            </p:cNvPr>
            <p:cNvSpPr txBox="1"/>
            <p:nvPr/>
          </p:nvSpPr>
          <p:spPr>
            <a:xfrm>
              <a:off x="1305695" y="204456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9AC86B1-3295-4E2E-8906-F67EECB1CCD3}"/>
                </a:ext>
              </a:extLst>
            </p:cNvPr>
            <p:cNvSpPr txBox="1"/>
            <p:nvPr/>
          </p:nvSpPr>
          <p:spPr>
            <a:xfrm rot="2856714">
              <a:off x="1872990" y="18418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3D783F3-1210-4BA4-99BF-0AB60BBC97ED}"/>
                </a:ext>
              </a:extLst>
            </p:cNvPr>
            <p:cNvSpPr txBox="1"/>
            <p:nvPr/>
          </p:nvSpPr>
          <p:spPr>
            <a:xfrm rot="18734670">
              <a:off x="1942215" y="732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ED98710-110E-4B9B-8EE9-439A9775DC25}"/>
                </a:ext>
              </a:extLst>
            </p:cNvPr>
            <p:cNvSpPr txBox="1"/>
            <p:nvPr/>
          </p:nvSpPr>
          <p:spPr>
            <a:xfrm>
              <a:off x="909661" y="10638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E083A6-E730-47BD-8487-7EBDD3FD3FE1}"/>
              </a:ext>
            </a:extLst>
          </p:cNvPr>
          <p:cNvCxnSpPr>
            <a:stCxn id="167" idx="7"/>
            <a:endCxn id="166" idx="3"/>
          </p:cNvCxnSpPr>
          <p:nvPr/>
        </p:nvCxnSpPr>
        <p:spPr>
          <a:xfrm flipV="1">
            <a:off x="710128" y="1794636"/>
            <a:ext cx="675623" cy="7947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1BE22D-5638-495B-9C36-65DFC2FBB1A4}"/>
              </a:ext>
            </a:extLst>
          </p:cNvPr>
          <p:cNvCxnSpPr>
            <a:stCxn id="139" idx="0"/>
            <a:endCxn id="140" idx="4"/>
          </p:cNvCxnSpPr>
          <p:nvPr/>
        </p:nvCxnSpPr>
        <p:spPr>
          <a:xfrm flipV="1">
            <a:off x="2546309" y="1861591"/>
            <a:ext cx="0" cy="6691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62DE360-4E78-4EE8-B1EF-A165E72430A5}"/>
              </a:ext>
            </a:extLst>
          </p:cNvPr>
          <p:cNvSpPr txBox="1"/>
          <p:nvPr/>
        </p:nvSpPr>
        <p:spPr>
          <a:xfrm>
            <a:off x="2569899" y="1946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071708E-F379-4A91-B18C-0D2D617ECF88}"/>
              </a:ext>
            </a:extLst>
          </p:cNvPr>
          <p:cNvSpPr txBox="1"/>
          <p:nvPr/>
        </p:nvSpPr>
        <p:spPr>
          <a:xfrm>
            <a:off x="932281" y="21863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0AA90-8D60-47C9-BE83-2967EFE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>
            <a:extLst>
              <a:ext uri="{FF2B5EF4-FFF2-40B4-BE49-F238E27FC236}">
                <a16:creationId xmlns:a16="http://schemas.microsoft.com/office/drawing/2014/main" id="{1D4A97E7-F0B1-466C-9CDB-D6CFCB864182}"/>
              </a:ext>
            </a:extLst>
          </p:cNvPr>
          <p:cNvSpPr txBox="1"/>
          <p:nvPr/>
        </p:nvSpPr>
        <p:spPr>
          <a:xfrm>
            <a:off x="5701406" y="2101780"/>
            <a:ext cx="609755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Phase </a:t>
            </a:r>
            <a:r>
              <a:rPr lang="en-US" sz="900" dirty="0">
                <a:latin typeface="Consolas" panose="020B0609020204030204" pitchFamily="49" charset="0"/>
                <a:cs typeface="Courier New" panose="02070309020205020404" pitchFamily="49" charset="0"/>
              </a:rPr>
              <a:t>II – Find the optimal solution from the network produced at the end of Phase I.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Starting cost = C35*X35 + C51*X51 + C59*X59 + C78*X78 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  C85*X85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= 6*5 + 6*3 + 4*5 + 3*3 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  1*3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= 80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321739" y="3440608"/>
            <a:ext cx="4937205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</a:t>
            </a:r>
            <a:r>
              <a:rPr lang="en-US" sz="900" dirty="0" err="1">
                <a:latin typeface="Consolas" panose="020B0609020204030204" pitchFamily="49" charset="0"/>
              </a:rPr>
              <a:t>wi</a:t>
            </a:r>
            <a:r>
              <a:rPr lang="en-US" sz="900" dirty="0">
                <a:latin typeface="Consolas" panose="020B0609020204030204" pitchFamily="49" charset="0"/>
              </a:rPr>
              <a:t> – </a:t>
            </a:r>
            <a:r>
              <a:rPr lang="en-US" sz="900" dirty="0" err="1">
                <a:latin typeface="Consolas" panose="020B0609020204030204" pitchFamily="49" charset="0"/>
              </a:rPr>
              <a:t>wj</a:t>
            </a:r>
            <a:r>
              <a:rPr lang="en-US" sz="900" dirty="0">
                <a:latin typeface="Consolas" panose="020B0609020204030204" pitchFamily="49" charset="0"/>
              </a:rPr>
              <a:t>) with w5 = 0 (first node with most links = 3) using basic links, original costs, and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w3 – w5 = C35 = 6; w3 = 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w5 – w1 = C51 = 6; w1 = -6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w5 – w9 = C59 = 4; w9 = -4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w7 – w8 = C78 = 3; w7 – 1 = 3; w7 =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w8 – w5 = C85 = 1; w8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Need to bring in links to solve for w2, w4, and w6 (cheapest incoming)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 – w2 = 2; (-6) – w2 = 2; w2 = -8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 – w4 = 1; (-6) – w4 = 1; w4 = -7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w9 – w6 = 1; (-4) – w6 = 1; w6 = -5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X23: w2 – w3 – C23 = (-8) – 6 – 1 = -15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X25: w2 – w5 – C25 = (-8) – 0 – 1 = -9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X47: w4 – w7 – C47 = (-7) – 4 – 1 = -12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X63: w6 – w3 – C63 = (-5) – 6 – 1 = -12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X75: w7 – w5 – C75 = 4 – 0 – 2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X89: w8 – w9 – C89 = 1 – (-4) – 2 = 3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086657" y="3954980"/>
            <a:ext cx="2982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Pick the largest positive value, X89 = 3, to add to basic group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06DAD9-F20E-4DF8-8449-F095FEA04996}"/>
              </a:ext>
            </a:extLst>
          </p:cNvPr>
          <p:cNvGrpSpPr/>
          <p:nvPr/>
        </p:nvGrpSpPr>
        <p:grpSpPr>
          <a:xfrm>
            <a:off x="319883" y="276305"/>
            <a:ext cx="2513230" cy="2769367"/>
            <a:chOff x="319883" y="276305"/>
            <a:chExt cx="2513230" cy="276936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700560C-D5F8-46F8-9D68-AEFFE74C0F32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1980042-EC75-4458-B4BF-AA859B22554D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A39E0023-0289-4775-93DC-99753B72AC0E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B703A7D6-0CFC-47DC-9A3D-1EE7FD8611C2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E92A8E8E-4692-4DFC-95A9-CCF415FB74A2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F920198F-E362-4943-AADF-D1C62923B754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F6A777E7-BD59-4138-A65E-C9DA00E1E039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982945EC-A857-4831-A24F-CB3499A97EF7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5A0A7508-AB44-4F75-B285-0D2C054EE18D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9232F3E-1441-48DC-BCC8-82034C53E05B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4" name="Flowchart: Connector 263">
              <a:extLst>
                <a:ext uri="{FF2B5EF4-FFF2-40B4-BE49-F238E27FC236}">
                  <a16:creationId xmlns:a16="http://schemas.microsoft.com/office/drawing/2014/main" id="{8E7313B1-9737-4AA1-BCEB-CC7DEDDC9105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672072BF-53F8-4410-BC35-90E7BB1B31FF}"/>
                </a:ext>
              </a:extLst>
            </p:cNvPr>
            <p:cNvCxnSpPr>
              <a:stCxn id="164" idx="6"/>
              <a:endCxn id="142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81343092-13E7-4EB1-A6B3-AEA4CE441964}"/>
                </a:ext>
              </a:extLst>
            </p:cNvPr>
            <p:cNvCxnSpPr>
              <a:stCxn id="142" idx="6"/>
              <a:endCxn id="140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2378FD4F-7E52-4575-873B-39C5EC669A96}"/>
                </a:ext>
              </a:extLst>
            </p:cNvPr>
            <p:cNvCxnSpPr>
              <a:stCxn id="140" idx="3"/>
              <a:endCxn id="143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C9B5B994-6C79-449A-BFB6-5853ADF14CB9}"/>
                </a:ext>
              </a:extLst>
            </p:cNvPr>
            <p:cNvCxnSpPr>
              <a:stCxn id="142" idx="4"/>
              <a:endCxn id="143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59F18E24-D912-4D86-A3CF-F8D396EA8E92}"/>
                </a:ext>
              </a:extLst>
            </p:cNvPr>
            <p:cNvCxnSpPr>
              <a:stCxn id="143" idx="1"/>
              <a:endCxn id="164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32540434-479F-4BAC-A1EA-74AF1A9C7CB3}"/>
                </a:ext>
              </a:extLst>
            </p:cNvPr>
            <p:cNvCxnSpPr>
              <a:stCxn id="164" idx="4"/>
              <a:endCxn id="264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E54CFF33-4D2D-4ABD-9997-6CFEB866BF2D}"/>
                </a:ext>
              </a:extLst>
            </p:cNvPr>
            <p:cNvCxnSpPr>
              <a:stCxn id="264" idx="4"/>
              <a:endCxn id="163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F4EF99EB-3968-4931-B071-812188AF5E95}"/>
                </a:ext>
              </a:extLst>
            </p:cNvPr>
            <p:cNvCxnSpPr>
              <a:stCxn id="163" idx="6"/>
              <a:endCxn id="141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1EF9BB2-0005-48E1-A4CD-780DE654DEFC}"/>
                </a:ext>
              </a:extLst>
            </p:cNvPr>
            <p:cNvCxnSpPr>
              <a:stCxn id="141" idx="0"/>
              <a:endCxn id="143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4289390B-72C7-42EB-9461-06C2B0744D9E}"/>
                </a:ext>
              </a:extLst>
            </p:cNvPr>
            <p:cNvCxnSpPr>
              <a:stCxn id="141" idx="6"/>
              <a:endCxn id="138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111D5D8B-D0E1-4111-AF4B-FBB2B993310B}"/>
                </a:ext>
              </a:extLst>
            </p:cNvPr>
            <p:cNvCxnSpPr>
              <a:stCxn id="143" idx="5"/>
              <a:endCxn id="138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1721706-4D8D-4363-80E3-2D9F31499ADC}"/>
                </a:ext>
              </a:extLst>
            </p:cNvPr>
            <p:cNvCxnSpPr>
              <a:stCxn id="139" idx="0"/>
              <a:endCxn id="140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6D1AD78-E2F5-4F24-AFEA-E540A24F5D80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C4A4F9A-7F3A-4BEB-A7EC-DC73512E745C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20468FF-3891-4A98-A73F-A8787C86CF25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4A0B1E06-87CE-453D-9507-A45068017DF9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92455057-1F3E-4AAC-B0CE-69E72E14A07C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29C2ECE-4763-4311-B815-D532D320C43C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770F0FF8-5E23-4330-AC60-E52A3CCDA03F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CC17C96B-9783-44AE-902D-CCDBB400C640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1A0D85C-F93A-4CB5-A307-4A22C9E57B95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E17328BF-9120-412F-9DFC-EC65A5CA6285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EF15F37F-527A-4719-AE5C-7263AB9EC049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A09D13A5-E0A0-4EC7-AE6A-E129C2EE0299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476E35B-BBB1-4104-912C-EBF2BD302D50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97355AAE-A3D0-4847-884E-BB80E65C5904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7034158-E452-484B-B3D6-80C3345084DB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13DB6440-1488-4044-A402-3919A091C6D1}"/>
                </a:ext>
              </a:extLst>
            </p:cNvPr>
            <p:cNvSpPr txBox="1"/>
            <p:nvPr/>
          </p:nvSpPr>
          <p:spPr>
            <a:xfrm>
              <a:off x="1305695" y="204456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2FFF881-36DC-4C66-9368-9B8D7EB822B1}"/>
                </a:ext>
              </a:extLst>
            </p:cNvPr>
            <p:cNvSpPr txBox="1"/>
            <p:nvPr/>
          </p:nvSpPr>
          <p:spPr>
            <a:xfrm rot="2856714">
              <a:off x="1872990" y="18418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0C83D9D2-C33B-4231-8F19-9E62ED26563E}"/>
                </a:ext>
              </a:extLst>
            </p:cNvPr>
            <p:cNvSpPr txBox="1"/>
            <p:nvPr/>
          </p:nvSpPr>
          <p:spPr>
            <a:xfrm rot="18734670">
              <a:off x="1942215" y="732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080309F0-AE4A-40E2-AF90-F0FE2149251B}"/>
                </a:ext>
              </a:extLst>
            </p:cNvPr>
            <p:cNvSpPr txBox="1"/>
            <p:nvPr/>
          </p:nvSpPr>
          <p:spPr>
            <a:xfrm>
              <a:off x="909661" y="10638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66B5FCE5-AD94-4AD9-ABFE-1BCD5A5D5165}"/>
                </a:ext>
              </a:extLst>
            </p:cNvPr>
            <p:cNvCxnSpPr/>
            <p:nvPr/>
          </p:nvCxnSpPr>
          <p:spPr>
            <a:xfrm flipV="1">
              <a:off x="710128" y="1794636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4DECEA2F-09BD-4847-9043-F163EF7E9BC9}"/>
                </a:ext>
              </a:extLst>
            </p:cNvPr>
            <p:cNvCxnSpPr/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54F9564-810C-4643-B7C7-77BDF3E0F719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E5B7BD9-9C8F-4F78-829C-DE31B383DCD4}"/>
                </a:ext>
              </a:extLst>
            </p:cNvPr>
            <p:cNvSpPr txBox="1"/>
            <p:nvPr/>
          </p:nvSpPr>
          <p:spPr>
            <a:xfrm>
              <a:off x="932281" y="21863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6280D-3A77-452E-8B34-F2FAD34A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5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X89 = @ then X85 = 3 - @, and X59 = 5 - 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X89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X85 is 3 - @ &gt;= 0 or @ &lt;=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 is 5 - @ &gt;= 0 or @ &lt;= 5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3 will satisfy all of the above and result in X89 = 3, X85 = 0, and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X59 = 2 so X85 will dropped out of the basic group.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C35*X35 + C51*X51 + C59*X59 + C78*X78 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</a:t>
            </a:r>
            <a:r>
              <a:rPr lang="en-US" sz="900" strike="sngStrike" dirty="0">
                <a:latin typeface="Consolas" panose="020B0609020204030204" pitchFamily="49" charset="0"/>
              </a:rPr>
              <a:t>C85*X85 </a:t>
            </a:r>
            <a:r>
              <a:rPr lang="en-US" sz="900" dirty="0">
                <a:latin typeface="Consolas" panose="020B0609020204030204" pitchFamily="49" charset="0"/>
              </a:rPr>
              <a:t>+ C89*X89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6*5 + 6*3 + 4*2 + 3*3 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+ 2*3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71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3049E-E662-4D1F-BEA4-4734EA6FF824}"/>
              </a:ext>
            </a:extLst>
          </p:cNvPr>
          <p:cNvSpPr txBox="1"/>
          <p:nvPr/>
        </p:nvSpPr>
        <p:spPr>
          <a:xfrm>
            <a:off x="5598812" y="2922561"/>
            <a:ext cx="58473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X89 as @ then flow at node 8 is “out more” and flow at node 8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X89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X85 we see flow at node 8 is “out less” and flow at node 5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X85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X59 we see flow at node 9 is “in less” and flow at node 5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X59 must be “less” or “-@”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1A62C2-2A74-4745-A945-A881115E64D6}"/>
              </a:ext>
            </a:extLst>
          </p:cNvPr>
          <p:cNvGrpSpPr/>
          <p:nvPr/>
        </p:nvGrpSpPr>
        <p:grpSpPr>
          <a:xfrm>
            <a:off x="319883" y="276305"/>
            <a:ext cx="2513230" cy="2769367"/>
            <a:chOff x="319883" y="276305"/>
            <a:chExt cx="2513230" cy="276936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9236B97-C8E8-4E4F-9B71-B2CBC73208F0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7370B8F-CFE9-4C8A-94D3-93625DD98153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D81DE98E-1CD5-46FA-B3E8-A6B20C8074F2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9A053270-81D8-40A4-B498-2C3F30EDB496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E2060BB9-4D40-493F-AA19-39590FCCD98F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CFD02C16-7107-47DE-8224-58E26BBFB75D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1C2944BC-96DE-4206-A90F-0B7EFD4BC274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D5C81EA4-5FF7-42AC-A13A-3004CDEF0242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4C71C071-177B-4194-89D7-DCA23464A340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065566C9-260D-4EFA-80AB-444345EE9518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1AFB7269-FC91-46DA-89A0-1C8778EF1944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D85221F-ACB5-4B48-98FD-0FC007BDF16B}"/>
                </a:ext>
              </a:extLst>
            </p:cNvPr>
            <p:cNvCxnSpPr>
              <a:stCxn id="101" idx="6"/>
              <a:endCxn id="98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90DCE95-F7AC-4D9C-9FA9-034FE0FF5A9A}"/>
                </a:ext>
              </a:extLst>
            </p:cNvPr>
            <p:cNvCxnSpPr>
              <a:stCxn id="98" idx="6"/>
              <a:endCxn id="96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DA968D9-9671-415A-9BEF-920799EFFBEF}"/>
                </a:ext>
              </a:extLst>
            </p:cNvPr>
            <p:cNvCxnSpPr>
              <a:stCxn id="96" idx="3"/>
              <a:endCxn id="99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2615FE1-D563-464D-A46E-58BA4D3F72BD}"/>
                </a:ext>
              </a:extLst>
            </p:cNvPr>
            <p:cNvCxnSpPr>
              <a:stCxn id="98" idx="4"/>
              <a:endCxn id="99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ABB3378-92A5-40D2-A587-13749CF23D1E}"/>
                </a:ext>
              </a:extLst>
            </p:cNvPr>
            <p:cNvCxnSpPr>
              <a:stCxn id="99" idx="1"/>
              <a:endCxn id="101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0EA1B1E-631C-4284-B550-2C83C44D97C8}"/>
                </a:ext>
              </a:extLst>
            </p:cNvPr>
            <p:cNvCxnSpPr>
              <a:stCxn id="101" idx="4"/>
              <a:endCxn id="102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83C6ABB-F2E7-457C-9C20-65B5131BD339}"/>
                </a:ext>
              </a:extLst>
            </p:cNvPr>
            <p:cNvCxnSpPr>
              <a:stCxn id="102" idx="4"/>
              <a:endCxn id="100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7D28A90-8A91-4F2C-A305-84435C7D0081}"/>
                </a:ext>
              </a:extLst>
            </p:cNvPr>
            <p:cNvCxnSpPr>
              <a:stCxn id="100" idx="6"/>
              <a:endCxn id="97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7D892AD3-5A0F-4CDA-BA11-3CD7E874B958}"/>
                </a:ext>
              </a:extLst>
            </p:cNvPr>
            <p:cNvCxnSpPr>
              <a:stCxn id="97" idx="0"/>
              <a:endCxn id="99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B140A69-FA6D-4365-8E04-777D9D7B3DBD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06585AF-B0A4-49F1-948E-C0BB0D939E9A}"/>
                </a:ext>
              </a:extLst>
            </p:cNvPr>
            <p:cNvCxnSpPr>
              <a:stCxn id="99" idx="5"/>
              <a:endCxn id="94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01EC7E1-E74B-4BD5-A9FA-2CC101CA29A2}"/>
                </a:ext>
              </a:extLst>
            </p:cNvPr>
            <p:cNvCxnSpPr>
              <a:stCxn id="95" idx="0"/>
              <a:endCxn id="96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D100139-677F-42E7-A89B-F1B77A5E49DB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57427D5-9742-4525-B803-1C7023E9646B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E4A879A-3449-4694-9FF3-6DD1BF714416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99AED51-9DAA-4421-A7AB-4CB9BD05E407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112C0A1-5788-4D32-B675-CC91C5D964BA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F405E1D-F7CF-4AAB-96AD-398D4E215C29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762B8B7-91F4-4290-A6E0-BCEA73D08140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7913BAF-E8E5-4037-8843-38144B4CFEA9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C5E36E5-20ED-4A17-A1C8-D99E774B6529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F7F0B52-A97F-4D17-8F1C-02568A7B2DC2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E07E724-9FA3-4D3E-9DE0-E1A0FB6887BC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4C78E15-0FBE-4CC4-94B2-B1795EF926D2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CD46B27-018C-41B8-938D-0936DE9AD937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CE90F6C-283F-45E8-B83C-A3806691F6A1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E130D13-5356-43D9-8EC0-3AE7BFF75DD1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44728CA-6A1A-4FA3-9A48-6D4BA68963FA}"/>
                </a:ext>
              </a:extLst>
            </p:cNvPr>
            <p:cNvSpPr txBox="1"/>
            <p:nvPr/>
          </p:nvSpPr>
          <p:spPr>
            <a:xfrm rot="16200000">
              <a:off x="1214184" y="2096810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3-@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10F803B-6290-4796-B644-1FDF157C8A30}"/>
                </a:ext>
              </a:extLst>
            </p:cNvPr>
            <p:cNvSpPr txBox="1"/>
            <p:nvPr/>
          </p:nvSpPr>
          <p:spPr>
            <a:xfrm rot="2856714">
              <a:off x="1780818" y="1841859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5-@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2F96DF7-28A3-497E-85E0-C2DC376B56F4}"/>
                </a:ext>
              </a:extLst>
            </p:cNvPr>
            <p:cNvSpPr txBox="1"/>
            <p:nvPr/>
          </p:nvSpPr>
          <p:spPr>
            <a:xfrm rot="18734670">
              <a:off x="1942215" y="732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B0D701C-87EC-4205-BD1D-E28CE39F82B2}"/>
                </a:ext>
              </a:extLst>
            </p:cNvPr>
            <p:cNvSpPr txBox="1"/>
            <p:nvPr/>
          </p:nvSpPr>
          <p:spPr>
            <a:xfrm>
              <a:off x="909661" y="10638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00A209D-A2A5-42F4-9D52-63BD2C81A20D}"/>
                </a:ext>
              </a:extLst>
            </p:cNvPr>
            <p:cNvCxnSpPr/>
            <p:nvPr/>
          </p:nvCxnSpPr>
          <p:spPr>
            <a:xfrm flipV="1">
              <a:off x="710128" y="1794636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FE1711D-86CC-409C-99A4-7C7536BDC07E}"/>
                </a:ext>
              </a:extLst>
            </p:cNvPr>
            <p:cNvCxnSpPr/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427A5AC-F6E4-4651-82CE-93073AE33751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E7DA652-FF07-400B-ADF7-77CA6F6720EC}"/>
                </a:ext>
              </a:extLst>
            </p:cNvPr>
            <p:cNvSpPr txBox="1"/>
            <p:nvPr/>
          </p:nvSpPr>
          <p:spPr>
            <a:xfrm>
              <a:off x="932281" y="21863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E0F21FD-BBA4-4D41-ADD4-0BC137813E35}"/>
                </a:ext>
              </a:extLst>
            </p:cNvPr>
            <p:cNvSpPr txBox="1"/>
            <p:nvPr/>
          </p:nvSpPr>
          <p:spPr>
            <a:xfrm>
              <a:off x="1881097" y="2723287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@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689AD-61DE-4204-B088-30EF994F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321739" y="3440608"/>
            <a:ext cx="49372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</a:t>
            </a:r>
            <a:r>
              <a:rPr lang="en-US" sz="900" dirty="0" err="1">
                <a:latin typeface="Consolas" panose="020B0609020204030204" pitchFamily="49" charset="0"/>
              </a:rPr>
              <a:t>wi</a:t>
            </a:r>
            <a:r>
              <a:rPr lang="en-US" sz="900" dirty="0">
                <a:latin typeface="Consolas" panose="020B0609020204030204" pitchFamily="49" charset="0"/>
              </a:rPr>
              <a:t> – </a:t>
            </a:r>
            <a:r>
              <a:rPr lang="en-US" sz="900" dirty="0" err="1">
                <a:latin typeface="Consolas" panose="020B0609020204030204" pitchFamily="49" charset="0"/>
              </a:rPr>
              <a:t>wj</a:t>
            </a:r>
            <a:r>
              <a:rPr lang="en-US" sz="900" dirty="0">
                <a:latin typeface="Consolas" panose="020B0609020204030204" pitchFamily="49" charset="0"/>
              </a:rPr>
              <a:t>) with w5 = 0 (first node with most links = 3) using basic links, original costs, and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w5 – w1 = C51 = 6; w1 = -6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 – w2 = C12 = 2; (-6) – w2 = 2; w2 = -8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w3 – w5 = C35 = 6; w3 = 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 – w4 = C14 = 1; (-6) – w4 = 1; w4 = -7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w9 – w6 = C96 = 1; (-4) – w6 = 1; w6 = -5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w7 – w8 = C78 = 3; w7 – (-2) = 3; w7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w8 – w9 = C89 = 2; w8 – (-4) = 2; w8 = -2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w5 – w9 = C59 = 4; w9 = -4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X23: w2 – w3 – C23 = (-8) – 6 – 1 = -15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X25: w2 – w5 – C25 = (-8) – 0 – 1 = -9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X47: w4 – w7 – C47 = (-7) – 1 – 1 = -9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X63: w6 – w3 – C63 = (-5) – 6 – 1 = -12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X75: w7 – w5 – C75 = 1 – 0 – 2 = -1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X89: w8 – w9 – C89 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086657" y="3954980"/>
            <a:ext cx="29825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No positive values exist; stop Phase 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3004F0-B671-4289-82E2-2E756C45FB10}"/>
              </a:ext>
            </a:extLst>
          </p:cNvPr>
          <p:cNvGrpSpPr/>
          <p:nvPr/>
        </p:nvGrpSpPr>
        <p:grpSpPr>
          <a:xfrm>
            <a:off x="319883" y="276305"/>
            <a:ext cx="2513230" cy="2769367"/>
            <a:chOff x="319883" y="276305"/>
            <a:chExt cx="2513230" cy="276936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B8F91A-0D52-477C-AE21-BA3F821F422E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6867D88-B58B-4F63-B80F-B607F829E2EA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6FD5CBF5-42BB-436B-8F1C-8E77A500DFCE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29342A52-F767-4DD1-A6FA-F02B6C05CAA0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80011B19-B62C-4EB8-9CDC-AE29783E6ADA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BB6C2718-D566-4AAC-B4E4-F99426A0520C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13E8EDAC-F765-492F-A78F-25FFBC912746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685675E4-9C9F-413F-8C14-991FA15C8893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04A68A91-149C-4764-A959-2E21F4AA26AB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CFA1C9C-59AA-4C70-9041-3917C8A801D2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5D132966-45CB-46BD-9CDD-A41C40535EB8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0FAE13-131E-431D-8BA2-F95B21EF1E1D}"/>
                </a:ext>
              </a:extLst>
            </p:cNvPr>
            <p:cNvCxnSpPr>
              <a:stCxn id="63" idx="6"/>
              <a:endCxn id="60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32E0D2A-FCE7-4999-A958-FDE9699AECD0}"/>
                </a:ext>
              </a:extLst>
            </p:cNvPr>
            <p:cNvCxnSpPr>
              <a:stCxn id="60" idx="6"/>
              <a:endCxn id="58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C8E1D16-7392-4608-BB54-F691FDE21F4E}"/>
                </a:ext>
              </a:extLst>
            </p:cNvPr>
            <p:cNvCxnSpPr>
              <a:stCxn id="58" idx="3"/>
              <a:endCxn id="61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39B326A-3517-41F9-AA2C-A1F733259257}"/>
                </a:ext>
              </a:extLst>
            </p:cNvPr>
            <p:cNvCxnSpPr>
              <a:stCxn id="60" idx="4"/>
              <a:endCxn id="61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3845628-F5C9-4F88-B382-F90A4F0354B8}"/>
                </a:ext>
              </a:extLst>
            </p:cNvPr>
            <p:cNvCxnSpPr>
              <a:stCxn id="61" idx="1"/>
              <a:endCxn id="63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E3F671-CF76-47D3-B6F9-35FA14228B21}"/>
                </a:ext>
              </a:extLst>
            </p:cNvPr>
            <p:cNvCxnSpPr>
              <a:stCxn id="63" idx="4"/>
              <a:endCxn id="64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362F78B-5B91-43DB-85B3-426FB1088F98}"/>
                </a:ext>
              </a:extLst>
            </p:cNvPr>
            <p:cNvCxnSpPr>
              <a:stCxn id="64" idx="4"/>
              <a:endCxn id="62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BA7437E-D8AA-4DD2-BE03-2C218D7779F9}"/>
                </a:ext>
              </a:extLst>
            </p:cNvPr>
            <p:cNvCxnSpPr>
              <a:stCxn id="62" idx="6"/>
              <a:endCxn id="59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B7ABC5D-C9D0-4683-824D-1C4A88FDDD9D}"/>
                </a:ext>
              </a:extLst>
            </p:cNvPr>
            <p:cNvCxnSpPr>
              <a:stCxn id="59" idx="0"/>
              <a:endCxn id="61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D50EAB5-6B76-450D-8058-2AD5E17C873E}"/>
                </a:ext>
              </a:extLst>
            </p:cNvPr>
            <p:cNvCxnSpPr>
              <a:stCxn id="59" idx="6"/>
              <a:endCxn id="56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3EB97EE-F423-452B-821C-3E6DC22743F3}"/>
                </a:ext>
              </a:extLst>
            </p:cNvPr>
            <p:cNvCxnSpPr>
              <a:stCxn id="61" idx="5"/>
              <a:endCxn id="56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5D0C766-7FC4-4DEE-BC11-A39DEC0BED66}"/>
                </a:ext>
              </a:extLst>
            </p:cNvPr>
            <p:cNvCxnSpPr>
              <a:stCxn id="57" idx="0"/>
              <a:endCxn id="58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787A928-AB63-49A1-9531-DBE8895C4F63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37948FB-7F69-43D1-A11F-D9F97AF55541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576F3B8-0322-442C-9009-7689B1BCEA8F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F6B671E-9771-4162-B66E-1EFD59511EFC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04B58F-7C9D-4149-ACDE-62652C5C6518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8B62C92-7081-46E8-ADB6-952C3A30D2FA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710CEA5-3FC1-42F9-ABA9-1D127200418D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340761-6D00-4C3D-A6FF-F9BAD88043FD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C426D38-5E60-4F08-9728-E31CA680BE84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42EE42-DA48-4168-83A8-0C80A428372F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D6BBB6-62B4-4ED1-A0AA-3DF4CD6B1B73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1E20EA5-3444-400E-9D17-49A34DD1402B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CA39A53-8C28-4AF2-80BC-BB24FF0603C1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74E296C-17D3-4DB2-A593-8919E7717D18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D7938C9-3F1D-4840-A980-0182ECA35067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47F9343-4712-484E-A3F3-2E8BBEE64FC6}"/>
                </a:ext>
              </a:extLst>
            </p:cNvPr>
            <p:cNvSpPr txBox="1"/>
            <p:nvPr/>
          </p:nvSpPr>
          <p:spPr>
            <a:xfrm rot="16200000">
              <a:off x="1214184" y="2096810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3-@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DE2F1D2-415D-4390-B25A-EF604396E063}"/>
                </a:ext>
              </a:extLst>
            </p:cNvPr>
            <p:cNvSpPr txBox="1"/>
            <p:nvPr/>
          </p:nvSpPr>
          <p:spPr>
            <a:xfrm rot="2856714">
              <a:off x="1780818" y="1841859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5-@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4BDAAB-7D06-4A2A-8589-1A3040E04AFD}"/>
                </a:ext>
              </a:extLst>
            </p:cNvPr>
            <p:cNvSpPr txBox="1"/>
            <p:nvPr/>
          </p:nvSpPr>
          <p:spPr>
            <a:xfrm rot="18734670">
              <a:off x="1942215" y="732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AB417A2-6328-42AE-888C-B6DC13B3BBF6}"/>
                </a:ext>
              </a:extLst>
            </p:cNvPr>
            <p:cNvSpPr txBox="1"/>
            <p:nvPr/>
          </p:nvSpPr>
          <p:spPr>
            <a:xfrm>
              <a:off x="909661" y="10638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AE01336-A91B-4A4D-8276-EA4174ECDD71}"/>
                </a:ext>
              </a:extLst>
            </p:cNvPr>
            <p:cNvCxnSpPr/>
            <p:nvPr/>
          </p:nvCxnSpPr>
          <p:spPr>
            <a:xfrm flipV="1">
              <a:off x="710128" y="1794636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703C687-BD09-4361-8A66-799EE0909EDC}"/>
                </a:ext>
              </a:extLst>
            </p:cNvPr>
            <p:cNvCxnSpPr/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8C9D43C-56DE-498E-9D69-E84C09B9ABA6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8179B57-F35B-455C-B3A6-227E76A58807}"/>
                </a:ext>
              </a:extLst>
            </p:cNvPr>
            <p:cNvSpPr txBox="1"/>
            <p:nvPr/>
          </p:nvSpPr>
          <p:spPr>
            <a:xfrm>
              <a:off x="932281" y="21863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450DC1F-761F-406E-AD92-89D832D98DFF}"/>
                </a:ext>
              </a:extLst>
            </p:cNvPr>
            <p:cNvSpPr txBox="1"/>
            <p:nvPr/>
          </p:nvSpPr>
          <p:spPr>
            <a:xfrm>
              <a:off x="1881097" y="2723287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@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84CB0F-BC51-413D-9D1F-7015599C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5" y="189682"/>
            <a:ext cx="9541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X35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X51 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X78 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X89 = 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DCB6890-BDEC-49F9-A6D8-37CBCFE21E2A}"/>
              </a:ext>
            </a:extLst>
          </p:cNvPr>
          <p:cNvSpPr txBox="1"/>
          <p:nvPr/>
        </p:nvSpPr>
        <p:spPr>
          <a:xfrm>
            <a:off x="6659665" y="189682"/>
            <a:ext cx="33744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X35 = 6   flow*Cost =  30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X51 = 6   flow*Cost =  18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 = 4   flow*Cost =   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X78 = 3   flow*Cost =   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X89 = 2   flow*Cost =   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--------------------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Feasible Value =  71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301ED6F-FE94-4300-9C8D-FD3A3ECFC44E}"/>
              </a:ext>
            </a:extLst>
          </p:cNvPr>
          <p:cNvSpPr txBox="1"/>
          <p:nvPr/>
        </p:nvSpPr>
        <p:spPr>
          <a:xfrm>
            <a:off x="6650051" y="15233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Original Cost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E8681-6ABB-4BB2-8FDA-666E6470E397}"/>
              </a:ext>
            </a:extLst>
          </p:cNvPr>
          <p:cNvSpPr txBox="1"/>
          <p:nvPr/>
        </p:nvSpPr>
        <p:spPr>
          <a:xfrm>
            <a:off x="249508" y="3478013"/>
            <a:ext cx="6400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Confirm Equilibrium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Node	</a:t>
            </a:r>
            <a:r>
              <a:rPr lang="en-US" sz="900" dirty="0" err="1">
                <a:latin typeface="Consolas" panose="020B0609020204030204" pitchFamily="49" charset="0"/>
              </a:rPr>
              <a:t>FlowIn</a:t>
            </a:r>
            <a:r>
              <a:rPr lang="en-US" sz="900" dirty="0">
                <a:latin typeface="Consolas" panose="020B0609020204030204" pitchFamily="49" charset="0"/>
              </a:rPr>
              <a:t>   +	Supply	=	</a:t>
            </a:r>
            <a:r>
              <a:rPr lang="en-US" sz="900" dirty="0" err="1">
                <a:latin typeface="Consolas" panose="020B0609020204030204" pitchFamily="49" charset="0"/>
              </a:rPr>
              <a:t>FlowOut</a:t>
            </a:r>
            <a:r>
              <a:rPr lang="en-US" sz="900" dirty="0">
                <a:latin typeface="Consolas" panose="020B0609020204030204" pitchFamily="49" charset="0"/>
              </a:rPr>
              <a:t>   -	Demand	Balanced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01	3	0		0	-3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02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03	0	5		5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04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05	5	0		(3+2)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06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07	0	3		3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08	3	0		3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09	(2+3)	0		0	-5	Yes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C2E124-E1EB-4EBD-898A-CCDCFEDAEA41}"/>
              </a:ext>
            </a:extLst>
          </p:cNvPr>
          <p:cNvGrpSpPr/>
          <p:nvPr/>
        </p:nvGrpSpPr>
        <p:grpSpPr>
          <a:xfrm>
            <a:off x="319883" y="286330"/>
            <a:ext cx="2455026" cy="2759342"/>
            <a:chOff x="319883" y="286330"/>
            <a:chExt cx="2455026" cy="27593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A112F3-15F4-4930-B4BC-65F7C60DE2DC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01AF66-012E-44D6-8530-88FE96328D8D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2D775DFB-9342-4068-A972-B7E846E66DAB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B76C87B0-FE1A-4A8E-A333-3D3274FE8601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475F83EF-DE4C-41BF-ADBB-02A5D8C6C14B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85CC954A-661E-4E09-A132-5FDA75E40A17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AD16EE3F-1543-4756-A4B2-A088ECA3CD45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568CCCCD-B3A5-44FB-866B-7BDD11DFB50E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94A51F2F-656D-44F8-8077-B88BBF3C21B4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1F63FD79-6E8F-4EDE-9C8D-B9104FBC03FF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3C6A0B99-09D3-4889-8CD4-95BCC0389B9F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F34D9E7-DD91-4316-B68C-FFFA595A8C07}"/>
                </a:ext>
              </a:extLst>
            </p:cNvPr>
            <p:cNvCxnSpPr>
              <a:stCxn id="59" idx="3"/>
              <a:endCxn id="62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6F27728-77E9-4000-BDAF-DA31623F418A}"/>
                </a:ext>
              </a:extLst>
            </p:cNvPr>
            <p:cNvCxnSpPr>
              <a:stCxn id="62" idx="1"/>
              <a:endCxn id="64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4E9E2CE-316A-4D25-B53A-AFCF0A6327A6}"/>
                </a:ext>
              </a:extLst>
            </p:cNvPr>
            <p:cNvCxnSpPr>
              <a:stCxn id="63" idx="6"/>
              <a:endCxn id="60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56829A8-663A-40D6-B8EA-3D68EB8F39D2}"/>
                </a:ext>
              </a:extLst>
            </p:cNvPr>
            <p:cNvCxnSpPr>
              <a:stCxn id="60" idx="6"/>
              <a:endCxn id="57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4E4C1D0-3BB4-42C5-A1DD-07173DC58F38}"/>
                </a:ext>
              </a:extLst>
            </p:cNvPr>
            <p:cNvCxnSpPr>
              <a:stCxn id="62" idx="5"/>
              <a:endCxn id="57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6FA1FB-9FC2-4E60-AEEC-9EB7E92F6008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B5F3FF-4340-44AD-A8B1-BE53A4B9A16F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1DA018-155A-4EC2-9E1B-A3D80B88FADB}"/>
                </a:ext>
              </a:extLst>
            </p:cNvPr>
            <p:cNvSpPr txBox="1"/>
            <p:nvPr/>
          </p:nvSpPr>
          <p:spPr>
            <a:xfrm>
              <a:off x="2149079" y="80895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0DE832-7E5A-4346-9F35-4644D8F2D5F1}"/>
                </a:ext>
              </a:extLst>
            </p:cNvPr>
            <p:cNvSpPr txBox="1"/>
            <p:nvPr/>
          </p:nvSpPr>
          <p:spPr>
            <a:xfrm>
              <a:off x="2007858" y="20246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1AB454F-485A-4A9E-B366-28795AC19C69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5C075F0-5CF8-4086-A638-B190F4937655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61FE29E-71F6-4B71-A963-C70A61C0130C}"/>
                </a:ext>
              </a:extLst>
            </p:cNvPr>
            <p:cNvSpPr txBox="1"/>
            <p:nvPr/>
          </p:nvSpPr>
          <p:spPr>
            <a:xfrm>
              <a:off x="1078738" y="1005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33C2613-4B7F-4EC3-9349-B0DDF1446C66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2F9A5B-0089-48A8-A53F-8C81E17B9657}"/>
                </a:ext>
              </a:extLst>
            </p:cNvPr>
            <p:cNvSpPr txBox="1"/>
            <p:nvPr/>
          </p:nvSpPr>
          <p:spPr>
            <a:xfrm>
              <a:off x="1744644" y="20246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E902A2-8E56-4517-8FAE-416EAED8BDBF}"/>
                </a:ext>
              </a:extLst>
            </p:cNvPr>
            <p:cNvSpPr txBox="1"/>
            <p:nvPr/>
          </p:nvSpPr>
          <p:spPr>
            <a:xfrm>
              <a:off x="1876251" y="8004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DD9A16C-548F-4A92-8F8A-B1EE1DCF3812}"/>
                </a:ext>
              </a:extLst>
            </p:cNvPr>
            <p:cNvSpPr txBox="1"/>
            <p:nvPr/>
          </p:nvSpPr>
          <p:spPr>
            <a:xfrm>
              <a:off x="835972" y="99614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4E865D2-AFB9-4975-BBB1-2D704699E1DD}"/>
                </a:ext>
              </a:extLst>
            </p:cNvPr>
            <p:cNvSpPr txBox="1"/>
            <p:nvPr/>
          </p:nvSpPr>
          <p:spPr>
            <a:xfrm>
              <a:off x="1881097" y="272328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0B050"/>
                  </a:solidFill>
                </a:defRPr>
              </a:lvl1pPr>
            </a:lstStyle>
            <a:p>
              <a:r>
                <a:rPr lang="en-US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868BD9-34E1-47E3-929D-8210210D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XA1 = 03 = -b1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XA2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X3A = 05 = b3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XA4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XA5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XA6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X7A = 03 = b7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XA8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XA9 = 05 = -b9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D4A97E7-F0B1-466C-9CDB-D6CFCB864182}"/>
              </a:ext>
            </a:extLst>
          </p:cNvPr>
          <p:cNvSpPr txBox="1"/>
          <p:nvPr/>
        </p:nvSpPr>
        <p:spPr>
          <a:xfrm>
            <a:off x="5701406" y="210178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Phase I – Draw the new network with an extra “dummy” node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(node A) and the links to all the original (9) nodes.  Assign costs to the (solid lines) new basic links = 1 and set the (dotted lines)original links = 0 (they become non-basic links). 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Initial cost = CA1*XA1 + C3A*X3A + C7A*X7A + CA9*XA9 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= 1*3 + 1*5 + 1*3 + 1*5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= 16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49372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 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w1 = 1; w1 = -1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w2 = 1; w2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w3 – </a:t>
            </a:r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1; </a:t>
            </a:r>
            <a:r>
              <a:rPr lang="en-US" sz="900" u="sng" dirty="0">
                <a:latin typeface="Consolas" panose="020B0609020204030204" pitchFamily="49" charset="0"/>
              </a:rPr>
              <a:t>w3 = 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w4 = 1; w4 = -1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w5 = 1; w5 = -1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w6 = 1; w6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w7 – </a:t>
            </a:r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1; </a:t>
            </a:r>
            <a:r>
              <a:rPr lang="en-US" sz="900" u="sng" dirty="0">
                <a:latin typeface="Consolas" panose="020B0609020204030204" pitchFamily="49" charset="0"/>
              </a:rPr>
              <a:t>w7 = 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w8 = 1; w8 = -1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w9 = 1; w9 = -1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X12: w1 – w2 – C12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X14: w1 – w4 – C14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X23: w2 – w3 – C23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X25: w2 – w5 – C25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X35: w3 – w5 – C35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X47: w4 – w7 – C47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X51: w5 – w1 – C51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X59: w5 – w9 – C59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X63: w6 – w3 – C63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X75: w7 – w5 – C75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X78: w7 – w8 – C78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X85: w8 – w5 – C85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X89: w8 – w9 – C89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X96: w9 – w6 – C96 =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8937361" y="3954980"/>
            <a:ext cx="29825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X35, X75, and X78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C35 = 6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C75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C78 = 3</a:t>
            </a:r>
          </a:p>
          <a:p>
            <a:endParaRPr lang="en-US" sz="900" strike="sngStrike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X75 to add to basic group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6CEF23-9E89-4CD4-A200-AC132C8E713F}"/>
              </a:ext>
            </a:extLst>
          </p:cNvPr>
          <p:cNvGrpSpPr/>
          <p:nvPr/>
        </p:nvGrpSpPr>
        <p:grpSpPr>
          <a:xfrm>
            <a:off x="319883" y="276305"/>
            <a:ext cx="3366656" cy="2769367"/>
            <a:chOff x="319883" y="276305"/>
            <a:chExt cx="3366656" cy="2769367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DA3C6F5-06C4-49C3-97A2-30A11DB6EC47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944CE2C-CE9B-4E62-887B-2C293181812D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29430142-91CE-4C3E-8C03-FF14A315D87B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FA2F1A20-3CF9-4CDE-AE09-B618FDBAB351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2" name="Flowchart: Connector 181">
              <a:extLst>
                <a:ext uri="{FF2B5EF4-FFF2-40B4-BE49-F238E27FC236}">
                  <a16:creationId xmlns:a16="http://schemas.microsoft.com/office/drawing/2014/main" id="{E7A4905A-9958-4E9A-BC0E-498EFC027C0A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3" name="Flowchart: Connector 182">
              <a:extLst>
                <a:ext uri="{FF2B5EF4-FFF2-40B4-BE49-F238E27FC236}">
                  <a16:creationId xmlns:a16="http://schemas.microsoft.com/office/drawing/2014/main" id="{95D9AE67-1B56-4668-B60C-07CE4CBD1619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EB7A38F5-BD2D-434A-AB29-4D68B61D4FB3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E5FD341E-A850-4E57-B836-1B740D058769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96CB166F-D7FF-415B-9155-017612267FB4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B98E9852-3273-4AE4-9CA9-133E4CE06FD3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09FBB99D-D7E2-4AF8-94A5-5352F3CCB486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3B94F06-074C-494F-9C91-830253F6E13B}"/>
                </a:ext>
              </a:extLst>
            </p:cNvPr>
            <p:cNvCxnSpPr>
              <a:stCxn id="187" idx="6"/>
              <a:endCxn id="184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C4C3092-CEAF-474E-BB48-BC71A65AB92E}"/>
                </a:ext>
              </a:extLst>
            </p:cNvPr>
            <p:cNvCxnSpPr>
              <a:stCxn id="184" idx="6"/>
              <a:endCxn id="182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5E929AA1-FDEA-4CB6-A036-0DE0657580C1}"/>
                </a:ext>
              </a:extLst>
            </p:cNvPr>
            <p:cNvCxnSpPr>
              <a:stCxn id="182" idx="3"/>
              <a:endCxn id="185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2FA5D5DF-4AFE-4544-B00B-5F1923FECE98}"/>
                </a:ext>
              </a:extLst>
            </p:cNvPr>
            <p:cNvCxnSpPr>
              <a:stCxn id="184" idx="4"/>
              <a:endCxn id="185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006CF48F-3243-4A82-8E7C-1108C1580CF3}"/>
                </a:ext>
              </a:extLst>
            </p:cNvPr>
            <p:cNvCxnSpPr>
              <a:stCxn id="185" idx="1"/>
              <a:endCxn id="187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C29A9793-68A2-4ABE-B1BF-D6CDF8A48CB5}"/>
                </a:ext>
              </a:extLst>
            </p:cNvPr>
            <p:cNvCxnSpPr>
              <a:stCxn id="187" idx="4"/>
              <a:endCxn id="188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DBB5F3C-E9A9-4020-A401-3655D1BC3E49}"/>
                </a:ext>
              </a:extLst>
            </p:cNvPr>
            <p:cNvCxnSpPr>
              <a:stCxn id="188" idx="4"/>
              <a:endCxn id="186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416AB4D-81E8-4983-9DFD-35EB6D47ACA6}"/>
                </a:ext>
              </a:extLst>
            </p:cNvPr>
            <p:cNvCxnSpPr>
              <a:stCxn id="186" idx="7"/>
              <a:endCxn id="185" idx="3"/>
            </p:cNvCxnSpPr>
            <p:nvPr/>
          </p:nvCxnSpPr>
          <p:spPr>
            <a:xfrm flipV="1">
              <a:off x="710128" y="1794636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09BCB6C-B4F0-4785-8224-ADB156445C85}"/>
                </a:ext>
              </a:extLst>
            </p:cNvPr>
            <p:cNvCxnSpPr>
              <a:stCxn id="186" idx="6"/>
              <a:endCxn id="183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E6A3752A-9651-411B-B428-7973F80B9ED9}"/>
                </a:ext>
              </a:extLst>
            </p:cNvPr>
            <p:cNvCxnSpPr>
              <a:stCxn id="183" idx="0"/>
              <a:endCxn id="185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B0059789-1B29-4616-90D8-117F924B3C62}"/>
                </a:ext>
              </a:extLst>
            </p:cNvPr>
            <p:cNvCxnSpPr>
              <a:stCxn id="183" idx="6"/>
              <a:endCxn id="180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C909A3E5-9CD5-48CE-A56B-ACE2B6DB8177}"/>
                </a:ext>
              </a:extLst>
            </p:cNvPr>
            <p:cNvCxnSpPr>
              <a:stCxn id="185" idx="5"/>
              <a:endCxn id="180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75D778-0447-4185-B93F-1F4C0F61A836}"/>
                </a:ext>
              </a:extLst>
            </p:cNvPr>
            <p:cNvCxnSpPr>
              <a:stCxn id="180" idx="0"/>
              <a:endCxn id="181" idx="4"/>
            </p:cNvCxnSpPr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F5AD3A12-B52F-4E58-B336-CFB48E0FC5B4}"/>
                </a:ext>
              </a:extLst>
            </p:cNvPr>
            <p:cNvCxnSpPr>
              <a:stCxn id="181" idx="0"/>
              <a:endCxn id="182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671BD9C-111C-450C-AE1A-FF561A1C56EF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F6A8CAA-34F0-4A60-93FF-797600F0F2B7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AA95507E-A954-4EDC-AFE2-95C7A9ABA0EB}"/>
                </a:ext>
              </a:extLst>
            </p:cNvPr>
            <p:cNvSpPr/>
            <p:nvPr/>
          </p:nvSpPr>
          <p:spPr>
            <a:xfrm>
              <a:off x="322933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20" name="Connector: Elbow 219">
              <a:extLst>
                <a:ext uri="{FF2B5EF4-FFF2-40B4-BE49-F238E27FC236}">
                  <a16:creationId xmlns:a16="http://schemas.microsoft.com/office/drawing/2014/main" id="{B109E0E5-8BB1-4376-8177-0DB69E84FE45}"/>
                </a:ext>
              </a:extLst>
            </p:cNvPr>
            <p:cNvCxnSpPr>
              <a:stCxn id="219" idx="7"/>
              <a:endCxn id="187" idx="0"/>
            </p:cNvCxnSpPr>
            <p:nvPr/>
          </p:nvCxnSpPr>
          <p:spPr>
            <a:xfrm rot="16200000" flipV="1">
              <a:off x="928339" y="-93526"/>
              <a:ext cx="2311390" cy="3071101"/>
            </a:xfrm>
            <a:prstGeom prst="bentConnector3">
              <a:avLst>
                <a:gd name="adj1" fmla="val 10989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or: Elbow 220">
              <a:extLst>
                <a:ext uri="{FF2B5EF4-FFF2-40B4-BE49-F238E27FC236}">
                  <a16:creationId xmlns:a16="http://schemas.microsoft.com/office/drawing/2014/main" id="{DB977D1F-7215-47D9-87D7-0680540C9205}"/>
                </a:ext>
              </a:extLst>
            </p:cNvPr>
            <p:cNvCxnSpPr>
              <a:stCxn id="219" idx="0"/>
              <a:endCxn id="184" idx="0"/>
            </p:cNvCxnSpPr>
            <p:nvPr/>
          </p:nvCxnSpPr>
          <p:spPr>
            <a:xfrm rot="16200000" flipV="1">
              <a:off x="1383221" y="456046"/>
              <a:ext cx="2238894" cy="1910543"/>
            </a:xfrm>
            <a:prstGeom prst="bentConnector3">
              <a:avLst>
                <a:gd name="adj1" fmla="val 1060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163C71BC-61E9-4E8D-8B8B-71DFF22CBAFA}"/>
                </a:ext>
              </a:extLst>
            </p:cNvPr>
            <p:cNvCxnSpPr>
              <a:stCxn id="182" idx="5"/>
              <a:endCxn id="219" idx="1"/>
            </p:cNvCxnSpPr>
            <p:nvPr/>
          </p:nvCxnSpPr>
          <p:spPr>
            <a:xfrm>
              <a:off x="2707954" y="676575"/>
              <a:ext cx="588340" cy="192114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or: Elbow 222">
              <a:extLst>
                <a:ext uri="{FF2B5EF4-FFF2-40B4-BE49-F238E27FC236}">
                  <a16:creationId xmlns:a16="http://schemas.microsoft.com/office/drawing/2014/main" id="{9FF9CEE2-BB7A-4492-9450-FB01F254CD8A}"/>
                </a:ext>
              </a:extLst>
            </p:cNvPr>
            <p:cNvCxnSpPr>
              <a:stCxn id="186" idx="4"/>
              <a:endCxn id="219" idx="5"/>
            </p:cNvCxnSpPr>
            <p:nvPr/>
          </p:nvCxnSpPr>
          <p:spPr>
            <a:xfrm rot="5400000" flipH="1" flipV="1">
              <a:off x="2054712" y="1414780"/>
              <a:ext cx="58642" cy="3071101"/>
            </a:xfrm>
            <a:prstGeom prst="bentConnector3">
              <a:avLst>
                <a:gd name="adj1" fmla="val -403999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or: Elbow 223">
              <a:extLst>
                <a:ext uri="{FF2B5EF4-FFF2-40B4-BE49-F238E27FC236}">
                  <a16:creationId xmlns:a16="http://schemas.microsoft.com/office/drawing/2014/main" id="{2FA469F9-E5B3-4C8D-BE07-AE3650C05471}"/>
                </a:ext>
              </a:extLst>
            </p:cNvPr>
            <p:cNvCxnSpPr>
              <a:stCxn id="219" idx="4"/>
              <a:endCxn id="183" idx="4"/>
            </p:cNvCxnSpPr>
            <p:nvPr/>
          </p:nvCxnSpPr>
          <p:spPr>
            <a:xfrm rot="5400000" flipH="1">
              <a:off x="2499897" y="2029924"/>
              <a:ext cx="5541" cy="1910543"/>
            </a:xfrm>
            <a:prstGeom prst="bentConnector3">
              <a:avLst>
                <a:gd name="adj1" fmla="val -227487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4C9F313F-0345-4DF7-919E-9D3ED3B59014}"/>
                </a:ext>
              </a:extLst>
            </p:cNvPr>
            <p:cNvCxnSpPr>
              <a:stCxn id="219" idx="2"/>
              <a:endCxn id="180" idx="6"/>
            </p:cNvCxnSpPr>
            <p:nvPr/>
          </p:nvCxnSpPr>
          <p:spPr>
            <a:xfrm flipH="1">
              <a:off x="2774909" y="2759365"/>
              <a:ext cx="4544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7FAA1370-701C-4688-9E4B-692DBBBFFC87}"/>
                </a:ext>
              </a:extLst>
            </p:cNvPr>
            <p:cNvCxnSpPr>
              <a:stCxn id="219" idx="2"/>
              <a:endCxn id="181" idx="5"/>
            </p:cNvCxnSpPr>
            <p:nvPr/>
          </p:nvCxnSpPr>
          <p:spPr>
            <a:xfrm flipH="1" flipV="1">
              <a:off x="2707954" y="1794636"/>
              <a:ext cx="521385" cy="96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65">
              <a:extLst>
                <a:ext uri="{FF2B5EF4-FFF2-40B4-BE49-F238E27FC236}">
                  <a16:creationId xmlns:a16="http://schemas.microsoft.com/office/drawing/2014/main" id="{D719363F-4DB5-4BBF-AE7E-E7A1BE598E7A}"/>
                </a:ext>
              </a:extLst>
            </p:cNvPr>
            <p:cNvCxnSpPr>
              <a:cxnSpLocks/>
              <a:stCxn id="219" idx="1"/>
              <a:endCxn id="185" idx="5"/>
            </p:cNvCxnSpPr>
            <p:nvPr/>
          </p:nvCxnSpPr>
          <p:spPr>
            <a:xfrm rot="16200000" flipV="1">
              <a:off x="2101126" y="1402551"/>
              <a:ext cx="803084" cy="158725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or: Elbow 67">
              <a:extLst>
                <a:ext uri="{FF2B5EF4-FFF2-40B4-BE49-F238E27FC236}">
                  <a16:creationId xmlns:a16="http://schemas.microsoft.com/office/drawing/2014/main" id="{F0E1C2EF-39BD-4924-9236-0B2C2191BC9B}"/>
                </a:ext>
              </a:extLst>
            </p:cNvPr>
            <p:cNvCxnSpPr>
              <a:cxnSpLocks/>
              <a:stCxn id="219" idx="1"/>
              <a:endCxn id="188" idx="4"/>
            </p:cNvCxnSpPr>
            <p:nvPr/>
          </p:nvCxnSpPr>
          <p:spPr>
            <a:xfrm rot="16200000" flipV="1">
              <a:off x="1554325" y="855750"/>
              <a:ext cx="736129" cy="2747811"/>
            </a:xfrm>
            <a:prstGeom prst="curvedConnector3">
              <a:avLst>
                <a:gd name="adj1" fmla="val 31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4AE08DC-4301-49BE-8484-150276DA14D7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86E2C25E-7020-4164-8B7C-CF3C7A9D2286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53CCB70D-75DA-4CB5-B3C1-E080950C3237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1AE10A7-00C5-496D-8C75-45C0211584FC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8736537-C1C6-455A-A10B-23A391DB94DB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2E621EC-2148-4171-B6F4-6CADF0257C9C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45E29A8-5617-4913-9693-3BA801C11EC1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C285D77E-7AAD-4473-972C-F3DC9D36FB1B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D2878D30-F5C0-4355-BF69-A6D5CEF4C53F}"/>
                </a:ext>
              </a:extLst>
            </p:cNvPr>
            <p:cNvSpPr txBox="1"/>
            <p:nvPr/>
          </p:nvSpPr>
          <p:spPr>
            <a:xfrm>
              <a:off x="932281" y="21863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335F5994-8C9D-4307-B254-48C0B706E2F7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021DDD4F-BA57-45F2-8A8A-9E3A892EA23C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F9ACE25-B3D5-4F0A-AE53-0721987DB0B1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4817E29-B9D3-4064-9005-ECC4102C13AE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601B887-0068-40D6-A10C-F0DF3BAAB88F}"/>
              </a:ext>
            </a:extLst>
          </p:cNvPr>
          <p:cNvSpPr txBox="1"/>
          <p:nvPr/>
        </p:nvSpPr>
        <p:spPr>
          <a:xfrm>
            <a:off x="946148" y="8380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37772C-DF21-4CDA-B215-6A5E6C87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5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X75 = @ then X7A = 3 - @ and XA5 = E-@.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X75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X7A is 3 - @ &gt;= 0 or @ &lt;=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XA5 is E - @ &gt;= 0 or @ &lt;= -E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3 will satisfy all of the above and result in X75 = 3, X7A = 0,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and XA5 = -3 so X7A will dropped out of the basic group and XA5 will be reversed.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CA1*XA1 + C3A*X3A + </a:t>
            </a:r>
            <a:r>
              <a:rPr lang="en-US" sz="900" strike="sngStrike" dirty="0">
                <a:latin typeface="Consolas" panose="020B0609020204030204" pitchFamily="49" charset="0"/>
              </a:rPr>
              <a:t>C7A*X7A </a:t>
            </a:r>
            <a:r>
              <a:rPr lang="en-US" sz="900" dirty="0">
                <a:latin typeface="Consolas" panose="020B0609020204030204" pitchFamily="49" charset="0"/>
              </a:rPr>
              <a:t>+ C75*X75 + CA9*XA9 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C5A*X5A 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1*3 + 1*5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+ 0*3 + 1*5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1*3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3049E-E662-4D1F-BEA4-4734EA6FF824}"/>
              </a:ext>
            </a:extLst>
          </p:cNvPr>
          <p:cNvSpPr txBox="1"/>
          <p:nvPr/>
        </p:nvSpPr>
        <p:spPr>
          <a:xfrm>
            <a:off x="5598812" y="4016843"/>
            <a:ext cx="58473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X75 as @ then flow at node 7 is “out more” and flow at node 5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X75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X7A we see flow at node 7 is “out less” and flow at node 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X7A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XA5 we see flow at node 5 is “in less” so flow at node A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XA5 must be “less” or “-@”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1BBA3E-4E8B-4EA0-993A-2980E9449191}"/>
              </a:ext>
            </a:extLst>
          </p:cNvPr>
          <p:cNvGrpSpPr/>
          <p:nvPr/>
        </p:nvGrpSpPr>
        <p:grpSpPr>
          <a:xfrm>
            <a:off x="319883" y="276305"/>
            <a:ext cx="3366656" cy="2955407"/>
            <a:chOff x="319883" y="276305"/>
            <a:chExt cx="3366656" cy="29554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EFFA02E-40ED-4A8E-A672-EEEDD2DA28C3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96B6A14-18B5-4D7B-B33C-058E033DAD10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9A46DA0C-4E6E-4040-B8FF-6566484CAB24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2D4B47A9-4DC5-44CE-AA27-9DC856814E18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47EA4547-B89A-4E61-9C7E-6B3B0D419FFA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C2765CF9-121A-40A7-A8DF-F4242D7B396F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B309CCFE-22D2-437D-8E00-ABB15558FF5A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408F3094-CEF5-4B2B-971F-B0A9C0FD19CA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603DEF64-BDE5-47E5-9031-E819EA794B2F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0BD8A52A-7496-4AB0-B3E1-9F10BA402142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62058CA4-9252-48FB-A3D4-9DC228701A58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A3303E7-E82C-47D2-9B34-A7382E276D8A}"/>
                </a:ext>
              </a:extLst>
            </p:cNvPr>
            <p:cNvCxnSpPr>
              <a:stCxn id="101" idx="6"/>
              <a:endCxn id="98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B471A4F-8013-4486-914E-FD4105B71D6B}"/>
                </a:ext>
              </a:extLst>
            </p:cNvPr>
            <p:cNvCxnSpPr>
              <a:stCxn id="98" idx="6"/>
              <a:endCxn id="96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B873561-E930-4AA1-9304-5890A03E55F8}"/>
                </a:ext>
              </a:extLst>
            </p:cNvPr>
            <p:cNvCxnSpPr>
              <a:stCxn id="96" idx="3"/>
              <a:endCxn id="99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61C1E93-8E9E-4341-9972-884609EF0BDB}"/>
                </a:ext>
              </a:extLst>
            </p:cNvPr>
            <p:cNvCxnSpPr>
              <a:stCxn id="98" idx="4"/>
              <a:endCxn id="99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E4A1668-91A1-45F5-8330-320B9DA0094D}"/>
                </a:ext>
              </a:extLst>
            </p:cNvPr>
            <p:cNvCxnSpPr>
              <a:stCxn id="99" idx="1"/>
              <a:endCxn id="101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5E2801B-CA13-4100-BDFC-260FB97DC94D}"/>
                </a:ext>
              </a:extLst>
            </p:cNvPr>
            <p:cNvCxnSpPr>
              <a:stCxn id="101" idx="4"/>
              <a:endCxn id="102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D6E38C9-03D6-4814-A59A-0155E26BFC51}"/>
                </a:ext>
              </a:extLst>
            </p:cNvPr>
            <p:cNvCxnSpPr>
              <a:stCxn id="102" idx="4"/>
              <a:endCxn id="100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90AFCC3-A669-4191-93A7-0CC5DC3D2D7E}"/>
                </a:ext>
              </a:extLst>
            </p:cNvPr>
            <p:cNvCxnSpPr>
              <a:stCxn id="100" idx="7"/>
              <a:endCxn id="99" idx="3"/>
            </p:cNvCxnSpPr>
            <p:nvPr/>
          </p:nvCxnSpPr>
          <p:spPr>
            <a:xfrm flipV="1">
              <a:off x="710128" y="1794636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307F085-5EB3-4263-9E75-E06ECED207FC}"/>
                </a:ext>
              </a:extLst>
            </p:cNvPr>
            <p:cNvCxnSpPr>
              <a:stCxn id="100" idx="6"/>
              <a:endCxn id="97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78E6616-6715-4960-AC85-D7E186367E97}"/>
                </a:ext>
              </a:extLst>
            </p:cNvPr>
            <p:cNvCxnSpPr>
              <a:stCxn id="97" idx="0"/>
              <a:endCxn id="99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BC56DEB-4F72-41D9-A640-35AFD45EE794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0B8BA5C-0636-46A5-BA0F-4BB9758D867A}"/>
                </a:ext>
              </a:extLst>
            </p:cNvPr>
            <p:cNvCxnSpPr>
              <a:stCxn id="99" idx="5"/>
              <a:endCxn id="94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95F4FAA-075F-4C61-8F2D-A7983721CD65}"/>
                </a:ext>
              </a:extLst>
            </p:cNvPr>
            <p:cNvCxnSpPr>
              <a:stCxn id="94" idx="0"/>
              <a:endCxn id="95" idx="4"/>
            </p:cNvCxnSpPr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2B2D991-D961-48DF-9CF4-F9845882DBF9}"/>
                </a:ext>
              </a:extLst>
            </p:cNvPr>
            <p:cNvCxnSpPr>
              <a:stCxn id="95" idx="0"/>
              <a:endCxn id="96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B4B3B34-E51F-4B35-A1DA-9A990B57125C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72AD160-94EA-4FAA-AE3E-2383F909C739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2BF76FBC-B746-4F12-806C-519A85477E9B}"/>
                </a:ext>
              </a:extLst>
            </p:cNvPr>
            <p:cNvSpPr/>
            <p:nvPr/>
          </p:nvSpPr>
          <p:spPr>
            <a:xfrm>
              <a:off x="322933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01ADD066-6650-43B6-B6B8-F0D50BD44CA0}"/>
                </a:ext>
              </a:extLst>
            </p:cNvPr>
            <p:cNvCxnSpPr>
              <a:stCxn id="129" idx="7"/>
              <a:endCxn id="101" idx="0"/>
            </p:cNvCxnSpPr>
            <p:nvPr/>
          </p:nvCxnSpPr>
          <p:spPr>
            <a:xfrm rot="16200000" flipV="1">
              <a:off x="928339" y="-93526"/>
              <a:ext cx="2311390" cy="3071101"/>
            </a:xfrm>
            <a:prstGeom prst="bentConnector3">
              <a:avLst>
                <a:gd name="adj1" fmla="val 10989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FEEF3406-3BAF-487D-9508-569A4F182977}"/>
                </a:ext>
              </a:extLst>
            </p:cNvPr>
            <p:cNvCxnSpPr>
              <a:stCxn id="129" idx="0"/>
              <a:endCxn id="98" idx="0"/>
            </p:cNvCxnSpPr>
            <p:nvPr/>
          </p:nvCxnSpPr>
          <p:spPr>
            <a:xfrm rot="16200000" flipV="1">
              <a:off x="1383221" y="456046"/>
              <a:ext cx="2238894" cy="1910543"/>
            </a:xfrm>
            <a:prstGeom prst="bentConnector3">
              <a:avLst>
                <a:gd name="adj1" fmla="val 1060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AC935EB-3E5A-4F38-A308-FA6579F17A8A}"/>
                </a:ext>
              </a:extLst>
            </p:cNvPr>
            <p:cNvCxnSpPr>
              <a:stCxn id="96" idx="5"/>
              <a:endCxn id="129" idx="1"/>
            </p:cNvCxnSpPr>
            <p:nvPr/>
          </p:nvCxnSpPr>
          <p:spPr>
            <a:xfrm>
              <a:off x="2707954" y="676575"/>
              <a:ext cx="588340" cy="192114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17F60B1E-BCA5-4A9B-97E4-4CE57961B7C4}"/>
                </a:ext>
              </a:extLst>
            </p:cNvPr>
            <p:cNvCxnSpPr>
              <a:stCxn id="100" idx="4"/>
              <a:endCxn id="129" idx="5"/>
            </p:cNvCxnSpPr>
            <p:nvPr/>
          </p:nvCxnSpPr>
          <p:spPr>
            <a:xfrm rot="5400000" flipH="1" flipV="1">
              <a:off x="2054712" y="1414780"/>
              <a:ext cx="58642" cy="3071101"/>
            </a:xfrm>
            <a:prstGeom prst="bentConnector3">
              <a:avLst>
                <a:gd name="adj1" fmla="val -403999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E401A396-D7B2-459E-BE30-54CE78EFB0E2}"/>
                </a:ext>
              </a:extLst>
            </p:cNvPr>
            <p:cNvCxnSpPr>
              <a:stCxn id="129" idx="4"/>
              <a:endCxn id="97" idx="4"/>
            </p:cNvCxnSpPr>
            <p:nvPr/>
          </p:nvCxnSpPr>
          <p:spPr>
            <a:xfrm rot="5400000" flipH="1">
              <a:off x="2499897" y="2029924"/>
              <a:ext cx="5541" cy="1910543"/>
            </a:xfrm>
            <a:prstGeom prst="bentConnector3">
              <a:avLst>
                <a:gd name="adj1" fmla="val -227487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9AB8C2A-65C2-4BDE-A548-2353FB2AAC00}"/>
                </a:ext>
              </a:extLst>
            </p:cNvPr>
            <p:cNvCxnSpPr>
              <a:stCxn id="129" idx="2"/>
              <a:endCxn id="94" idx="6"/>
            </p:cNvCxnSpPr>
            <p:nvPr/>
          </p:nvCxnSpPr>
          <p:spPr>
            <a:xfrm flipH="1">
              <a:off x="2774909" y="2759365"/>
              <a:ext cx="4544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CA76CA8-2908-49D5-AD4A-6175919675AC}"/>
                </a:ext>
              </a:extLst>
            </p:cNvPr>
            <p:cNvCxnSpPr>
              <a:stCxn id="129" idx="2"/>
              <a:endCxn id="95" idx="5"/>
            </p:cNvCxnSpPr>
            <p:nvPr/>
          </p:nvCxnSpPr>
          <p:spPr>
            <a:xfrm flipH="1" flipV="1">
              <a:off x="2707954" y="1794636"/>
              <a:ext cx="521385" cy="96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65">
              <a:extLst>
                <a:ext uri="{FF2B5EF4-FFF2-40B4-BE49-F238E27FC236}">
                  <a16:creationId xmlns:a16="http://schemas.microsoft.com/office/drawing/2014/main" id="{D64304D7-9FB4-42CC-BB9D-E75342CE8628}"/>
                </a:ext>
              </a:extLst>
            </p:cNvPr>
            <p:cNvCxnSpPr>
              <a:cxnSpLocks/>
              <a:stCxn id="129" idx="1"/>
              <a:endCxn id="99" idx="5"/>
            </p:cNvCxnSpPr>
            <p:nvPr/>
          </p:nvCxnSpPr>
          <p:spPr>
            <a:xfrm rot="16200000" flipV="1">
              <a:off x="2101126" y="1402551"/>
              <a:ext cx="803084" cy="158725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67">
              <a:extLst>
                <a:ext uri="{FF2B5EF4-FFF2-40B4-BE49-F238E27FC236}">
                  <a16:creationId xmlns:a16="http://schemas.microsoft.com/office/drawing/2014/main" id="{D34F83B1-7144-4864-917F-61AD212F411C}"/>
                </a:ext>
              </a:extLst>
            </p:cNvPr>
            <p:cNvCxnSpPr>
              <a:cxnSpLocks/>
              <a:stCxn id="129" idx="1"/>
              <a:endCxn id="102" idx="4"/>
            </p:cNvCxnSpPr>
            <p:nvPr/>
          </p:nvCxnSpPr>
          <p:spPr>
            <a:xfrm rot="16200000" flipV="1">
              <a:off x="1554325" y="855750"/>
              <a:ext cx="736129" cy="2747811"/>
            </a:xfrm>
            <a:prstGeom prst="curvedConnector3">
              <a:avLst>
                <a:gd name="adj1" fmla="val 31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9E3CCC0-6B04-4636-8CBB-13030EFA2F5F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A5F7B5A-57FA-4A9C-B36B-83BD948A9845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EF0B6CD-4C46-41CB-A9DE-3056655BBA48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37DE539-0E49-4F75-8A43-E384C27ACE23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717D41-A82A-467E-ABCB-31E6B6DC1BD8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B7940B7-7862-4BF4-869A-C5DCEEC0DCD1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4108A0F-8FBC-4811-9C27-728CCAAF92CA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18C4F9D-AD61-4C08-8330-1C7633FA5785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53C9C01-DA53-4F16-99EF-1BB727FB745A}"/>
                </a:ext>
              </a:extLst>
            </p:cNvPr>
            <p:cNvSpPr txBox="1"/>
            <p:nvPr/>
          </p:nvSpPr>
          <p:spPr>
            <a:xfrm>
              <a:off x="932281" y="21863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1B39CF4-658A-4E78-94D6-D28625D20A3F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22A671A-051E-46F0-B45E-CA3CE26B5420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5912549-9E78-4791-8D65-79BE8021BB2B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0D6FA7A-10C1-42ED-8430-93B1D42E82BD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986F091B-5BF6-495F-A85E-37E43373AE73}"/>
                </a:ext>
              </a:extLst>
            </p:cNvPr>
            <p:cNvSpPr txBox="1"/>
            <p:nvPr/>
          </p:nvSpPr>
          <p:spPr>
            <a:xfrm>
              <a:off x="686539" y="2140314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326C128-D5AD-4434-BDD1-5505D4870053}"/>
                </a:ext>
              </a:extLst>
            </p:cNvPr>
            <p:cNvSpPr txBox="1"/>
            <p:nvPr/>
          </p:nvSpPr>
          <p:spPr>
            <a:xfrm>
              <a:off x="730283" y="2954713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3-@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B3649FB-FF76-4326-8331-3B1DE6B3B84C}"/>
                </a:ext>
              </a:extLst>
            </p:cNvPr>
            <p:cNvSpPr txBox="1"/>
            <p:nvPr/>
          </p:nvSpPr>
          <p:spPr>
            <a:xfrm>
              <a:off x="2037552" y="1896434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E-@</a:t>
              </a: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0CFEC628-ABF5-4E6D-85A4-F3358D66AD71}"/>
              </a:ext>
            </a:extLst>
          </p:cNvPr>
          <p:cNvSpPr txBox="1"/>
          <p:nvPr/>
        </p:nvSpPr>
        <p:spPr>
          <a:xfrm>
            <a:off x="946148" y="8380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92DEE-B3E9-4EFB-9CD3-E93B201B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XA1 = 03 = -b1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XA2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X3A = 05 = b3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XA4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X5A = 03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XA6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X75 = 03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XA8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XA9 = 05 = -b9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49372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w1 = 1; w1 = -1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w2 = 1; w2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w3 – </a:t>
            </a:r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1; </a:t>
            </a:r>
            <a:r>
              <a:rPr lang="en-US" sz="900" u="sng" dirty="0">
                <a:latin typeface="Consolas" panose="020B0609020204030204" pitchFamily="49" charset="0"/>
              </a:rPr>
              <a:t>w3 = 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w4 = 1; w4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w5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1; </a:t>
            </a:r>
            <a:r>
              <a:rPr lang="en-US" sz="900" u="sng" dirty="0">
                <a:latin typeface="Consolas" panose="020B0609020204030204" pitchFamily="49" charset="0"/>
              </a:rPr>
              <a:t>w5 = 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w6 = 1; w6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w7 – w5 = 0; w7 – 1 = 0; </a:t>
            </a:r>
            <a:r>
              <a:rPr lang="en-US" sz="900" u="sng" dirty="0">
                <a:latin typeface="Consolas" panose="020B0609020204030204" pitchFamily="49" charset="0"/>
              </a:rPr>
              <a:t>w7 = 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w8 = 1; w8 = -1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w9 = 1; w9 = -1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X12: w1 – w2 – C12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X14: w1 – w4 – C14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X23: w2 – w3 – C23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X25: w2 – w5 – C25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X35: w3 – w5 – C35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X47: w4 – w7 – C47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X51: w5 – w1 – C51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X59: w5 – w9 – C59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X63: w6 – w3 – C63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X75: w7 – w5 – C75 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X78: w7 – w8 – C78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X85: w8 – w5 – C85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X89: w8 – w9 – C89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X96: w9 – w6 – C96 =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8937361" y="3954980"/>
            <a:ext cx="29825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X51, X59, and X78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C51 = 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C59 = 4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C78 = 3</a:t>
            </a:r>
          </a:p>
          <a:p>
            <a:endParaRPr lang="en-US" sz="900" strike="sngStrike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X78 to add to basic group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58997-F75E-4D55-B791-A8D1518880C6}"/>
              </a:ext>
            </a:extLst>
          </p:cNvPr>
          <p:cNvGrpSpPr/>
          <p:nvPr/>
        </p:nvGrpSpPr>
        <p:grpSpPr>
          <a:xfrm>
            <a:off x="319883" y="276305"/>
            <a:ext cx="3366656" cy="2769367"/>
            <a:chOff x="319883" y="276305"/>
            <a:chExt cx="3366656" cy="276936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2E4BC5-7E77-412C-A1A2-12EFF1F64888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2E9BBE-A3D2-49EB-B128-E6BD0A96A292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168499E6-DA7F-485D-A8E9-F64556EE2C19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39899D82-CCCF-4AC7-9075-D59F04A601F3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20D66D61-785E-43C0-A6F6-EE68A79AED3A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4E5901AF-3620-4265-9CCA-9FF66EFED038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B6E17512-E85D-4AFC-A492-2B05A712FAF4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86BF76F5-7D25-4C15-B4C3-A38CD55C1935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37F48DBB-D926-40D4-AE9D-14A81014D2C5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38A25218-2A2A-4D4A-AA0A-DE72083DA3D1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3997F641-0EFA-4DE6-A04E-7270D0BFB35D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A512895-E0C2-432C-974B-CD23339411E7}"/>
                </a:ext>
              </a:extLst>
            </p:cNvPr>
            <p:cNvCxnSpPr>
              <a:stCxn id="69" idx="6"/>
              <a:endCxn id="66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0B7F480-2E59-4AD5-AF05-1705DBEF912D}"/>
                </a:ext>
              </a:extLst>
            </p:cNvPr>
            <p:cNvCxnSpPr>
              <a:stCxn id="66" idx="6"/>
              <a:endCxn id="64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404F43E-2222-435E-9B12-142F1E985789}"/>
                </a:ext>
              </a:extLst>
            </p:cNvPr>
            <p:cNvCxnSpPr>
              <a:stCxn id="64" idx="3"/>
              <a:endCxn id="67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3FC43AE-42C7-4553-AA3E-5527279069C8}"/>
                </a:ext>
              </a:extLst>
            </p:cNvPr>
            <p:cNvCxnSpPr>
              <a:stCxn id="66" idx="4"/>
              <a:endCxn id="67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E7433A2-8389-4F7D-9297-AAC377D7D2CA}"/>
                </a:ext>
              </a:extLst>
            </p:cNvPr>
            <p:cNvCxnSpPr>
              <a:stCxn id="67" idx="1"/>
              <a:endCxn id="69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7CC96EA-FADD-4FF2-9B95-6E20157325C1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841C353-2070-47D5-9C3D-A1066045BDC7}"/>
                </a:ext>
              </a:extLst>
            </p:cNvPr>
            <p:cNvCxnSpPr>
              <a:stCxn id="70" idx="4"/>
              <a:endCxn id="68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7D1CC91-2CA1-4DEF-9FFD-9FE013A073AB}"/>
                </a:ext>
              </a:extLst>
            </p:cNvPr>
            <p:cNvCxnSpPr>
              <a:stCxn id="68" idx="7"/>
              <a:endCxn id="67" idx="3"/>
            </p:cNvCxnSpPr>
            <p:nvPr/>
          </p:nvCxnSpPr>
          <p:spPr>
            <a:xfrm flipV="1">
              <a:off x="710128" y="1794636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19379C3-3D0D-4530-9F68-869A32993461}"/>
                </a:ext>
              </a:extLst>
            </p:cNvPr>
            <p:cNvCxnSpPr>
              <a:stCxn id="68" idx="6"/>
              <a:endCxn id="65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691B237-A292-4239-BF4B-F26C477C6055}"/>
                </a:ext>
              </a:extLst>
            </p:cNvPr>
            <p:cNvCxnSpPr>
              <a:stCxn id="65" idx="0"/>
              <a:endCxn id="67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3923F6B-392A-4500-B3E8-8E9BEAFE7AF2}"/>
                </a:ext>
              </a:extLst>
            </p:cNvPr>
            <p:cNvCxnSpPr>
              <a:stCxn id="65" idx="6"/>
              <a:endCxn id="62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C3362BA-5A2B-43C9-AF5A-58DBB2656942}"/>
                </a:ext>
              </a:extLst>
            </p:cNvPr>
            <p:cNvCxnSpPr>
              <a:stCxn id="67" idx="5"/>
              <a:endCxn id="62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40869E9-6791-40FA-ADBB-3A58C40DF87A}"/>
                </a:ext>
              </a:extLst>
            </p:cNvPr>
            <p:cNvCxnSpPr>
              <a:stCxn id="62" idx="0"/>
              <a:endCxn id="63" idx="4"/>
            </p:cNvCxnSpPr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DEBA75C-F177-4122-8FFB-59FDE77D9E39}"/>
                </a:ext>
              </a:extLst>
            </p:cNvPr>
            <p:cNvCxnSpPr>
              <a:stCxn id="63" idx="0"/>
              <a:endCxn id="64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4BF2717-C271-474B-9791-979437217229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74B94B-6CCA-4245-B087-0B8798D7FF31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30E26B65-2001-4EA1-86E4-854EE3A964DE}"/>
                </a:ext>
              </a:extLst>
            </p:cNvPr>
            <p:cNvSpPr/>
            <p:nvPr/>
          </p:nvSpPr>
          <p:spPr>
            <a:xfrm>
              <a:off x="322933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7A5ABF74-D715-4E52-8954-437F1BF735A8}"/>
                </a:ext>
              </a:extLst>
            </p:cNvPr>
            <p:cNvCxnSpPr>
              <a:stCxn id="87" idx="7"/>
              <a:endCxn id="69" idx="0"/>
            </p:cNvCxnSpPr>
            <p:nvPr/>
          </p:nvCxnSpPr>
          <p:spPr>
            <a:xfrm rot="16200000" flipV="1">
              <a:off x="928339" y="-93526"/>
              <a:ext cx="2311390" cy="3071101"/>
            </a:xfrm>
            <a:prstGeom prst="bentConnector3">
              <a:avLst>
                <a:gd name="adj1" fmla="val 10989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1B674275-BA9D-4E35-B2A5-9111198B4245}"/>
                </a:ext>
              </a:extLst>
            </p:cNvPr>
            <p:cNvCxnSpPr>
              <a:stCxn id="87" idx="0"/>
              <a:endCxn id="66" idx="0"/>
            </p:cNvCxnSpPr>
            <p:nvPr/>
          </p:nvCxnSpPr>
          <p:spPr>
            <a:xfrm rot="16200000" flipV="1">
              <a:off x="1383221" y="456046"/>
              <a:ext cx="2238894" cy="1910543"/>
            </a:xfrm>
            <a:prstGeom prst="bentConnector3">
              <a:avLst>
                <a:gd name="adj1" fmla="val 1060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DF9C3A6-2BF9-4911-9268-AFEE2A0B29AD}"/>
                </a:ext>
              </a:extLst>
            </p:cNvPr>
            <p:cNvCxnSpPr>
              <a:stCxn id="64" idx="5"/>
              <a:endCxn id="87" idx="1"/>
            </p:cNvCxnSpPr>
            <p:nvPr/>
          </p:nvCxnSpPr>
          <p:spPr>
            <a:xfrm>
              <a:off x="2707954" y="676575"/>
              <a:ext cx="588340" cy="192114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D2A90B0B-2F63-48A1-8E8B-29B455DB70CC}"/>
                </a:ext>
              </a:extLst>
            </p:cNvPr>
            <p:cNvCxnSpPr>
              <a:stCxn id="87" idx="4"/>
              <a:endCxn id="65" idx="4"/>
            </p:cNvCxnSpPr>
            <p:nvPr/>
          </p:nvCxnSpPr>
          <p:spPr>
            <a:xfrm rot="5400000" flipH="1">
              <a:off x="2499897" y="2029924"/>
              <a:ext cx="5541" cy="1910543"/>
            </a:xfrm>
            <a:prstGeom prst="bentConnector3">
              <a:avLst>
                <a:gd name="adj1" fmla="val -227487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D56F24F-4089-41A9-888B-BF65ABBED640}"/>
                </a:ext>
              </a:extLst>
            </p:cNvPr>
            <p:cNvCxnSpPr>
              <a:stCxn id="87" idx="2"/>
              <a:endCxn id="62" idx="6"/>
            </p:cNvCxnSpPr>
            <p:nvPr/>
          </p:nvCxnSpPr>
          <p:spPr>
            <a:xfrm flipH="1">
              <a:off x="2774909" y="2759365"/>
              <a:ext cx="4544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8F610A3-336C-4468-B3BD-E1476112EFE0}"/>
                </a:ext>
              </a:extLst>
            </p:cNvPr>
            <p:cNvCxnSpPr>
              <a:stCxn id="87" idx="2"/>
              <a:endCxn id="63" idx="5"/>
            </p:cNvCxnSpPr>
            <p:nvPr/>
          </p:nvCxnSpPr>
          <p:spPr>
            <a:xfrm flipH="1" flipV="1">
              <a:off x="2707954" y="1794636"/>
              <a:ext cx="521385" cy="96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65">
              <a:extLst>
                <a:ext uri="{FF2B5EF4-FFF2-40B4-BE49-F238E27FC236}">
                  <a16:creationId xmlns:a16="http://schemas.microsoft.com/office/drawing/2014/main" id="{E4E6C19F-5CA5-48A8-BAD6-5B12C2FE313C}"/>
                </a:ext>
              </a:extLst>
            </p:cNvPr>
            <p:cNvCxnSpPr>
              <a:cxnSpLocks/>
              <a:stCxn id="87" idx="1"/>
              <a:endCxn id="67" idx="5"/>
            </p:cNvCxnSpPr>
            <p:nvPr/>
          </p:nvCxnSpPr>
          <p:spPr>
            <a:xfrm rot="16200000" flipV="1">
              <a:off x="2101126" y="1402551"/>
              <a:ext cx="803084" cy="158725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67">
              <a:extLst>
                <a:ext uri="{FF2B5EF4-FFF2-40B4-BE49-F238E27FC236}">
                  <a16:creationId xmlns:a16="http://schemas.microsoft.com/office/drawing/2014/main" id="{F53E12E8-E4AF-4F7A-B62A-EC0E11599EE0}"/>
                </a:ext>
              </a:extLst>
            </p:cNvPr>
            <p:cNvCxnSpPr>
              <a:cxnSpLocks/>
              <a:stCxn id="87" idx="1"/>
              <a:endCxn id="70" idx="4"/>
            </p:cNvCxnSpPr>
            <p:nvPr/>
          </p:nvCxnSpPr>
          <p:spPr>
            <a:xfrm rot="16200000" flipV="1">
              <a:off x="1554325" y="855750"/>
              <a:ext cx="736129" cy="2747811"/>
            </a:xfrm>
            <a:prstGeom prst="curvedConnector3">
              <a:avLst>
                <a:gd name="adj1" fmla="val 31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4AEAFCB-6201-42B4-8FB4-057CDA912FBA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0064BBA-5483-49F6-B6E0-BC81F8F4A134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78BD63-2AA1-4CD6-B977-313932242672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1446032-1955-406A-8BCD-3E7D2AFF6BE0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E45233-311D-4679-8832-7459E7D2E73A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054AE61-A4F6-4FB4-A5CD-0AFA7E224339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EA1C45E-B490-47F4-A4B5-0AC1003A52F2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4053254-2FE5-49EF-990D-13327713325B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B2105A2-7BE6-421D-B61E-4989E5C6085B}"/>
                </a:ext>
              </a:extLst>
            </p:cNvPr>
            <p:cNvSpPr txBox="1"/>
            <p:nvPr/>
          </p:nvSpPr>
          <p:spPr>
            <a:xfrm>
              <a:off x="932281" y="21863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461B051-A1B9-42ED-A16C-2E67FF2A99A0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600F3FB-DD71-4CF9-A88C-945FAA7C84A2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00686D-9B77-4638-AE89-387BD21F445B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DA355D0-6A50-4D75-98C2-2DBD4821D8D3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968EB2F-919B-4992-9A54-9783273B66B6}"/>
                </a:ext>
              </a:extLst>
            </p:cNvPr>
            <p:cNvSpPr txBox="1"/>
            <p:nvPr/>
          </p:nvSpPr>
          <p:spPr>
            <a:xfrm>
              <a:off x="686539" y="214031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C651132-A4CA-4011-A162-36A3CE5A340D}"/>
                </a:ext>
              </a:extLst>
            </p:cNvPr>
            <p:cNvSpPr txBox="1"/>
            <p:nvPr/>
          </p:nvSpPr>
          <p:spPr>
            <a:xfrm>
              <a:off x="2037552" y="189643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9B2AAF7-522F-43F3-BB25-4906D740CDB0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37FBE-A1DC-4830-9EFF-7E0856F6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3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X78 = @ then X75 = 3 - @, X5A = 3 - @, and XA8 = E-@.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X78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X75 is 3 - @ &gt;= 0 or @ &lt;=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X5A is 3 - @ &gt;= 0 or @ &lt;=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XA8 is E - @ &gt;= 0 or @ &lt;= -E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3 will satisfy all of the above and result in X78 = 3, X75 = 0,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X5A = 0. and XA8 = -3 so X75 and X5A will dropped out of the basic group and XA8 will be reversed.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CA1*XA1 + C3A*X3A + </a:t>
            </a:r>
            <a:r>
              <a:rPr lang="en-US" sz="900" strike="sngStrike" dirty="0">
                <a:latin typeface="Consolas" panose="020B0609020204030204" pitchFamily="49" charset="0"/>
              </a:rPr>
              <a:t>C7A*X7A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C75*X75 </a:t>
            </a:r>
            <a:r>
              <a:rPr lang="en-US" sz="900" dirty="0">
                <a:latin typeface="Consolas" panose="020B0609020204030204" pitchFamily="49" charset="0"/>
              </a:rPr>
              <a:t>+ C78*X78 + CA9*XA9 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</a:t>
            </a:r>
            <a:r>
              <a:rPr lang="en-US" sz="900" strike="sngStrike" dirty="0">
                <a:latin typeface="Consolas" panose="020B0609020204030204" pitchFamily="49" charset="0"/>
              </a:rPr>
              <a:t>C5A*X5A </a:t>
            </a:r>
            <a:r>
              <a:rPr lang="en-US" sz="900" dirty="0">
                <a:latin typeface="Consolas" panose="020B0609020204030204" pitchFamily="49" charset="0"/>
              </a:rPr>
              <a:t>+ C8A*X8A 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1*3 + 1*5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0*3</a:t>
            </a:r>
            <a:r>
              <a:rPr lang="en-US" sz="900" dirty="0">
                <a:latin typeface="Consolas" panose="020B0609020204030204" pitchFamily="49" charset="0"/>
              </a:rPr>
              <a:t> + 0*3 + 1*5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+ 1*3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3049E-E662-4D1F-BEA4-4734EA6FF824}"/>
              </a:ext>
            </a:extLst>
          </p:cNvPr>
          <p:cNvSpPr txBox="1"/>
          <p:nvPr/>
        </p:nvSpPr>
        <p:spPr>
          <a:xfrm>
            <a:off x="5598812" y="4016843"/>
            <a:ext cx="58473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X78 as @ then flow at node 7 is “out more” and flow at node 8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X78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X75 we see flow at node 7 is “out less” and flow at node 5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X75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X5A we see flow at node 5 is “out less” and flow at node 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X5A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XA8 we see flow at node 8 is “in less” so flow at node A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XA8 must be “less” or “-@”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AA2B04-0106-440E-B8BE-B46A43B79246}"/>
              </a:ext>
            </a:extLst>
          </p:cNvPr>
          <p:cNvGrpSpPr/>
          <p:nvPr/>
        </p:nvGrpSpPr>
        <p:grpSpPr>
          <a:xfrm>
            <a:off x="319883" y="276305"/>
            <a:ext cx="3366656" cy="2880882"/>
            <a:chOff x="319883" y="276305"/>
            <a:chExt cx="3366656" cy="288088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25A88E-3492-4E13-BCED-B48D3217D83D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5715B4-F67D-456D-82CE-B8DE380AC110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F5995B6-44DE-44C2-AEFF-0854C5879D18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EDFFD290-6D15-46FA-AF72-629AE2F032AD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AE1585EA-73C4-4820-AA77-940878850FCC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879A343B-3269-4D54-B325-59DCB812FEBD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C8B8E89E-86C6-47EB-970B-8321745E966B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99901229-93D8-440F-B690-36070B9E7403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8284547B-8499-48A1-97D8-260B921625D9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27449EF7-3D08-41BE-A4D6-34320862881E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52992991-DF6B-4AF6-9DBF-389DC36618A4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FCE4E8-510A-48A6-AE0A-FD0B5F9A3805}"/>
                </a:ext>
              </a:extLst>
            </p:cNvPr>
            <p:cNvCxnSpPr>
              <a:stCxn id="69" idx="6"/>
              <a:endCxn id="66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2672C05-5C10-421D-8779-C639BD96D160}"/>
                </a:ext>
              </a:extLst>
            </p:cNvPr>
            <p:cNvCxnSpPr>
              <a:stCxn id="66" idx="6"/>
              <a:endCxn id="64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807EEAD-050F-4F53-8E88-0DDCE5D3D92C}"/>
                </a:ext>
              </a:extLst>
            </p:cNvPr>
            <p:cNvCxnSpPr>
              <a:stCxn id="64" idx="3"/>
              <a:endCxn id="67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DC27093-EB20-4F03-ACA7-7EE51FEE1B12}"/>
                </a:ext>
              </a:extLst>
            </p:cNvPr>
            <p:cNvCxnSpPr>
              <a:stCxn id="66" idx="4"/>
              <a:endCxn id="67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F1E68EE-EB19-4845-9AA2-54563B13FA30}"/>
                </a:ext>
              </a:extLst>
            </p:cNvPr>
            <p:cNvCxnSpPr>
              <a:stCxn id="67" idx="1"/>
              <a:endCxn id="69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B68F872-1640-4E55-B644-F66CC99B99B5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ACFB0B1-DAC2-4607-829C-FA4ED6E25502}"/>
                </a:ext>
              </a:extLst>
            </p:cNvPr>
            <p:cNvCxnSpPr>
              <a:stCxn id="70" idx="4"/>
              <a:endCxn id="68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8C075A9-D357-4640-88B5-03EF5028DB41}"/>
                </a:ext>
              </a:extLst>
            </p:cNvPr>
            <p:cNvCxnSpPr>
              <a:stCxn id="68" idx="7"/>
              <a:endCxn id="67" idx="3"/>
            </p:cNvCxnSpPr>
            <p:nvPr/>
          </p:nvCxnSpPr>
          <p:spPr>
            <a:xfrm flipV="1">
              <a:off x="710128" y="1794636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077D083-4582-4B4D-A24D-FE0FACE0A403}"/>
                </a:ext>
              </a:extLst>
            </p:cNvPr>
            <p:cNvCxnSpPr>
              <a:stCxn id="68" idx="6"/>
              <a:endCxn id="65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74B99F8-8931-48FF-8327-897BE90A0C2D}"/>
                </a:ext>
              </a:extLst>
            </p:cNvPr>
            <p:cNvCxnSpPr>
              <a:stCxn id="65" idx="0"/>
              <a:endCxn id="67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9C20574-7980-42CE-AD49-F0CBAABA1E9F}"/>
                </a:ext>
              </a:extLst>
            </p:cNvPr>
            <p:cNvCxnSpPr>
              <a:stCxn id="65" idx="6"/>
              <a:endCxn id="62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F59A307-C736-43C9-AB90-EF44F75B7D89}"/>
                </a:ext>
              </a:extLst>
            </p:cNvPr>
            <p:cNvCxnSpPr>
              <a:stCxn id="67" idx="5"/>
              <a:endCxn id="62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53CC084-7D73-4756-B85C-5AE1CB677BE2}"/>
                </a:ext>
              </a:extLst>
            </p:cNvPr>
            <p:cNvCxnSpPr>
              <a:stCxn id="62" idx="0"/>
              <a:endCxn id="63" idx="4"/>
            </p:cNvCxnSpPr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FEB9F51-5DCB-46A5-AC8E-E72E5BFF1C8B}"/>
                </a:ext>
              </a:extLst>
            </p:cNvPr>
            <p:cNvCxnSpPr>
              <a:stCxn id="63" idx="0"/>
              <a:endCxn id="64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112A5D-35CB-4302-993F-F7F03FB22AF9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C79FC6-F784-474B-984B-CADE16140C00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03E7EB6D-28FC-4991-A8CF-C52B563DF53F}"/>
                </a:ext>
              </a:extLst>
            </p:cNvPr>
            <p:cNvSpPr/>
            <p:nvPr/>
          </p:nvSpPr>
          <p:spPr>
            <a:xfrm>
              <a:off x="322933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4B0FF3C9-977E-4930-A715-8278EE6AAC0B}"/>
                </a:ext>
              </a:extLst>
            </p:cNvPr>
            <p:cNvCxnSpPr>
              <a:stCxn id="87" idx="7"/>
              <a:endCxn id="69" idx="0"/>
            </p:cNvCxnSpPr>
            <p:nvPr/>
          </p:nvCxnSpPr>
          <p:spPr>
            <a:xfrm rot="16200000" flipV="1">
              <a:off x="928339" y="-93526"/>
              <a:ext cx="2311390" cy="3071101"/>
            </a:xfrm>
            <a:prstGeom prst="bentConnector3">
              <a:avLst>
                <a:gd name="adj1" fmla="val 10989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2E942F9A-87BE-45AF-A37E-C7BD472566C6}"/>
                </a:ext>
              </a:extLst>
            </p:cNvPr>
            <p:cNvCxnSpPr>
              <a:stCxn id="87" idx="0"/>
              <a:endCxn id="66" idx="0"/>
            </p:cNvCxnSpPr>
            <p:nvPr/>
          </p:nvCxnSpPr>
          <p:spPr>
            <a:xfrm rot="16200000" flipV="1">
              <a:off x="1383221" y="456046"/>
              <a:ext cx="2238894" cy="1910543"/>
            </a:xfrm>
            <a:prstGeom prst="bentConnector3">
              <a:avLst>
                <a:gd name="adj1" fmla="val 1060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9BF4B56-68B5-4F16-A46D-212DD9D1A530}"/>
                </a:ext>
              </a:extLst>
            </p:cNvPr>
            <p:cNvCxnSpPr>
              <a:stCxn id="64" idx="5"/>
              <a:endCxn id="87" idx="1"/>
            </p:cNvCxnSpPr>
            <p:nvPr/>
          </p:nvCxnSpPr>
          <p:spPr>
            <a:xfrm>
              <a:off x="2707954" y="676575"/>
              <a:ext cx="588340" cy="192114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5EC2C5A0-5F77-4FBA-B12C-6D759E53621A}"/>
                </a:ext>
              </a:extLst>
            </p:cNvPr>
            <p:cNvCxnSpPr>
              <a:stCxn id="87" idx="4"/>
              <a:endCxn id="65" idx="4"/>
            </p:cNvCxnSpPr>
            <p:nvPr/>
          </p:nvCxnSpPr>
          <p:spPr>
            <a:xfrm rot="5400000" flipH="1">
              <a:off x="2499897" y="2029924"/>
              <a:ext cx="5541" cy="1910543"/>
            </a:xfrm>
            <a:prstGeom prst="bentConnector3">
              <a:avLst>
                <a:gd name="adj1" fmla="val -227487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D7C5C7F-7AA6-41A8-8311-15B13BCA2A8B}"/>
                </a:ext>
              </a:extLst>
            </p:cNvPr>
            <p:cNvCxnSpPr>
              <a:stCxn id="87" idx="2"/>
              <a:endCxn id="62" idx="6"/>
            </p:cNvCxnSpPr>
            <p:nvPr/>
          </p:nvCxnSpPr>
          <p:spPr>
            <a:xfrm flipH="1">
              <a:off x="2774909" y="2759365"/>
              <a:ext cx="4544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6FFDCB6-F4E8-4EE4-A178-D0234147548E}"/>
                </a:ext>
              </a:extLst>
            </p:cNvPr>
            <p:cNvCxnSpPr>
              <a:stCxn id="87" idx="2"/>
              <a:endCxn id="63" idx="5"/>
            </p:cNvCxnSpPr>
            <p:nvPr/>
          </p:nvCxnSpPr>
          <p:spPr>
            <a:xfrm flipH="1" flipV="1">
              <a:off x="2707954" y="1794636"/>
              <a:ext cx="521385" cy="96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65">
              <a:extLst>
                <a:ext uri="{FF2B5EF4-FFF2-40B4-BE49-F238E27FC236}">
                  <a16:creationId xmlns:a16="http://schemas.microsoft.com/office/drawing/2014/main" id="{1490A9C2-CAD6-4986-AE3F-329C819E989E}"/>
                </a:ext>
              </a:extLst>
            </p:cNvPr>
            <p:cNvCxnSpPr>
              <a:cxnSpLocks/>
              <a:stCxn id="87" idx="1"/>
              <a:endCxn id="67" idx="5"/>
            </p:cNvCxnSpPr>
            <p:nvPr/>
          </p:nvCxnSpPr>
          <p:spPr>
            <a:xfrm rot="16200000" flipV="1">
              <a:off x="2101126" y="1402551"/>
              <a:ext cx="803084" cy="158725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67">
              <a:extLst>
                <a:ext uri="{FF2B5EF4-FFF2-40B4-BE49-F238E27FC236}">
                  <a16:creationId xmlns:a16="http://schemas.microsoft.com/office/drawing/2014/main" id="{6293F23A-F0CF-4405-8A42-9E97AC0BBC9E}"/>
                </a:ext>
              </a:extLst>
            </p:cNvPr>
            <p:cNvCxnSpPr>
              <a:cxnSpLocks/>
              <a:stCxn id="87" idx="1"/>
              <a:endCxn id="70" idx="4"/>
            </p:cNvCxnSpPr>
            <p:nvPr/>
          </p:nvCxnSpPr>
          <p:spPr>
            <a:xfrm rot="16200000" flipV="1">
              <a:off x="1554325" y="855750"/>
              <a:ext cx="736129" cy="2747811"/>
            </a:xfrm>
            <a:prstGeom prst="curvedConnector3">
              <a:avLst>
                <a:gd name="adj1" fmla="val 31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3670A77-5432-43EE-9F06-C039BD1CD845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C1E267-6B53-4E3A-AFCA-D804584861CD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A350AEA-3224-4665-AF87-EAA0D7AB5ACF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DA519AF-D9C6-4641-A042-2AC6002F4798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CDF77A-0308-4D58-88FE-913334A6866B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030C1CC-A598-44CC-9E96-050F44E6D758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E0E7C12-8225-4E13-ABD8-2AACB87FE3B0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AD4A15F-4758-40E3-B7EC-04BC8B92A36A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62801D3-3CDF-4E14-A680-3810A3CB75A2}"/>
                </a:ext>
              </a:extLst>
            </p:cNvPr>
            <p:cNvSpPr txBox="1"/>
            <p:nvPr/>
          </p:nvSpPr>
          <p:spPr>
            <a:xfrm>
              <a:off x="932281" y="21863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15DE2FE-35CE-45A1-94B4-AAB1F5DA44A1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286090B-D864-475D-B99A-9DE7D1FA5D70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7F8EA65-6E76-437B-A82E-6B68FB85C15E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329F00F-45A2-4CF1-A5C9-EEF081BD3752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C0310A4-D630-4E85-94D2-DD69CACFD7EF}"/>
                </a:ext>
              </a:extLst>
            </p:cNvPr>
            <p:cNvSpPr txBox="1"/>
            <p:nvPr/>
          </p:nvSpPr>
          <p:spPr>
            <a:xfrm rot="18730187">
              <a:off x="602532" y="2166512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3-@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65CAF06-426A-48F4-B979-0A1630E90727}"/>
                </a:ext>
              </a:extLst>
            </p:cNvPr>
            <p:cNvSpPr txBox="1"/>
            <p:nvPr/>
          </p:nvSpPr>
          <p:spPr>
            <a:xfrm>
              <a:off x="2037552" y="1896434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3-@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2F501CA-030E-4B11-96CA-E7F4CE09D50D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0F96B73-D426-441C-B2B0-D522D54CA63F}"/>
                </a:ext>
              </a:extLst>
            </p:cNvPr>
            <p:cNvSpPr txBox="1"/>
            <p:nvPr/>
          </p:nvSpPr>
          <p:spPr>
            <a:xfrm>
              <a:off x="905158" y="274205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9CAE332-8110-484A-A477-69D161060263}"/>
                </a:ext>
              </a:extLst>
            </p:cNvPr>
            <p:cNvSpPr txBox="1"/>
            <p:nvPr/>
          </p:nvSpPr>
          <p:spPr>
            <a:xfrm>
              <a:off x="1908621" y="2880188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E-@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3D8686-2EA8-430D-A543-6286736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6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XA1 = 03 = -b1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XA2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X3A = 05 = b3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XA4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XA6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X78 = 03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X8A = 03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XA9 = 05 = -b9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4937205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III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w1 = 1; w1 = -1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w2 = 1; w2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w3 – </a:t>
            </a:r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1; </a:t>
            </a:r>
            <a:r>
              <a:rPr lang="en-US" sz="900" u="sng" dirty="0">
                <a:latin typeface="Consolas" panose="020B0609020204030204" pitchFamily="49" charset="0"/>
              </a:rPr>
              <a:t>w3 = 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w4 = 1; w4 = -1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w6 = 1; w6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w7 – w8 = 0; w7 – (-1) = 0; w7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w8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1; </a:t>
            </a:r>
            <a:r>
              <a:rPr lang="en-US" sz="900" u="sng" dirty="0">
                <a:latin typeface="Consolas" panose="020B0609020204030204" pitchFamily="49" charset="0"/>
              </a:rPr>
              <a:t>w8 = 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w9 = 1; w9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Need to bring in link to solve for w5 (cheapest outgoing)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w5 – w9 = 0; w5 – (-1) = 0; w5 = -1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X12: w1 – w2 – C12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X14: w1 – w4 – C14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X23: w2 – w3 – C23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X25: w2 – w5 – C25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X35: w3 – w5 – C35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X47: w4 – w7 – C47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X51: w5 – w1 – C51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X59: w5 – w9 – C59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X63: w6 – w3 – C63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X75: w7 – w5 – C75 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X78: w7 – w8 – C78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X85: w8 – w5 – C85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X89: w8 – w9 – C89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X96: w9 – w6 – C96 =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C19B95E-D064-4B9A-985E-800ABD980085}"/>
              </a:ext>
            </a:extLst>
          </p:cNvPr>
          <p:cNvSpPr txBox="1"/>
          <p:nvPr/>
        </p:nvSpPr>
        <p:spPr>
          <a:xfrm>
            <a:off x="8937361" y="3954980"/>
            <a:ext cx="29825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X35, X85, and X89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C35 = 6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C85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C89 = 2</a:t>
            </a:r>
          </a:p>
          <a:p>
            <a:endParaRPr lang="en-US" sz="900" strike="sngStrike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X85 to add to basic group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F9794C-F62E-48D0-86F4-BBB86F59B326}"/>
              </a:ext>
            </a:extLst>
          </p:cNvPr>
          <p:cNvGrpSpPr/>
          <p:nvPr/>
        </p:nvGrpSpPr>
        <p:grpSpPr>
          <a:xfrm>
            <a:off x="319883" y="276305"/>
            <a:ext cx="3366656" cy="2880882"/>
            <a:chOff x="319883" y="276305"/>
            <a:chExt cx="3366656" cy="2880882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78A8802-1875-4052-B0FB-A42C52319B7C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19B1A34-976D-4837-829C-4C7627C40E0E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F22A777E-E954-4818-9C3E-C81EC1D16E06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9A1BF1B7-0E75-451A-9B5B-C0594A1A3696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9AA24AB3-F850-4406-8010-C26E0347F1EF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C0F7A399-07E0-4090-9012-0DD22647357C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E3728DE9-9313-4540-A010-B65D0995A3F5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83D88A6B-A3CF-4C22-B633-A1717AD7242B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2" name="Flowchart: Connector 181">
              <a:extLst>
                <a:ext uri="{FF2B5EF4-FFF2-40B4-BE49-F238E27FC236}">
                  <a16:creationId xmlns:a16="http://schemas.microsoft.com/office/drawing/2014/main" id="{96105B25-8535-4A49-8D90-DA10B171AE3B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3" name="Flowchart: Connector 182">
              <a:extLst>
                <a:ext uri="{FF2B5EF4-FFF2-40B4-BE49-F238E27FC236}">
                  <a16:creationId xmlns:a16="http://schemas.microsoft.com/office/drawing/2014/main" id="{32F9FD3C-8DB8-4322-87A5-50D49AA63861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3AE8B3BB-1EE3-4256-A3D8-EE57618FF3E8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4AB776E-0B90-4738-A4D5-B95A153CFF05}"/>
                </a:ext>
              </a:extLst>
            </p:cNvPr>
            <p:cNvCxnSpPr>
              <a:stCxn id="183" idx="6"/>
              <a:endCxn id="180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0AB2A6ED-B04E-415B-8E9B-0E054A4DB2FD}"/>
                </a:ext>
              </a:extLst>
            </p:cNvPr>
            <p:cNvCxnSpPr>
              <a:stCxn id="180" idx="6"/>
              <a:endCxn id="178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A9426A3-4252-4ACF-A42A-7E17953DA8BE}"/>
                </a:ext>
              </a:extLst>
            </p:cNvPr>
            <p:cNvCxnSpPr>
              <a:stCxn id="178" idx="3"/>
              <a:endCxn id="181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19D9B05A-26F0-4521-9470-E55A2BC059D3}"/>
                </a:ext>
              </a:extLst>
            </p:cNvPr>
            <p:cNvCxnSpPr>
              <a:stCxn id="180" idx="4"/>
              <a:endCxn id="181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F7070299-C080-42CB-B371-C30FF00BDB80}"/>
                </a:ext>
              </a:extLst>
            </p:cNvPr>
            <p:cNvCxnSpPr>
              <a:stCxn id="181" idx="1"/>
              <a:endCxn id="183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6A2B3F6B-96DD-4442-8C6A-6058B1C92638}"/>
                </a:ext>
              </a:extLst>
            </p:cNvPr>
            <p:cNvCxnSpPr>
              <a:stCxn id="183" idx="4"/>
              <a:endCxn id="184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A18B2757-D52E-4816-9837-EF3384A7CB5C}"/>
                </a:ext>
              </a:extLst>
            </p:cNvPr>
            <p:cNvCxnSpPr>
              <a:stCxn id="184" idx="4"/>
              <a:endCxn id="182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DE12010D-4C07-4E1D-AA72-DADE0ECA396E}"/>
                </a:ext>
              </a:extLst>
            </p:cNvPr>
            <p:cNvCxnSpPr>
              <a:stCxn id="182" idx="6"/>
              <a:endCxn id="179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BDC7851B-E5E5-4195-96BA-2B5E7A3261B2}"/>
                </a:ext>
              </a:extLst>
            </p:cNvPr>
            <p:cNvCxnSpPr>
              <a:stCxn id="179" idx="0"/>
              <a:endCxn id="181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A4B7CF4-2B4F-423D-A5F7-768BD6180253}"/>
                </a:ext>
              </a:extLst>
            </p:cNvPr>
            <p:cNvCxnSpPr>
              <a:stCxn id="179" idx="6"/>
              <a:endCxn id="176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63D96475-20E0-473F-9262-0F37E6CC2EF3}"/>
                </a:ext>
              </a:extLst>
            </p:cNvPr>
            <p:cNvCxnSpPr>
              <a:stCxn id="181" idx="5"/>
              <a:endCxn id="176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6B1B4CAE-9E51-459C-93B1-00277F805286}"/>
                </a:ext>
              </a:extLst>
            </p:cNvPr>
            <p:cNvCxnSpPr>
              <a:stCxn id="176" idx="0"/>
              <a:endCxn id="177" idx="4"/>
            </p:cNvCxnSpPr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D584ADF-7832-4BE7-86E7-38A1841C0478}"/>
                </a:ext>
              </a:extLst>
            </p:cNvPr>
            <p:cNvCxnSpPr>
              <a:stCxn id="177" idx="0"/>
              <a:endCxn id="178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F8E9D07-8803-4EBF-A606-01ECEF5B4D7C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B6EE5DED-1296-4567-B0F3-C0F03C5154D1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0FE940F2-79A0-4BE0-978D-9F97125174E7}"/>
                </a:ext>
              </a:extLst>
            </p:cNvPr>
            <p:cNvSpPr/>
            <p:nvPr/>
          </p:nvSpPr>
          <p:spPr>
            <a:xfrm>
              <a:off x="322933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02" name="Connector: Elbow 201">
              <a:extLst>
                <a:ext uri="{FF2B5EF4-FFF2-40B4-BE49-F238E27FC236}">
                  <a16:creationId xmlns:a16="http://schemas.microsoft.com/office/drawing/2014/main" id="{8D316371-D6A8-44F2-8115-0ADB3B246A58}"/>
                </a:ext>
              </a:extLst>
            </p:cNvPr>
            <p:cNvCxnSpPr>
              <a:stCxn id="201" idx="7"/>
              <a:endCxn id="183" idx="0"/>
            </p:cNvCxnSpPr>
            <p:nvPr/>
          </p:nvCxnSpPr>
          <p:spPr>
            <a:xfrm rot="16200000" flipV="1">
              <a:off x="928339" y="-93526"/>
              <a:ext cx="2311390" cy="3071101"/>
            </a:xfrm>
            <a:prstGeom prst="bentConnector3">
              <a:avLst>
                <a:gd name="adj1" fmla="val 10989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or: Elbow 202">
              <a:extLst>
                <a:ext uri="{FF2B5EF4-FFF2-40B4-BE49-F238E27FC236}">
                  <a16:creationId xmlns:a16="http://schemas.microsoft.com/office/drawing/2014/main" id="{918F324E-09D0-4624-B38C-E5B0835C3976}"/>
                </a:ext>
              </a:extLst>
            </p:cNvPr>
            <p:cNvCxnSpPr>
              <a:stCxn id="201" idx="0"/>
              <a:endCxn id="180" idx="0"/>
            </p:cNvCxnSpPr>
            <p:nvPr/>
          </p:nvCxnSpPr>
          <p:spPr>
            <a:xfrm rot="16200000" flipV="1">
              <a:off x="1383221" y="456046"/>
              <a:ext cx="2238894" cy="1910543"/>
            </a:xfrm>
            <a:prstGeom prst="bentConnector3">
              <a:avLst>
                <a:gd name="adj1" fmla="val 1060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AD82F43-E484-4A9B-A70A-831D72326523}"/>
                </a:ext>
              </a:extLst>
            </p:cNvPr>
            <p:cNvCxnSpPr>
              <a:stCxn id="178" idx="5"/>
              <a:endCxn id="201" idx="1"/>
            </p:cNvCxnSpPr>
            <p:nvPr/>
          </p:nvCxnSpPr>
          <p:spPr>
            <a:xfrm>
              <a:off x="2707954" y="676575"/>
              <a:ext cx="588340" cy="192114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88F3E075-436B-4BBA-B4BC-92F9621BAB65}"/>
                </a:ext>
              </a:extLst>
            </p:cNvPr>
            <p:cNvCxnSpPr>
              <a:stCxn id="201" idx="4"/>
              <a:endCxn id="179" idx="4"/>
            </p:cNvCxnSpPr>
            <p:nvPr/>
          </p:nvCxnSpPr>
          <p:spPr>
            <a:xfrm rot="5400000" flipH="1">
              <a:off x="2499897" y="2029924"/>
              <a:ext cx="5541" cy="1910543"/>
            </a:xfrm>
            <a:prstGeom prst="bentConnector3">
              <a:avLst>
                <a:gd name="adj1" fmla="val -2274878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B1D9FE42-5B05-4230-B542-FFB14EBA1269}"/>
                </a:ext>
              </a:extLst>
            </p:cNvPr>
            <p:cNvCxnSpPr>
              <a:stCxn id="201" idx="2"/>
              <a:endCxn id="176" idx="6"/>
            </p:cNvCxnSpPr>
            <p:nvPr/>
          </p:nvCxnSpPr>
          <p:spPr>
            <a:xfrm flipH="1">
              <a:off x="2774909" y="2759365"/>
              <a:ext cx="4544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9B55E9D2-4268-4529-9AA3-3A0C69F5861D}"/>
                </a:ext>
              </a:extLst>
            </p:cNvPr>
            <p:cNvCxnSpPr>
              <a:stCxn id="201" idx="2"/>
              <a:endCxn id="177" idx="5"/>
            </p:cNvCxnSpPr>
            <p:nvPr/>
          </p:nvCxnSpPr>
          <p:spPr>
            <a:xfrm flipH="1" flipV="1">
              <a:off x="2707954" y="1794636"/>
              <a:ext cx="521385" cy="96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or: Elbow 67">
              <a:extLst>
                <a:ext uri="{FF2B5EF4-FFF2-40B4-BE49-F238E27FC236}">
                  <a16:creationId xmlns:a16="http://schemas.microsoft.com/office/drawing/2014/main" id="{BCE740DF-F481-4B9F-9D36-68497BD3C632}"/>
                </a:ext>
              </a:extLst>
            </p:cNvPr>
            <p:cNvCxnSpPr>
              <a:cxnSpLocks/>
              <a:stCxn id="201" idx="1"/>
              <a:endCxn id="184" idx="4"/>
            </p:cNvCxnSpPr>
            <p:nvPr/>
          </p:nvCxnSpPr>
          <p:spPr>
            <a:xfrm rot="16200000" flipV="1">
              <a:off x="1554325" y="855750"/>
              <a:ext cx="736129" cy="2747811"/>
            </a:xfrm>
            <a:prstGeom prst="curvedConnector3">
              <a:avLst>
                <a:gd name="adj1" fmla="val 31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C782904-5363-4203-8E3D-60A015E7C248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60BEFB7-FBD7-4552-9089-CE2B1F9571B1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CC6421E-5349-4D95-9065-7096F3EB8805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8FF590-25DF-4C26-8B32-55C1E9E5F8CB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AB8A13D-ABAE-429A-A31A-CB00D3FF6171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627A143-60CF-4E56-8FD9-C8770620DEA2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7C642B4-134C-4D27-AD27-FF8203821A25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4BB0D84-A17C-4947-802E-96564F82FB13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0CBCD6A-EBE1-4BE3-9769-95DE073CBE3C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FE420DD-A35E-4C19-9648-7DDE0CF42390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9CB872CB-1C03-41BE-A856-D1BFB62747BC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3AA62D6-3A8C-4A31-AA77-4923E7B9608B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69DB830-93BF-472B-A88C-B418A3766825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131A9D69-C75F-4E81-8388-2CA6627526B6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3295F82-1E5A-4BE9-9F8C-EA17497A5127}"/>
                </a:ext>
              </a:extLst>
            </p:cNvPr>
            <p:cNvSpPr txBox="1"/>
            <p:nvPr/>
          </p:nvSpPr>
          <p:spPr>
            <a:xfrm>
              <a:off x="1908621" y="28801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805AD-47AE-49A7-82AD-2D09B48E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5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X85 = @ then X59 = E + @, X8A = 3 - @, and XA9 = 5-@.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X85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 is E +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X8A is 3 - @ &gt;= 0 or @ &lt;=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XA9 is 5 - @ &gt;= 0 or @ &lt;= 5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3 will satisfy all of the above and result in X85 = 3, X59 = 3,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X8A = 0. and XA9 = 2 so X8A will dropped out of the basic group.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CA1*XA1 + C3A*X3A + </a:t>
            </a:r>
            <a:r>
              <a:rPr lang="en-US" sz="900" strike="sngStrike" dirty="0">
                <a:latin typeface="Consolas" panose="020B0609020204030204" pitchFamily="49" charset="0"/>
              </a:rPr>
              <a:t>C7A*X7A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C75*X75 </a:t>
            </a:r>
            <a:r>
              <a:rPr lang="en-US" sz="900" dirty="0">
                <a:latin typeface="Consolas" panose="020B0609020204030204" pitchFamily="49" charset="0"/>
              </a:rPr>
              <a:t>+ C59*X59 + C85*X85 + C78*X78 + CA9*XA9 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</a:t>
            </a:r>
            <a:r>
              <a:rPr lang="en-US" sz="900" strike="sngStrike" dirty="0">
                <a:latin typeface="Consolas" panose="020B0609020204030204" pitchFamily="49" charset="0"/>
              </a:rPr>
              <a:t>C5A*X5A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C8A*X8A </a:t>
            </a:r>
            <a:r>
              <a:rPr lang="en-US" sz="900" dirty="0">
                <a:latin typeface="Consolas" panose="020B0609020204030204" pitchFamily="49" charset="0"/>
              </a:rPr>
              <a:t>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1*3 + 1*5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0*3</a:t>
            </a:r>
            <a:r>
              <a:rPr lang="en-US" sz="900" dirty="0">
                <a:latin typeface="Consolas" panose="020B0609020204030204" pitchFamily="49" charset="0"/>
              </a:rPr>
              <a:t> + 0*3 + 0*3 + 0*3 + 1*2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3049E-E662-4D1F-BEA4-4734EA6FF824}"/>
              </a:ext>
            </a:extLst>
          </p:cNvPr>
          <p:cNvSpPr txBox="1"/>
          <p:nvPr/>
        </p:nvSpPr>
        <p:spPr>
          <a:xfrm>
            <a:off x="5598812" y="4016843"/>
            <a:ext cx="58473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X85 as @ then flow at node 8 is “out more” and flow at node 5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X85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X59 we see flow at node 5 is “out more” and flow at node 9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X59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X8A we see flow at node 8 is “out less” and flow at node 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X8A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XA9 we see flow at node 9 is “in less” so flow at node A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XA9 must be “less” or “-@”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22CEA7-CE12-4325-9058-B01C47D34C66}"/>
              </a:ext>
            </a:extLst>
          </p:cNvPr>
          <p:cNvGrpSpPr/>
          <p:nvPr/>
        </p:nvGrpSpPr>
        <p:grpSpPr>
          <a:xfrm>
            <a:off x="319883" y="276305"/>
            <a:ext cx="3366656" cy="2880882"/>
            <a:chOff x="319883" y="276305"/>
            <a:chExt cx="3366656" cy="288088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F23A39-8589-4F6A-8EC1-E8924B7D8E01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0874AFA-50DB-454E-AD36-D10EFBC712D8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6A5C294D-1427-40E7-8D6B-E4536DC84AF6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FAF03CB6-17EF-4E7C-A23B-538AAC0D7E8C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64255005-3436-43A7-9FC1-AE045319AB32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0FA574C2-4C71-42FC-A23A-E9EE2713FA88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A8AEEDBD-17BB-414D-A504-EC232D58D35F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0285D2E-011A-4898-B1D3-65E977A84A2F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268F5DF2-361A-4643-82C0-3D6B613ACC62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0A5EB36A-A3FA-463B-AEDC-FA0E13D809D7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C1C75032-2DEB-4C5A-8876-42CE2CB088C8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E805863-F013-4337-B444-2CCC768AAE06}"/>
                </a:ext>
              </a:extLst>
            </p:cNvPr>
            <p:cNvCxnSpPr>
              <a:stCxn id="101" idx="6"/>
              <a:endCxn id="98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435655D-4612-4F65-BB84-46D86630133F}"/>
                </a:ext>
              </a:extLst>
            </p:cNvPr>
            <p:cNvCxnSpPr>
              <a:stCxn id="98" idx="6"/>
              <a:endCxn id="96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B45E0B1-C5FF-4E9E-B6CA-5F6CCC90DA2B}"/>
                </a:ext>
              </a:extLst>
            </p:cNvPr>
            <p:cNvCxnSpPr>
              <a:stCxn id="96" idx="3"/>
              <a:endCxn id="99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364BB0F-B1FC-4716-90E4-88EF51C59CDC}"/>
                </a:ext>
              </a:extLst>
            </p:cNvPr>
            <p:cNvCxnSpPr>
              <a:stCxn id="98" idx="4"/>
              <a:endCxn id="99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611BF44-B257-41B3-99A9-FF1A3F06D450}"/>
                </a:ext>
              </a:extLst>
            </p:cNvPr>
            <p:cNvCxnSpPr>
              <a:stCxn id="99" idx="1"/>
              <a:endCxn id="101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67CB049-DD83-4114-8FCB-93F5FD375248}"/>
                </a:ext>
              </a:extLst>
            </p:cNvPr>
            <p:cNvCxnSpPr>
              <a:stCxn id="101" idx="4"/>
              <a:endCxn id="102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2DB7ADC-DE4A-4685-82A1-169A5768F138}"/>
                </a:ext>
              </a:extLst>
            </p:cNvPr>
            <p:cNvCxnSpPr>
              <a:stCxn id="102" idx="4"/>
              <a:endCxn id="100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1CD3127-81AD-42FE-9BCE-9C358973962A}"/>
                </a:ext>
              </a:extLst>
            </p:cNvPr>
            <p:cNvCxnSpPr>
              <a:stCxn id="100" idx="6"/>
              <a:endCxn id="97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0B4A6F2-53FC-43C2-9B8C-91E2DADE1065}"/>
                </a:ext>
              </a:extLst>
            </p:cNvPr>
            <p:cNvCxnSpPr>
              <a:stCxn id="97" idx="0"/>
              <a:endCxn id="99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C60EA04-A600-430C-A463-485808425C25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CCB8F70-64AD-432E-B1BF-EC46D6B9C9AA}"/>
                </a:ext>
              </a:extLst>
            </p:cNvPr>
            <p:cNvCxnSpPr>
              <a:stCxn id="99" idx="5"/>
              <a:endCxn id="94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E11F200-6661-47A4-A508-B09C24BA8043}"/>
                </a:ext>
              </a:extLst>
            </p:cNvPr>
            <p:cNvCxnSpPr>
              <a:stCxn id="94" idx="0"/>
              <a:endCxn id="95" idx="4"/>
            </p:cNvCxnSpPr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96AC9841-5731-4110-BE3E-A23CEEAF7DF6}"/>
                </a:ext>
              </a:extLst>
            </p:cNvPr>
            <p:cNvCxnSpPr>
              <a:stCxn id="95" idx="0"/>
              <a:endCxn id="96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26FE7EB-F843-4128-9A5D-2555B2B96824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41C0B55-C332-41A3-B27B-A613D0379E31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0944DD7C-3DFB-4D2F-85C8-785D9826517D}"/>
                </a:ext>
              </a:extLst>
            </p:cNvPr>
            <p:cNvSpPr/>
            <p:nvPr/>
          </p:nvSpPr>
          <p:spPr>
            <a:xfrm>
              <a:off x="322933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2C90EB81-0523-4EBB-A747-FF933B657291}"/>
                </a:ext>
              </a:extLst>
            </p:cNvPr>
            <p:cNvCxnSpPr>
              <a:stCxn id="128" idx="7"/>
              <a:endCxn id="101" idx="0"/>
            </p:cNvCxnSpPr>
            <p:nvPr/>
          </p:nvCxnSpPr>
          <p:spPr>
            <a:xfrm rot="16200000" flipV="1">
              <a:off x="928339" y="-93526"/>
              <a:ext cx="2311390" cy="3071101"/>
            </a:xfrm>
            <a:prstGeom prst="bentConnector3">
              <a:avLst>
                <a:gd name="adj1" fmla="val 10989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A19EC773-34A9-4CD0-9C67-9A40FF2A2AF1}"/>
                </a:ext>
              </a:extLst>
            </p:cNvPr>
            <p:cNvCxnSpPr>
              <a:stCxn id="128" idx="0"/>
              <a:endCxn id="98" idx="0"/>
            </p:cNvCxnSpPr>
            <p:nvPr/>
          </p:nvCxnSpPr>
          <p:spPr>
            <a:xfrm rot="16200000" flipV="1">
              <a:off x="1383221" y="456046"/>
              <a:ext cx="2238894" cy="1910543"/>
            </a:xfrm>
            <a:prstGeom prst="bentConnector3">
              <a:avLst>
                <a:gd name="adj1" fmla="val 1060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DB77C7B-E1AD-4DCA-9B67-43C5E90135EA}"/>
                </a:ext>
              </a:extLst>
            </p:cNvPr>
            <p:cNvCxnSpPr>
              <a:stCxn id="96" idx="5"/>
              <a:endCxn id="128" idx="1"/>
            </p:cNvCxnSpPr>
            <p:nvPr/>
          </p:nvCxnSpPr>
          <p:spPr>
            <a:xfrm>
              <a:off x="2707954" y="676575"/>
              <a:ext cx="588340" cy="192114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F7115EC1-59C7-4A26-98A1-7A817E486C47}"/>
                </a:ext>
              </a:extLst>
            </p:cNvPr>
            <p:cNvCxnSpPr>
              <a:stCxn id="128" idx="4"/>
              <a:endCxn id="97" idx="4"/>
            </p:cNvCxnSpPr>
            <p:nvPr/>
          </p:nvCxnSpPr>
          <p:spPr>
            <a:xfrm rot="5400000" flipH="1">
              <a:off x="2499897" y="2029924"/>
              <a:ext cx="5541" cy="1910543"/>
            </a:xfrm>
            <a:prstGeom prst="bentConnector3">
              <a:avLst>
                <a:gd name="adj1" fmla="val -2274878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B0ED1E4-60EB-4CF6-9459-11D152E1767C}"/>
                </a:ext>
              </a:extLst>
            </p:cNvPr>
            <p:cNvCxnSpPr>
              <a:stCxn id="128" idx="2"/>
              <a:endCxn id="94" idx="6"/>
            </p:cNvCxnSpPr>
            <p:nvPr/>
          </p:nvCxnSpPr>
          <p:spPr>
            <a:xfrm flipH="1">
              <a:off x="2774909" y="2759365"/>
              <a:ext cx="4544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BA2341D7-F729-4FBB-ACA4-B95D481A55C8}"/>
                </a:ext>
              </a:extLst>
            </p:cNvPr>
            <p:cNvCxnSpPr>
              <a:stCxn id="128" idx="2"/>
              <a:endCxn id="95" idx="5"/>
            </p:cNvCxnSpPr>
            <p:nvPr/>
          </p:nvCxnSpPr>
          <p:spPr>
            <a:xfrm flipH="1" flipV="1">
              <a:off x="2707954" y="1794636"/>
              <a:ext cx="521385" cy="96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67">
              <a:extLst>
                <a:ext uri="{FF2B5EF4-FFF2-40B4-BE49-F238E27FC236}">
                  <a16:creationId xmlns:a16="http://schemas.microsoft.com/office/drawing/2014/main" id="{DFD3245C-D386-410F-8753-418FD7801269}"/>
                </a:ext>
              </a:extLst>
            </p:cNvPr>
            <p:cNvCxnSpPr>
              <a:cxnSpLocks/>
              <a:stCxn id="128" idx="1"/>
              <a:endCxn id="102" idx="4"/>
            </p:cNvCxnSpPr>
            <p:nvPr/>
          </p:nvCxnSpPr>
          <p:spPr>
            <a:xfrm rot="16200000" flipV="1">
              <a:off x="1554325" y="855750"/>
              <a:ext cx="736129" cy="2747811"/>
            </a:xfrm>
            <a:prstGeom prst="curvedConnector3">
              <a:avLst>
                <a:gd name="adj1" fmla="val 31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338E785-960A-4F63-98A6-83E389C1775A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92B8EFC-7167-48F9-B2D9-9E16EF09F0D3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60933CD-2C3A-4C5C-8187-8D94E9598714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BC3EEEF-0C51-4362-BEBE-6F60DFDEBE93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AE83226-001E-44F6-8A20-312908100486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F27B45F-8774-47F7-A636-045F16F210CC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F9E6ACF-9647-4F80-8FED-8CAAF53F9612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A844DCC-3CB9-453D-AF72-580DCF0AEE1E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6070B1-DD1E-4FCC-8B37-CDA6BFF6313F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8934583-1292-44D8-B846-B572B151B65D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564B96A-BAAB-4FAF-90E0-D77CC39061AE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8197BA3-5942-41BF-90E2-A63876CD00D2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4B92AD4-92CF-4B56-B9B9-EDF198CD7984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F6DE4A8-19AF-40BF-AD15-6C330F1E8F86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866E448-F0F8-4E31-B7C8-21C30D0035B1}"/>
                </a:ext>
              </a:extLst>
            </p:cNvPr>
            <p:cNvSpPr txBox="1"/>
            <p:nvPr/>
          </p:nvSpPr>
          <p:spPr>
            <a:xfrm>
              <a:off x="1908621" y="2880188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3-@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8761061-9F0B-4F7E-AB2E-0D8E22747976}"/>
                </a:ext>
              </a:extLst>
            </p:cNvPr>
            <p:cNvSpPr txBox="1"/>
            <p:nvPr/>
          </p:nvSpPr>
          <p:spPr>
            <a:xfrm>
              <a:off x="1305695" y="204456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382FD09-9626-4037-9D12-44B0515C58DC}"/>
                </a:ext>
              </a:extLst>
            </p:cNvPr>
            <p:cNvSpPr txBox="1"/>
            <p:nvPr/>
          </p:nvSpPr>
          <p:spPr>
            <a:xfrm rot="2856714">
              <a:off x="1767192" y="1841859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E+@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D35F054-0E16-4957-8779-A7DAE1E8DD13}"/>
                </a:ext>
              </a:extLst>
            </p:cNvPr>
            <p:cNvSpPr txBox="1"/>
            <p:nvPr/>
          </p:nvSpPr>
          <p:spPr>
            <a:xfrm>
              <a:off x="2826287" y="2719659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5-@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CC4ED8-9AF9-4F8B-B02C-17074013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1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XA1 = 03 = -b1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XA2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X3A = 05 = b3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XA4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 = 03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XA6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X78 = 03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X85 = 03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XA9 = 02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49372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IV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w1 = 1; w1 = -1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w2 = 1; w2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w3 – </a:t>
            </a:r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1; </a:t>
            </a:r>
            <a:r>
              <a:rPr lang="en-US" sz="900" u="sng" dirty="0">
                <a:latin typeface="Consolas" panose="020B0609020204030204" pitchFamily="49" charset="0"/>
              </a:rPr>
              <a:t>w3 = 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w4 = 1; w4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w5 – w9 = 0; w5 – (-1) = 0; w5 = -1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w6 = 1; w6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w7 – w8 = 0; w7 – (-1) = 0; w7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w8 – w5 = 0; w8 – (-1) = 0; w8 = -1</a:t>
            </a:r>
          </a:p>
          <a:p>
            <a:r>
              <a:rPr lang="en-US" sz="900" strike="sngStrike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– w9 = 1; w9 = -1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X12: w1 – w2 – C12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X14: w1 – w4 – C14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X23: w2 – w3 – C23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X25: w2 – w5 – C25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X35: w3 – w5 – C35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X47: w4 – w7 – C47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X51: w5 – w1 – C51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X59: w5 – w9 – C59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X63: w6 – w3 – C63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X75: w7 – w5 – C75 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X78: w7 – w8 – C78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X85: w8 – w5 – C85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X89: w8 – w9 – C89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X96: w9 – w6 – C96 =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C19B95E-D064-4B9A-985E-800ABD980085}"/>
              </a:ext>
            </a:extLst>
          </p:cNvPr>
          <p:cNvSpPr txBox="1"/>
          <p:nvPr/>
        </p:nvSpPr>
        <p:spPr>
          <a:xfrm>
            <a:off x="8937361" y="3954980"/>
            <a:ext cx="29825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Pick X35 to add to basic group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14B6C-6D08-4C2E-90DF-EB4181CEFEB8}"/>
              </a:ext>
            </a:extLst>
          </p:cNvPr>
          <p:cNvGrpSpPr/>
          <p:nvPr/>
        </p:nvGrpSpPr>
        <p:grpSpPr>
          <a:xfrm>
            <a:off x="319883" y="276305"/>
            <a:ext cx="3366656" cy="2769367"/>
            <a:chOff x="319883" y="276305"/>
            <a:chExt cx="3366656" cy="276936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324857-BDDD-4B49-9A4D-BAEC371DC634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A44DF1-0932-4B5A-83CD-BED87A53FC03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DBC0760E-BD8B-4B25-B1BF-89147E301556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743B9AF2-E6FF-487B-B097-1E1FA174136E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5E7024AB-7633-4E0C-88FF-D1F91084BC92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30CB53FD-966A-4FB9-89E0-48E36AAB9EEE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52324145-78D3-4AE0-B35A-1DB4217CB887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4BB5B77F-A5E5-49D9-8DD8-D97D86ED7968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C29C4C57-1667-4456-991D-30FE5763E2EF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8BF395B7-89DE-4DB5-9F2B-4EBF2C433B19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A9051F18-53D9-4677-B5C4-132E54C106C8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7A759EA-B1E2-4CBA-A5ED-2FE9494C7C81}"/>
                </a:ext>
              </a:extLst>
            </p:cNvPr>
            <p:cNvCxnSpPr>
              <a:stCxn id="67" idx="6"/>
              <a:endCxn id="64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E557794-199E-4DA8-A843-933B85DFF7D6}"/>
                </a:ext>
              </a:extLst>
            </p:cNvPr>
            <p:cNvCxnSpPr>
              <a:stCxn id="64" idx="6"/>
              <a:endCxn id="62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C5C410E-F834-4BC3-8FF7-EF05616344C2}"/>
                </a:ext>
              </a:extLst>
            </p:cNvPr>
            <p:cNvCxnSpPr>
              <a:stCxn id="62" idx="3"/>
              <a:endCxn id="65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6B40F39-6E41-4266-85B5-F3307A12B372}"/>
                </a:ext>
              </a:extLst>
            </p:cNvPr>
            <p:cNvCxnSpPr>
              <a:stCxn id="64" idx="4"/>
              <a:endCxn id="65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654402D-6540-499B-B105-E8AA6E246287}"/>
                </a:ext>
              </a:extLst>
            </p:cNvPr>
            <p:cNvCxnSpPr>
              <a:stCxn id="65" idx="1"/>
              <a:endCxn id="67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0F61C29-270A-4791-90DF-6CF4CA46B0E8}"/>
                </a:ext>
              </a:extLst>
            </p:cNvPr>
            <p:cNvCxnSpPr>
              <a:stCxn id="67" idx="4"/>
              <a:endCxn id="68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00EB8B-B176-48BA-A472-6C945C8D94B5}"/>
                </a:ext>
              </a:extLst>
            </p:cNvPr>
            <p:cNvCxnSpPr>
              <a:stCxn id="68" idx="4"/>
              <a:endCxn id="66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BAEC882-58E7-479A-B8A9-10A927BEB945}"/>
                </a:ext>
              </a:extLst>
            </p:cNvPr>
            <p:cNvCxnSpPr>
              <a:stCxn id="66" idx="6"/>
              <a:endCxn id="63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2C266BE-695A-4554-A090-4C77C1B8F576}"/>
                </a:ext>
              </a:extLst>
            </p:cNvPr>
            <p:cNvCxnSpPr>
              <a:stCxn id="63" idx="0"/>
              <a:endCxn id="65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B8B6A4-8C52-4487-B067-211F1B344838}"/>
                </a:ext>
              </a:extLst>
            </p:cNvPr>
            <p:cNvCxnSpPr>
              <a:stCxn id="63" idx="6"/>
              <a:endCxn id="60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4B7B3CD-EAB8-435E-8333-223598B2445E}"/>
                </a:ext>
              </a:extLst>
            </p:cNvPr>
            <p:cNvCxnSpPr>
              <a:stCxn id="65" idx="5"/>
              <a:endCxn id="60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680E372-7A67-4B0E-8186-9A4E1A3CC5D3}"/>
                </a:ext>
              </a:extLst>
            </p:cNvPr>
            <p:cNvCxnSpPr>
              <a:stCxn id="60" idx="0"/>
              <a:endCxn id="61" idx="4"/>
            </p:cNvCxnSpPr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8475D4E-7A8A-4995-B674-B765358B8831}"/>
                </a:ext>
              </a:extLst>
            </p:cNvPr>
            <p:cNvCxnSpPr>
              <a:stCxn id="61" idx="0"/>
              <a:endCxn id="62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5231D71-DEC0-4A36-ACFB-496E6BD5CDB3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8DA209-3DB2-4E14-BA1B-C56A39867B3D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1F1A601C-DCE6-4BEC-9EF2-1840F9C29FAC}"/>
                </a:ext>
              </a:extLst>
            </p:cNvPr>
            <p:cNvSpPr/>
            <p:nvPr/>
          </p:nvSpPr>
          <p:spPr>
            <a:xfrm>
              <a:off x="322933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DFB0C22-6853-4B54-8A80-8FA011D88254}"/>
                </a:ext>
              </a:extLst>
            </p:cNvPr>
            <p:cNvCxnSpPr>
              <a:stCxn id="84" idx="7"/>
              <a:endCxn id="67" idx="0"/>
            </p:cNvCxnSpPr>
            <p:nvPr/>
          </p:nvCxnSpPr>
          <p:spPr>
            <a:xfrm rot="16200000" flipV="1">
              <a:off x="928339" y="-93526"/>
              <a:ext cx="2311390" cy="3071101"/>
            </a:xfrm>
            <a:prstGeom prst="bentConnector3">
              <a:avLst>
                <a:gd name="adj1" fmla="val 10989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F5AFC7EC-7A43-4D32-A784-09C80C0A635C}"/>
                </a:ext>
              </a:extLst>
            </p:cNvPr>
            <p:cNvCxnSpPr>
              <a:stCxn id="84" idx="0"/>
              <a:endCxn id="64" idx="0"/>
            </p:cNvCxnSpPr>
            <p:nvPr/>
          </p:nvCxnSpPr>
          <p:spPr>
            <a:xfrm rot="16200000" flipV="1">
              <a:off x="1383221" y="456046"/>
              <a:ext cx="2238894" cy="1910543"/>
            </a:xfrm>
            <a:prstGeom prst="bentConnector3">
              <a:avLst>
                <a:gd name="adj1" fmla="val 1060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2F8B380-F114-4ED0-BC6D-00542C593983}"/>
                </a:ext>
              </a:extLst>
            </p:cNvPr>
            <p:cNvCxnSpPr>
              <a:stCxn id="62" idx="5"/>
              <a:endCxn id="84" idx="1"/>
            </p:cNvCxnSpPr>
            <p:nvPr/>
          </p:nvCxnSpPr>
          <p:spPr>
            <a:xfrm>
              <a:off x="2707954" y="676575"/>
              <a:ext cx="588340" cy="192114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ED56E00-11FD-4EA4-9036-DF0D1C389E06}"/>
                </a:ext>
              </a:extLst>
            </p:cNvPr>
            <p:cNvCxnSpPr>
              <a:stCxn id="84" idx="2"/>
              <a:endCxn id="60" idx="6"/>
            </p:cNvCxnSpPr>
            <p:nvPr/>
          </p:nvCxnSpPr>
          <p:spPr>
            <a:xfrm flipH="1">
              <a:off x="2774909" y="2759365"/>
              <a:ext cx="4544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E176D06-B09C-4925-9317-A2E51FD77C55}"/>
                </a:ext>
              </a:extLst>
            </p:cNvPr>
            <p:cNvCxnSpPr>
              <a:stCxn id="84" idx="2"/>
              <a:endCxn id="61" idx="5"/>
            </p:cNvCxnSpPr>
            <p:nvPr/>
          </p:nvCxnSpPr>
          <p:spPr>
            <a:xfrm flipH="1" flipV="1">
              <a:off x="2707954" y="1794636"/>
              <a:ext cx="521385" cy="96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67">
              <a:extLst>
                <a:ext uri="{FF2B5EF4-FFF2-40B4-BE49-F238E27FC236}">
                  <a16:creationId xmlns:a16="http://schemas.microsoft.com/office/drawing/2014/main" id="{D5109625-3D07-4B4F-B113-EC2ECA0B4C3F}"/>
                </a:ext>
              </a:extLst>
            </p:cNvPr>
            <p:cNvCxnSpPr>
              <a:cxnSpLocks/>
              <a:stCxn id="84" idx="1"/>
              <a:endCxn id="68" idx="4"/>
            </p:cNvCxnSpPr>
            <p:nvPr/>
          </p:nvCxnSpPr>
          <p:spPr>
            <a:xfrm rot="16200000" flipV="1">
              <a:off x="1554325" y="855750"/>
              <a:ext cx="736129" cy="2747811"/>
            </a:xfrm>
            <a:prstGeom prst="curvedConnector3">
              <a:avLst>
                <a:gd name="adj1" fmla="val 31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6864B32-97E2-420A-ACCB-BE0ACDB41F35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B68DA22-5CE8-49EF-B39E-1D65AB859B7A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7D287BD-C71F-4E9D-9E5A-070FB3C868DD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A9B67F4-23DC-4330-9FED-EC8AFF603393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1A650BB-9E43-40FD-87CF-785E642C7AAD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C8C3B96-37A9-46F9-A1DF-1ADD4EFBB22A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9EAF4C-C268-49CB-8808-6FEAF49ABB27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25A9661-EA03-49AF-9272-4B159C1F5223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17D5A56-C755-4502-A9B4-FD722804A7DC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4A8DE32-461A-4359-856F-7F68A81208F7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FF5B0E7-51A2-49AF-90F9-6C9541B1D20E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B14E53-1F2B-4465-8EEE-796D79AB5EA6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711AB16-947B-4BB4-9D05-F6E851E462B6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E2AC778-BAFD-4F29-AE45-B2BF24EB1A12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0A720F2-2B5C-416B-A7E7-A62F56AAC424}"/>
                </a:ext>
              </a:extLst>
            </p:cNvPr>
            <p:cNvSpPr txBox="1"/>
            <p:nvPr/>
          </p:nvSpPr>
          <p:spPr>
            <a:xfrm>
              <a:off x="1305695" y="204456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5A17C32-234D-47BB-B767-55AD70B53738}"/>
                </a:ext>
              </a:extLst>
            </p:cNvPr>
            <p:cNvSpPr txBox="1"/>
            <p:nvPr/>
          </p:nvSpPr>
          <p:spPr>
            <a:xfrm rot="2856714">
              <a:off x="1872990" y="18418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C9CDD9-5574-4277-9E5E-B95B8268A5EC}"/>
                </a:ext>
              </a:extLst>
            </p:cNvPr>
            <p:cNvSpPr txBox="1"/>
            <p:nvPr/>
          </p:nvSpPr>
          <p:spPr>
            <a:xfrm>
              <a:off x="2826287" y="27196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D07BA-B1D8-4819-AF73-A4EC643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7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X35 = @ then X59 = 3 + @, XA9 = 2 - @, and X3A = 5-@.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X35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 is 3 +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XA9 is 2 - @ &gt;= 0 or @ &lt;=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X3A is 5 - @ &gt;= 0 or @ &lt;= 5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2 will satisfy all of the above and result in X35 = 2, X59 = 5,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XA9 = 0, and X3A = 3 so XA9 will dropped out of the basic group.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CA1*XA1 + C3A*X3A + </a:t>
            </a:r>
            <a:r>
              <a:rPr lang="en-US" sz="900" strike="sngStrike" dirty="0">
                <a:latin typeface="Consolas" panose="020B0609020204030204" pitchFamily="49" charset="0"/>
              </a:rPr>
              <a:t>C7A*X7A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C75*X75 </a:t>
            </a:r>
            <a:r>
              <a:rPr lang="en-US" sz="900" dirty="0">
                <a:latin typeface="Consolas" panose="020B0609020204030204" pitchFamily="49" charset="0"/>
              </a:rPr>
              <a:t>+ C59*X59 + C85*X85 + C78*X78 + </a:t>
            </a:r>
            <a:r>
              <a:rPr lang="en-US" sz="900" strike="sngStrike" dirty="0">
                <a:latin typeface="Consolas" panose="020B0609020204030204" pitchFamily="49" charset="0"/>
              </a:rPr>
              <a:t>CA9*XA9 </a:t>
            </a:r>
            <a:r>
              <a:rPr lang="en-US" sz="900" dirty="0">
                <a:latin typeface="Consolas" panose="020B0609020204030204" pitchFamily="49" charset="0"/>
              </a:rPr>
              <a:t>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C35*X35 + </a:t>
            </a:r>
            <a:r>
              <a:rPr lang="en-US" sz="900" strike="sngStrike" dirty="0">
                <a:latin typeface="Consolas" panose="020B0609020204030204" pitchFamily="49" charset="0"/>
              </a:rPr>
              <a:t>C5A*X5A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C8A*X8A </a:t>
            </a:r>
            <a:r>
              <a:rPr lang="en-US" sz="900" dirty="0">
                <a:latin typeface="Consolas" panose="020B0609020204030204" pitchFamily="49" charset="0"/>
              </a:rPr>
              <a:t>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1*3 + 1*3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0*3</a:t>
            </a:r>
            <a:r>
              <a:rPr lang="en-US" sz="900" dirty="0">
                <a:latin typeface="Consolas" panose="020B0609020204030204" pitchFamily="49" charset="0"/>
              </a:rPr>
              <a:t> + 0*5 + 0*3 + 0*3 + </a:t>
            </a:r>
            <a:r>
              <a:rPr lang="en-US" sz="900" strike="sngStrike" dirty="0">
                <a:latin typeface="Consolas" panose="020B0609020204030204" pitchFamily="49" charset="0"/>
              </a:rPr>
              <a:t>1*2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0*2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3049E-E662-4D1F-BEA4-4734EA6FF824}"/>
              </a:ext>
            </a:extLst>
          </p:cNvPr>
          <p:cNvSpPr txBox="1"/>
          <p:nvPr/>
        </p:nvSpPr>
        <p:spPr>
          <a:xfrm>
            <a:off x="5598812" y="4016843"/>
            <a:ext cx="58473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X35 as @ then flow at node 3 is “out more” and flow at node 5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X35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X59 we see flow at node 5 is “out more” and flow at node 9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X59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XA9 we see flow at node 9 is “in less” and flow at node A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XA9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X3A we see flow at node 3 is “out less” so flow at node 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X3A must be “less” or “-@”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6BF21E-3B59-476E-91E2-FFA94F14FF23}"/>
              </a:ext>
            </a:extLst>
          </p:cNvPr>
          <p:cNvGrpSpPr/>
          <p:nvPr/>
        </p:nvGrpSpPr>
        <p:grpSpPr>
          <a:xfrm>
            <a:off x="319883" y="276305"/>
            <a:ext cx="3366656" cy="2769367"/>
            <a:chOff x="319883" y="276305"/>
            <a:chExt cx="3366656" cy="276936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A9C736-5CE4-4B34-A0B7-8E65BFA42E99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39BDD7-C13C-4205-993E-EA4128D1898F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0AA115CE-FF55-42BA-8EC1-53FFDFB9F304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9AF94517-FB7C-434C-BB29-BF1867C8C92B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B359002D-695D-4B5F-889D-138108B46313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B440A148-8388-4E82-9007-9EDB89019613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8DED515-D503-4546-B308-D53E06CD3B11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609CFF30-E643-44A8-80B7-95D159218F43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5C61B554-C73D-4DA0-9D07-3FDE90F77602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EBD9E98D-4747-4E7E-BF85-B729343EFEF4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F44DE43A-A1FE-409F-BF75-E22ADE6AD100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0C0F3AD-7F91-4C1E-A425-1F7056ABE2B2}"/>
                </a:ext>
              </a:extLst>
            </p:cNvPr>
            <p:cNvCxnSpPr>
              <a:stCxn id="67" idx="6"/>
              <a:endCxn id="64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DAB82DB-EB50-413F-8B62-33BE2C4C67EB}"/>
                </a:ext>
              </a:extLst>
            </p:cNvPr>
            <p:cNvCxnSpPr>
              <a:stCxn id="64" idx="6"/>
              <a:endCxn id="62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6CA5425-AE2E-4A13-8336-0F7027A26724}"/>
                </a:ext>
              </a:extLst>
            </p:cNvPr>
            <p:cNvCxnSpPr>
              <a:stCxn id="62" idx="3"/>
              <a:endCxn id="65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F20AACE-B12D-4265-BE0A-BB89E5DB4644}"/>
                </a:ext>
              </a:extLst>
            </p:cNvPr>
            <p:cNvCxnSpPr>
              <a:stCxn id="64" idx="4"/>
              <a:endCxn id="65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1BD8A0F-B84A-40AC-ADB6-F53C091F0F65}"/>
                </a:ext>
              </a:extLst>
            </p:cNvPr>
            <p:cNvCxnSpPr>
              <a:stCxn id="65" idx="1"/>
              <a:endCxn id="67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9E2216D-E9F2-44FE-BBC8-6C43D6C85964}"/>
                </a:ext>
              </a:extLst>
            </p:cNvPr>
            <p:cNvCxnSpPr>
              <a:stCxn id="67" idx="4"/>
              <a:endCxn id="68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FCAC0EA-DB5C-4FD2-AA40-DF47B12B92A0}"/>
                </a:ext>
              </a:extLst>
            </p:cNvPr>
            <p:cNvCxnSpPr>
              <a:stCxn id="68" idx="4"/>
              <a:endCxn id="66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F8F377D-DD4B-44E4-81C0-C3DD0C3E07F0}"/>
                </a:ext>
              </a:extLst>
            </p:cNvPr>
            <p:cNvCxnSpPr>
              <a:stCxn id="66" idx="6"/>
              <a:endCxn id="63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FD575ED-EF2F-4ECF-A2FF-6010AAC88068}"/>
                </a:ext>
              </a:extLst>
            </p:cNvPr>
            <p:cNvCxnSpPr>
              <a:stCxn id="63" idx="0"/>
              <a:endCxn id="65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7B12C56-729F-419B-A9E8-7E68C9441C3B}"/>
                </a:ext>
              </a:extLst>
            </p:cNvPr>
            <p:cNvCxnSpPr>
              <a:stCxn id="63" idx="6"/>
              <a:endCxn id="60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B25CE0-FB7A-4C0C-8DA1-2ACA42E8ED09}"/>
                </a:ext>
              </a:extLst>
            </p:cNvPr>
            <p:cNvCxnSpPr>
              <a:stCxn id="65" idx="5"/>
              <a:endCxn id="60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136214A-4760-4E15-A8BD-8A708A800B8B}"/>
                </a:ext>
              </a:extLst>
            </p:cNvPr>
            <p:cNvCxnSpPr>
              <a:stCxn id="60" idx="0"/>
              <a:endCxn id="61" idx="4"/>
            </p:cNvCxnSpPr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1295F63-8D67-4CE0-9338-FD41D76061D7}"/>
                </a:ext>
              </a:extLst>
            </p:cNvPr>
            <p:cNvCxnSpPr>
              <a:stCxn id="61" idx="0"/>
              <a:endCxn id="62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27EBBC-B853-405D-88ED-A11FD9A1E8A9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5594CC3-B55D-4AC4-B03A-F353C98A3EB6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6C7E84B2-770B-45BD-9928-3CD0DEE1CE34}"/>
                </a:ext>
              </a:extLst>
            </p:cNvPr>
            <p:cNvSpPr/>
            <p:nvPr/>
          </p:nvSpPr>
          <p:spPr>
            <a:xfrm>
              <a:off x="322933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DD47F87D-7099-4E81-BC0D-038CE4B80C9F}"/>
                </a:ext>
              </a:extLst>
            </p:cNvPr>
            <p:cNvCxnSpPr>
              <a:stCxn id="84" idx="7"/>
              <a:endCxn id="67" idx="0"/>
            </p:cNvCxnSpPr>
            <p:nvPr/>
          </p:nvCxnSpPr>
          <p:spPr>
            <a:xfrm rot="16200000" flipV="1">
              <a:off x="928339" y="-93526"/>
              <a:ext cx="2311390" cy="3071101"/>
            </a:xfrm>
            <a:prstGeom prst="bentConnector3">
              <a:avLst>
                <a:gd name="adj1" fmla="val 10989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709DB14B-C03E-4E89-A2B2-3C3B3723020A}"/>
                </a:ext>
              </a:extLst>
            </p:cNvPr>
            <p:cNvCxnSpPr>
              <a:stCxn id="84" idx="0"/>
              <a:endCxn id="64" idx="0"/>
            </p:cNvCxnSpPr>
            <p:nvPr/>
          </p:nvCxnSpPr>
          <p:spPr>
            <a:xfrm rot="16200000" flipV="1">
              <a:off x="1383221" y="456046"/>
              <a:ext cx="2238894" cy="1910543"/>
            </a:xfrm>
            <a:prstGeom prst="bentConnector3">
              <a:avLst>
                <a:gd name="adj1" fmla="val 1060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496C982-C5F6-4C75-AD11-15318256A919}"/>
                </a:ext>
              </a:extLst>
            </p:cNvPr>
            <p:cNvCxnSpPr>
              <a:stCxn id="62" idx="5"/>
              <a:endCxn id="84" idx="1"/>
            </p:cNvCxnSpPr>
            <p:nvPr/>
          </p:nvCxnSpPr>
          <p:spPr>
            <a:xfrm>
              <a:off x="2707954" y="676575"/>
              <a:ext cx="588340" cy="192114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1E4FB86-E3CE-4DA3-9ABA-76D8BFF3FA35}"/>
                </a:ext>
              </a:extLst>
            </p:cNvPr>
            <p:cNvCxnSpPr>
              <a:stCxn id="84" idx="2"/>
              <a:endCxn id="60" idx="6"/>
            </p:cNvCxnSpPr>
            <p:nvPr/>
          </p:nvCxnSpPr>
          <p:spPr>
            <a:xfrm flipH="1">
              <a:off x="2774909" y="2759365"/>
              <a:ext cx="4544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64F4EF3-BA21-42E6-9504-7EE8E2E00232}"/>
                </a:ext>
              </a:extLst>
            </p:cNvPr>
            <p:cNvCxnSpPr>
              <a:stCxn id="84" idx="2"/>
              <a:endCxn id="61" idx="5"/>
            </p:cNvCxnSpPr>
            <p:nvPr/>
          </p:nvCxnSpPr>
          <p:spPr>
            <a:xfrm flipH="1" flipV="1">
              <a:off x="2707954" y="1794636"/>
              <a:ext cx="521385" cy="96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67">
              <a:extLst>
                <a:ext uri="{FF2B5EF4-FFF2-40B4-BE49-F238E27FC236}">
                  <a16:creationId xmlns:a16="http://schemas.microsoft.com/office/drawing/2014/main" id="{EC5B17E4-C391-406C-B320-67401310A0EE}"/>
                </a:ext>
              </a:extLst>
            </p:cNvPr>
            <p:cNvCxnSpPr>
              <a:cxnSpLocks/>
              <a:stCxn id="84" idx="1"/>
              <a:endCxn id="68" idx="4"/>
            </p:cNvCxnSpPr>
            <p:nvPr/>
          </p:nvCxnSpPr>
          <p:spPr>
            <a:xfrm rot="16200000" flipV="1">
              <a:off x="1554325" y="855750"/>
              <a:ext cx="736129" cy="2747811"/>
            </a:xfrm>
            <a:prstGeom prst="curvedConnector3">
              <a:avLst>
                <a:gd name="adj1" fmla="val 31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2A117DD-7964-4F33-81E0-5FD3E6D951D9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BD5127-32D2-4151-9021-9E5532D60E52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864F0A-6924-4EAD-BE6F-B1B5FEBB9287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07F8A93-7F7F-4898-AD21-7107BEEF0566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5117027-CA24-4FE7-881E-CE81B4C1ABF1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33E0902-76B4-4453-80B0-0E7945B4CF17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38626D1-7390-4AC7-9AF6-CD2F84EB3389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3EE33CA-FE9E-4D05-A708-D851A39E2649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1625B2D-880C-4DA0-91BC-CAD2E5C2817F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0768427-20BD-45E4-9AC2-EC7052C21490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79E56CA-AD84-4187-B8E5-C9AE7E922797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DEC5E67-27DC-46AD-9636-842A4C1C4C4A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57EFD26-1D1E-461B-B76C-F0613E0867D3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F117FF2-5EAE-4B05-8196-511E79F2DCD3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9B0DDE5-DA99-4FF8-9821-2C9775EA8BCF}"/>
                </a:ext>
              </a:extLst>
            </p:cNvPr>
            <p:cNvSpPr txBox="1"/>
            <p:nvPr/>
          </p:nvSpPr>
          <p:spPr>
            <a:xfrm>
              <a:off x="1305695" y="204456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3F72BAD-9B5B-4CE5-AFED-2FA6FE3342A9}"/>
                </a:ext>
              </a:extLst>
            </p:cNvPr>
            <p:cNvSpPr txBox="1"/>
            <p:nvPr/>
          </p:nvSpPr>
          <p:spPr>
            <a:xfrm rot="2856714">
              <a:off x="1765589" y="1841859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3+@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21568BB-957D-4853-8584-47C4D356875F}"/>
                </a:ext>
              </a:extLst>
            </p:cNvPr>
            <p:cNvSpPr txBox="1"/>
            <p:nvPr/>
          </p:nvSpPr>
          <p:spPr>
            <a:xfrm>
              <a:off x="2826287" y="2719659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2-@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AD12B52-9A79-4FD5-973F-E6D51AE6A1CA}"/>
                </a:ext>
              </a:extLst>
            </p:cNvPr>
            <p:cNvSpPr txBox="1"/>
            <p:nvPr/>
          </p:nvSpPr>
          <p:spPr>
            <a:xfrm>
              <a:off x="1940553" y="73350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BCC02E-6857-400E-B643-4B9EFC55BFC9}"/>
                </a:ext>
              </a:extLst>
            </p:cNvPr>
            <p:cNvSpPr txBox="1"/>
            <p:nvPr/>
          </p:nvSpPr>
          <p:spPr>
            <a:xfrm rot="4179331">
              <a:off x="2788188" y="1214382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5-@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342A-EEC2-4186-AD5F-08479C8B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3B5-57D7-4C7A-960F-59E45B9434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6404</Words>
  <Application>Microsoft Office PowerPoint</Application>
  <PresentationFormat>Widescreen</PresentationFormat>
  <Paragraphs>1147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Chavez</dc:creator>
  <cp:lastModifiedBy>Timothy Chavez</cp:lastModifiedBy>
  <cp:revision>21</cp:revision>
  <dcterms:created xsi:type="dcterms:W3CDTF">2021-04-29T17:14:00Z</dcterms:created>
  <dcterms:modified xsi:type="dcterms:W3CDTF">2021-08-15T18:07:54Z</dcterms:modified>
</cp:coreProperties>
</file>