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B68F2-1ECE-4612-BB53-79D6BFD1E516}" v="1" dt="2021-08-15T18:16:15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y Chavez" userId="b54e9b43-8f8f-425b-9884-995fdc13fedd" providerId="ADAL" clId="{9BAB68F2-1ECE-4612-BB53-79D6BFD1E516}"/>
    <pc:docChg chg="delSld">
      <pc:chgData name="Timothy Chavez" userId="b54e9b43-8f8f-425b-9884-995fdc13fedd" providerId="ADAL" clId="{9BAB68F2-1ECE-4612-BB53-79D6BFD1E516}" dt="2021-08-15T18:16:18.238" v="0" actId="47"/>
      <pc:docMkLst>
        <pc:docMk/>
      </pc:docMkLst>
      <pc:sldChg chg="del">
        <pc:chgData name="Timothy Chavez" userId="b54e9b43-8f8f-425b-9884-995fdc13fedd" providerId="ADAL" clId="{9BAB68F2-1ECE-4612-BB53-79D6BFD1E516}" dt="2021-08-15T18:16:18.238" v="0" actId="47"/>
        <pc:sldMkLst>
          <pc:docMk/>
          <pc:sldMk cId="4027317179" sldId="256"/>
        </pc:sldMkLst>
      </pc:sldChg>
    </pc:docChg>
  </pc:docChgLst>
  <pc:docChgLst>
    <pc:chgData name="Timothy Chavez" userId="b54e9b43-8f8f-425b-9884-995fdc13fedd" providerId="ADAL" clId="{D5AD5CE8-0371-4B16-8BDE-FD793E413C5F}"/>
    <pc:docChg chg="modSld">
      <pc:chgData name="Timothy Chavez" userId="b54e9b43-8f8f-425b-9884-995fdc13fedd" providerId="ADAL" clId="{D5AD5CE8-0371-4B16-8BDE-FD793E413C5F}" dt="2021-06-12T14:56:15.020" v="46" actId="20577"/>
      <pc:docMkLst>
        <pc:docMk/>
      </pc:docMkLst>
      <pc:sldChg chg="modSp mod">
        <pc:chgData name="Timothy Chavez" userId="b54e9b43-8f8f-425b-9884-995fdc13fedd" providerId="ADAL" clId="{D5AD5CE8-0371-4B16-8BDE-FD793E413C5F}" dt="2021-06-12T14:56:15.020" v="46" actId="20577"/>
        <pc:sldMkLst>
          <pc:docMk/>
          <pc:sldMk cId="4027317179" sldId="256"/>
        </pc:sldMkLst>
        <pc:spChg chg="mod">
          <ac:chgData name="Timothy Chavez" userId="b54e9b43-8f8f-425b-9884-995fdc13fedd" providerId="ADAL" clId="{D5AD5CE8-0371-4B16-8BDE-FD793E413C5F}" dt="2021-06-12T14:56:15.020" v="46" actId="20577"/>
          <ac:spMkLst>
            <pc:docMk/>
            <pc:sldMk cId="4027317179" sldId="256"/>
            <ac:spMk id="2" creationId="{20C6F627-1E90-4C74-B319-1679E78F7F0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D77C-10F1-4619-8077-94840F4B867F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DA7E1-33D5-4717-888A-D01E7315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5837-EADE-46C8-A4BF-42726F1C0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A7D64-BF31-4A8D-BFBF-0467B60E0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FF78-2ADF-4BCF-A271-5BEAAF97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7DBF-2A19-4710-8093-F521B407570F}" type="datetime1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37E65-375A-4353-910B-509868FB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D11C6-0C7F-4EBA-B419-54D76507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5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D608-CB35-4CCB-80E2-98C933DF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2B0C3-3FB8-4396-928F-A7FB9EB6A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BD3F6-3EFA-4AD8-BC6C-4FE9032A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5BF2-E849-4299-BB8F-F94BD036DFA1}" type="datetime1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07CD2-6366-4660-BF50-8D72F548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09CBC-0407-42CA-8ADE-1D798D53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3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CE86E-1239-418E-9D05-A7179C1E9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16A44-81C1-45E5-9428-1ACFDDCEC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3917D-69B9-43E8-9A05-F809F2D4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C4FB-CF46-4DF9-A20B-954ADAE046D3}" type="datetime1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F7902-C19B-42A3-9A36-62618405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994EA-F89E-4D7F-911D-07B54B9A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7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BBCC-9C22-483E-94A6-17327B94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38F5-F633-46B4-941A-2CFAB4BB1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80DC2-5615-43D1-ACB3-635961D0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C471-E41E-4ADA-AFC5-A212AB31E00B}" type="datetime1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033B8-26D0-45B9-B891-D2BE92E6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5A87B-77D6-4F3E-B2FB-F5CF56C2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B7EC-463E-462C-90E7-333303BA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E3BEC-83A4-41D5-B294-8C2FE5DD4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12238-0D7B-440D-8514-968E6880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BE7-5B14-48F2-A41D-79F5C0F6C32A}" type="datetime1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3E08C-95A8-46EC-9FC8-18880C90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FF30-F03C-4A9B-B876-BDD986BD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52AA-05CE-4823-AB52-5BC7D2B5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D1DA-B321-471A-9069-9127DD2CD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5213D-2A24-4497-A5ED-FC2080CF3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8A618-C7CB-4905-9538-13A93F1B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2144-80B9-4C91-82CD-42DC678A9ADE}" type="datetime1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8512B-32EB-4E54-BB65-2ED6F8AF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A5D1B-FF56-4A5C-9DD2-B21A52F3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2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C60F-2C05-4D0D-855B-7AC7E3C9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5D844-66E8-4895-9528-9F92C9E64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AD74D-2458-4BC1-B972-B2940644E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204FC-E010-43A7-951D-A2C871912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E01B2-417C-4B42-BC6B-219BDFD60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E3677A-DDD1-47C9-B0C9-74E8CD30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45CF-E5B6-4E92-8BB2-896527F3E10E}" type="datetime1">
              <a:rPr lang="en-US" smtClean="0"/>
              <a:t>8/15/2021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7E621-3855-4E7E-83DB-FD591D22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1A441-2A7D-4C0B-A010-84C310F8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4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5F17-1A96-42C3-BE1E-F28373B5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01FA7-B6B6-46D0-BB93-12AFEDBE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0AC4-7E3C-45AF-8F84-2F7C054F11B9}" type="datetime1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2B450-3874-4A93-B185-97E6AD98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16969-79F3-4BA3-969D-1EBA7E0D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66A7C-D72C-48D4-988B-A7711167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5089-2C53-4B47-9A79-4A4F740F77BD}" type="datetime1">
              <a:rPr lang="en-US" smtClean="0"/>
              <a:t>8/15/2021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09BBC-C081-45EA-B464-2DB009FC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EC85D-6FDD-4FBB-9422-08011580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9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603F-F1D8-4E06-A53D-C0E67929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34DA-D8A1-4D03-9242-C52BAEBB7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576D9-1517-459A-B20C-D10D3A361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95C08-54DD-4F8E-9BEB-C1894B47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B13A-1B46-4B75-AAE7-5F5B7C7D7160}" type="datetime1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AB23B-0B94-4DF9-AADE-3C623C8B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F69B6-3393-4A23-A5F9-41834F0D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8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6929-F6CE-429F-A1F2-95D388E4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00DC2-732B-4C84-A4D4-50254318F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7F461-1F1E-4B60-AA0D-62EDED0FC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3A4A9-BFF3-4DC6-ABE2-EDE660C5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5996-9A8C-4879-B413-63A632F4EF1C}" type="datetime1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36D74-3577-4C59-AC39-8BEF8CCA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14B4E-60F9-4814-A2EF-EEABFDCA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0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C7DA7-BB1B-4ACD-9BC3-6B427731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87C52-5F9D-4954-872A-137DF9CB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BB42-297F-4D2C-A728-BAF1F9984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50A2-E92B-4D28-BAC0-58A3C6A6752D}" type="datetime1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44ABD-8B12-40D4-A48D-B381196E5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DE16C-8952-4F2F-844B-BED4BBAFA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BE27E-B099-4182-A09E-6023D03B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9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FFBA2B9-C55B-4C5D-811B-086B50CCA73B}"/>
              </a:ext>
            </a:extLst>
          </p:cNvPr>
          <p:cNvGrpSpPr/>
          <p:nvPr/>
        </p:nvGrpSpPr>
        <p:grpSpPr>
          <a:xfrm>
            <a:off x="321739" y="273865"/>
            <a:ext cx="4887539" cy="2720022"/>
            <a:chOff x="4203274" y="2139988"/>
            <a:chExt cx="4887539" cy="272002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8D6B16-473E-4056-A637-86BF3C70CE32}"/>
                </a:ext>
              </a:extLst>
            </p:cNvPr>
            <p:cNvSpPr txBox="1"/>
            <p:nvPr/>
          </p:nvSpPr>
          <p:spPr>
            <a:xfrm>
              <a:off x="4567656" y="301074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BE5BA47-6679-4E01-9FC9-176E003545F4}"/>
                </a:ext>
              </a:extLst>
            </p:cNvPr>
            <p:cNvGrpSpPr/>
            <p:nvPr/>
          </p:nvGrpSpPr>
          <p:grpSpPr>
            <a:xfrm>
              <a:off x="5313957" y="2187826"/>
              <a:ext cx="457200" cy="470939"/>
              <a:chOff x="5313957" y="2187826"/>
              <a:chExt cx="457200" cy="470939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426B918-6FE3-42B9-AEEE-5204848DFFEA}"/>
                  </a:ext>
                </a:extLst>
              </p:cNvPr>
              <p:cNvSpPr txBox="1"/>
              <p:nvPr/>
            </p:nvSpPr>
            <p:spPr>
              <a:xfrm>
                <a:off x="5369395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-12</a:t>
                </a:r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2094F993-E05F-40EA-BE78-297F160E1A7D}"/>
                  </a:ext>
                </a:extLst>
              </p:cNvPr>
              <p:cNvSpPr/>
              <p:nvPr/>
            </p:nvSpPr>
            <p:spPr>
              <a:xfrm>
                <a:off x="5313957" y="2187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AB02B44-2495-44D2-B919-50A00D054CB2}"/>
                </a:ext>
              </a:extLst>
            </p:cNvPr>
            <p:cNvGrpSpPr/>
            <p:nvPr/>
          </p:nvGrpSpPr>
          <p:grpSpPr>
            <a:xfrm>
              <a:off x="6420509" y="2185811"/>
              <a:ext cx="457200" cy="472954"/>
              <a:chOff x="6420509" y="2185811"/>
              <a:chExt cx="457200" cy="472954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9DEB5C-3660-44E4-ABCF-38F69DD4256D}"/>
                  </a:ext>
                </a:extLst>
              </p:cNvPr>
              <p:cNvSpPr txBox="1"/>
              <p:nvPr/>
            </p:nvSpPr>
            <p:spPr>
              <a:xfrm>
                <a:off x="6480217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-16</a:t>
                </a:r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106B729E-D114-4E02-BF5A-AB05A4DC3DEC}"/>
                  </a:ext>
                </a:extLst>
              </p:cNvPr>
              <p:cNvSpPr/>
              <p:nvPr/>
            </p:nvSpPr>
            <p:spPr>
              <a:xfrm>
                <a:off x="6420509" y="218581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DAB1312-6F3D-4D80-B5F9-7AD095FEC1CC}"/>
                </a:ext>
              </a:extLst>
            </p:cNvPr>
            <p:cNvGrpSpPr/>
            <p:nvPr/>
          </p:nvGrpSpPr>
          <p:grpSpPr>
            <a:xfrm>
              <a:off x="7527061" y="2148229"/>
              <a:ext cx="457200" cy="468971"/>
              <a:chOff x="7527061" y="2148229"/>
              <a:chExt cx="457200" cy="468971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0B9FEA2-68F5-4DEE-BFD8-89E1BACA39C8}"/>
                  </a:ext>
                </a:extLst>
              </p:cNvPr>
              <p:cNvSpPr txBox="1"/>
              <p:nvPr/>
            </p:nvSpPr>
            <p:spPr>
              <a:xfrm>
                <a:off x="7643687" y="240175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FC4744C9-59AD-477E-86EC-6D81FD6B1839}"/>
                  </a:ext>
                </a:extLst>
              </p:cNvPr>
              <p:cNvSpPr/>
              <p:nvPr/>
            </p:nvSpPr>
            <p:spPr>
              <a:xfrm>
                <a:off x="7527061" y="214822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E6265E1E-8846-4853-BB73-3C1192C0D7F6}"/>
                </a:ext>
              </a:extLst>
            </p:cNvPr>
            <p:cNvSpPr/>
            <p:nvPr/>
          </p:nvSpPr>
          <p:spPr>
            <a:xfrm>
              <a:off x="8633613" y="213998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9B0CD713-7BB3-4CBF-8401-A507AC2150BD}"/>
                </a:ext>
              </a:extLst>
            </p:cNvPr>
            <p:cNvSpPr/>
            <p:nvPr/>
          </p:nvSpPr>
          <p:spPr>
            <a:xfrm>
              <a:off x="5313957" y="326684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AEECD9C6-625C-4377-B8CD-8396CA52F5E2}"/>
                </a:ext>
              </a:extLst>
            </p:cNvPr>
            <p:cNvSpPr/>
            <p:nvPr/>
          </p:nvSpPr>
          <p:spPr>
            <a:xfrm>
              <a:off x="6420509" y="3264826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AB0D329-13DD-4BAB-80C1-8BE902FC2E26}"/>
                </a:ext>
              </a:extLst>
            </p:cNvPr>
            <p:cNvGrpSpPr/>
            <p:nvPr/>
          </p:nvGrpSpPr>
          <p:grpSpPr>
            <a:xfrm>
              <a:off x="7527061" y="3227244"/>
              <a:ext cx="457200" cy="469055"/>
              <a:chOff x="7527061" y="3227244"/>
              <a:chExt cx="457200" cy="46905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C05539D-7069-4BF5-BBCF-F8F9499083AE}"/>
                  </a:ext>
                </a:extLst>
              </p:cNvPr>
              <p:cNvSpPr txBox="1"/>
              <p:nvPr/>
            </p:nvSpPr>
            <p:spPr>
              <a:xfrm>
                <a:off x="7620873" y="3480855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C89E5ED3-7A7B-4D1A-B5B4-D12A0B3E3346}"/>
                  </a:ext>
                </a:extLst>
              </p:cNvPr>
              <p:cNvSpPr/>
              <p:nvPr/>
            </p:nvSpPr>
            <p:spPr>
              <a:xfrm>
                <a:off x="7527061" y="322724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4CF69F06-3DA2-4A0D-A62F-29185951D2D2}"/>
                </a:ext>
              </a:extLst>
            </p:cNvPr>
            <p:cNvSpPr/>
            <p:nvPr/>
          </p:nvSpPr>
          <p:spPr>
            <a:xfrm>
              <a:off x="8633613" y="32190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A515CB4D-9359-4404-8A1F-976D142AFF7F}"/>
                </a:ext>
              </a:extLst>
            </p:cNvPr>
            <p:cNvSpPr/>
            <p:nvPr/>
          </p:nvSpPr>
          <p:spPr>
            <a:xfrm>
              <a:off x="4203274" y="326684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A7679A00-2707-4404-A633-839951FC81A3}"/>
                </a:ext>
              </a:extLst>
            </p:cNvPr>
            <p:cNvGrpSpPr/>
            <p:nvPr/>
          </p:nvGrpSpPr>
          <p:grpSpPr>
            <a:xfrm>
              <a:off x="5313957" y="4388199"/>
              <a:ext cx="457200" cy="471811"/>
              <a:chOff x="5313957" y="4388199"/>
              <a:chExt cx="457200" cy="471811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7FE0A6E-EBA8-4280-A4B1-2BD37B9476D2}"/>
                  </a:ext>
                </a:extLst>
              </p:cNvPr>
              <p:cNvSpPr txBox="1"/>
              <p:nvPr/>
            </p:nvSpPr>
            <p:spPr>
              <a:xfrm>
                <a:off x="5424576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F0CC9B40-84E7-4B6F-8933-1FFC1591DD03}"/>
                  </a:ext>
                </a:extLst>
              </p:cNvPr>
              <p:cNvSpPr/>
              <p:nvPr/>
            </p:nvSpPr>
            <p:spPr>
              <a:xfrm>
                <a:off x="5313957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7F35D3F-1DC4-451D-ADE3-AFA8AF374028}"/>
                </a:ext>
              </a:extLst>
            </p:cNvPr>
            <p:cNvGrpSpPr/>
            <p:nvPr/>
          </p:nvGrpSpPr>
          <p:grpSpPr>
            <a:xfrm>
              <a:off x="6420509" y="4386184"/>
              <a:ext cx="457200" cy="473826"/>
              <a:chOff x="6420509" y="4386184"/>
              <a:chExt cx="457200" cy="473826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C0946A6-BA86-4029-BCD0-B76EC3A38268}"/>
                  </a:ext>
                </a:extLst>
              </p:cNvPr>
              <p:cNvSpPr txBox="1"/>
              <p:nvPr/>
            </p:nvSpPr>
            <p:spPr>
              <a:xfrm>
                <a:off x="6531128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0D185CD5-B246-4C90-A0D0-4BACEFE6093E}"/>
                  </a:ext>
                </a:extLst>
              </p:cNvPr>
              <p:cNvSpPr/>
              <p:nvPr/>
            </p:nvSpPr>
            <p:spPr>
              <a:xfrm>
                <a:off x="6420509" y="438618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E4AC0F0-7E2A-4DA6-B9EF-29E7D5172616}"/>
                </a:ext>
              </a:extLst>
            </p:cNvPr>
            <p:cNvGrpSpPr/>
            <p:nvPr/>
          </p:nvGrpSpPr>
          <p:grpSpPr>
            <a:xfrm>
              <a:off x="8633613" y="4340361"/>
              <a:ext cx="457200" cy="468983"/>
              <a:chOff x="8633613" y="4340361"/>
              <a:chExt cx="457200" cy="46898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B9B5019-053B-49A0-9766-3CF83F9EC0FF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680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</a:t>
                </a:r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76BFFBAA-B91C-4674-BF56-F35C48F8B469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BA0AD9C2-40BD-4F8E-BB2A-DAAF99240790}"/>
                </a:ext>
              </a:extLst>
            </p:cNvPr>
            <p:cNvSpPr/>
            <p:nvPr/>
          </p:nvSpPr>
          <p:spPr>
            <a:xfrm>
              <a:off x="4203274" y="4388199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DC2703C-4C88-4D74-B11A-73458FC89F18}"/>
                </a:ext>
              </a:extLst>
            </p:cNvPr>
            <p:cNvCxnSpPr>
              <a:stCxn id="47" idx="3"/>
              <a:endCxn id="55" idx="7"/>
            </p:cNvCxnSpPr>
            <p:nvPr/>
          </p:nvCxnSpPr>
          <p:spPr>
            <a:xfrm flipH="1">
              <a:off x="4593519" y="2578071"/>
              <a:ext cx="787393" cy="755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4D34214-383D-40D8-BD38-AFF6B8728DF4}"/>
                </a:ext>
              </a:extLst>
            </p:cNvPr>
            <p:cNvCxnSpPr>
              <a:stCxn id="47" idx="4"/>
              <a:endCxn id="51" idx="0"/>
            </p:cNvCxnSpPr>
            <p:nvPr/>
          </p:nvCxnSpPr>
          <p:spPr>
            <a:xfrm>
              <a:off x="5542557" y="2645026"/>
              <a:ext cx="0" cy="621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3BC351C-21D3-47DF-963C-6D036693D208}"/>
                </a:ext>
              </a:extLst>
            </p:cNvPr>
            <p:cNvCxnSpPr>
              <a:stCxn id="48" idx="2"/>
              <a:endCxn id="47" idx="6"/>
            </p:cNvCxnSpPr>
            <p:nvPr/>
          </p:nvCxnSpPr>
          <p:spPr>
            <a:xfrm flipH="1">
              <a:off x="5771157" y="2414411"/>
              <a:ext cx="649352" cy="2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D16D741-CF5E-40EE-A6AF-16D45DFF08AA}"/>
                </a:ext>
              </a:extLst>
            </p:cNvPr>
            <p:cNvCxnSpPr>
              <a:stCxn id="49" idx="4"/>
              <a:endCxn id="53" idx="0"/>
            </p:cNvCxnSpPr>
            <p:nvPr/>
          </p:nvCxnSpPr>
          <p:spPr>
            <a:xfrm>
              <a:off x="7755661" y="2605429"/>
              <a:ext cx="0" cy="621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9D83A33-7FB4-4DC4-A02A-7EAD2779109B}"/>
                </a:ext>
              </a:extLst>
            </p:cNvPr>
            <p:cNvCxnSpPr>
              <a:stCxn id="49" idx="5"/>
              <a:endCxn id="54" idx="1"/>
            </p:cNvCxnSpPr>
            <p:nvPr/>
          </p:nvCxnSpPr>
          <p:spPr>
            <a:xfrm>
              <a:off x="7917306" y="2538474"/>
              <a:ext cx="783262" cy="747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Curved 91">
              <a:extLst>
                <a:ext uri="{FF2B5EF4-FFF2-40B4-BE49-F238E27FC236}">
                  <a16:creationId xmlns:a16="http://schemas.microsoft.com/office/drawing/2014/main" id="{372470A2-F5F6-479E-A9FF-809AAA9A78AD}"/>
                </a:ext>
              </a:extLst>
            </p:cNvPr>
            <p:cNvCxnSpPr>
              <a:stCxn id="55" idx="5"/>
              <a:endCxn id="53" idx="3"/>
            </p:cNvCxnSpPr>
            <p:nvPr/>
          </p:nvCxnSpPr>
          <p:spPr>
            <a:xfrm rot="5400000" flipH="1" flipV="1">
              <a:off x="6073968" y="2137039"/>
              <a:ext cx="39597" cy="3000497"/>
            </a:xfrm>
            <a:prstGeom prst="curvedConnector3">
              <a:avLst>
                <a:gd name="adj1" fmla="val -74640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927977-7BE0-4F07-B9E5-170F1CE352B5}"/>
                </a:ext>
              </a:extLst>
            </p:cNvPr>
            <p:cNvCxnSpPr>
              <a:stCxn id="51" idx="2"/>
              <a:endCxn id="55" idx="6"/>
            </p:cNvCxnSpPr>
            <p:nvPr/>
          </p:nvCxnSpPr>
          <p:spPr>
            <a:xfrm flipH="1">
              <a:off x="4660474" y="3495441"/>
              <a:ext cx="6534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E3846D-018B-43BA-825B-2DC2AFD645F4}"/>
                </a:ext>
              </a:extLst>
            </p:cNvPr>
            <p:cNvCxnSpPr>
              <a:stCxn id="51" idx="6"/>
              <a:endCxn id="52" idx="2"/>
            </p:cNvCxnSpPr>
            <p:nvPr/>
          </p:nvCxnSpPr>
          <p:spPr>
            <a:xfrm flipV="1">
              <a:off x="5771157" y="3493426"/>
              <a:ext cx="649352" cy="2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FD463E7-E2BB-4860-AC29-5949926D751C}"/>
                </a:ext>
              </a:extLst>
            </p:cNvPr>
            <p:cNvCxnSpPr>
              <a:stCxn id="51" idx="4"/>
              <a:endCxn id="56" idx="0"/>
            </p:cNvCxnSpPr>
            <p:nvPr/>
          </p:nvCxnSpPr>
          <p:spPr>
            <a:xfrm>
              <a:off x="5542557" y="3724041"/>
              <a:ext cx="0" cy="664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BEFEE8C-4F4F-40BA-9AEE-0AFFCB92A7B1}"/>
                </a:ext>
              </a:extLst>
            </p:cNvPr>
            <p:cNvCxnSpPr>
              <a:stCxn id="52" idx="0"/>
              <a:endCxn id="48" idx="4"/>
            </p:cNvCxnSpPr>
            <p:nvPr/>
          </p:nvCxnSpPr>
          <p:spPr>
            <a:xfrm flipV="1">
              <a:off x="6649109" y="2643011"/>
              <a:ext cx="0" cy="621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3CD39815-A657-4DAD-8D20-18FFDEAFBA97}"/>
                </a:ext>
              </a:extLst>
            </p:cNvPr>
            <p:cNvCxnSpPr>
              <a:stCxn id="53" idx="1"/>
              <a:endCxn id="51" idx="7"/>
            </p:cNvCxnSpPr>
            <p:nvPr/>
          </p:nvCxnSpPr>
          <p:spPr>
            <a:xfrm rot="16200000" flipH="1" flipV="1">
              <a:off x="6629310" y="2369090"/>
              <a:ext cx="39597" cy="1889814"/>
            </a:xfrm>
            <a:prstGeom prst="curvedConnector3">
              <a:avLst>
                <a:gd name="adj1" fmla="val -74640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FD90AEE-950E-4DAD-8088-3602A861A5DF}"/>
                </a:ext>
              </a:extLst>
            </p:cNvPr>
            <p:cNvCxnSpPr>
              <a:stCxn id="54" idx="0"/>
              <a:endCxn id="50" idx="4"/>
            </p:cNvCxnSpPr>
            <p:nvPr/>
          </p:nvCxnSpPr>
          <p:spPr>
            <a:xfrm flipV="1">
              <a:off x="8862213" y="2597188"/>
              <a:ext cx="0" cy="621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611BCF8-5C8D-4450-95E5-26C2EA1A6F0B}"/>
                </a:ext>
              </a:extLst>
            </p:cNvPr>
            <p:cNvCxnSpPr>
              <a:stCxn id="54" idx="4"/>
              <a:endCxn id="59" idx="0"/>
            </p:cNvCxnSpPr>
            <p:nvPr/>
          </p:nvCxnSpPr>
          <p:spPr>
            <a:xfrm>
              <a:off x="8862213" y="3676203"/>
              <a:ext cx="0" cy="664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5FDB48E-D1E8-4063-A24A-57E6EAE69D64}"/>
                </a:ext>
              </a:extLst>
            </p:cNvPr>
            <p:cNvCxnSpPr>
              <a:stCxn id="56" idx="2"/>
              <a:endCxn id="60" idx="6"/>
            </p:cNvCxnSpPr>
            <p:nvPr/>
          </p:nvCxnSpPr>
          <p:spPr>
            <a:xfrm flipH="1">
              <a:off x="4660474" y="4616799"/>
              <a:ext cx="6534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006C896-B9D8-4CF2-B6D7-B13644FD8FDD}"/>
                </a:ext>
              </a:extLst>
            </p:cNvPr>
            <p:cNvCxnSpPr>
              <a:stCxn id="56" idx="6"/>
              <a:endCxn id="57" idx="2"/>
            </p:cNvCxnSpPr>
            <p:nvPr/>
          </p:nvCxnSpPr>
          <p:spPr>
            <a:xfrm flipV="1">
              <a:off x="5771157" y="4614784"/>
              <a:ext cx="649352" cy="2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Curved 111">
              <a:extLst>
                <a:ext uri="{FF2B5EF4-FFF2-40B4-BE49-F238E27FC236}">
                  <a16:creationId xmlns:a16="http://schemas.microsoft.com/office/drawing/2014/main" id="{288BBA12-A19E-4E2A-9D21-8DEA285A2DC0}"/>
                </a:ext>
              </a:extLst>
            </p:cNvPr>
            <p:cNvCxnSpPr>
              <a:stCxn id="56" idx="7"/>
              <a:endCxn id="54" idx="3"/>
            </p:cNvCxnSpPr>
            <p:nvPr/>
          </p:nvCxnSpPr>
          <p:spPr>
            <a:xfrm rot="5400000" flipH="1" flipV="1">
              <a:off x="6779432" y="2534018"/>
              <a:ext cx="845906" cy="299636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26D552DE-D7C8-417F-8229-44CC2476837D}"/>
                </a:ext>
              </a:extLst>
            </p:cNvPr>
            <p:cNvCxnSpPr>
              <a:stCxn id="57" idx="1"/>
              <a:endCxn id="51" idx="5"/>
            </p:cNvCxnSpPr>
            <p:nvPr/>
          </p:nvCxnSpPr>
          <p:spPr>
            <a:xfrm flipH="1" flipV="1">
              <a:off x="5704202" y="3657086"/>
              <a:ext cx="783262" cy="796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or: Curved 115">
              <a:extLst>
                <a:ext uri="{FF2B5EF4-FFF2-40B4-BE49-F238E27FC236}">
                  <a16:creationId xmlns:a16="http://schemas.microsoft.com/office/drawing/2014/main" id="{03D6C129-36A1-42C8-8A66-EA4309CD9461}"/>
                </a:ext>
              </a:extLst>
            </p:cNvPr>
            <p:cNvCxnSpPr>
              <a:stCxn id="57" idx="0"/>
              <a:endCxn id="47" idx="5"/>
            </p:cNvCxnSpPr>
            <p:nvPr/>
          </p:nvCxnSpPr>
          <p:spPr>
            <a:xfrm rot="16200000" flipV="1">
              <a:off x="5272600" y="3009674"/>
              <a:ext cx="1808113" cy="944907"/>
            </a:xfrm>
            <a:prstGeom prst="curvedConnector3">
              <a:avLst>
                <a:gd name="adj1" fmla="val 3942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Curved 118">
              <a:extLst>
                <a:ext uri="{FF2B5EF4-FFF2-40B4-BE49-F238E27FC236}">
                  <a16:creationId xmlns:a16="http://schemas.microsoft.com/office/drawing/2014/main" id="{05220000-3F1E-413C-B9E4-0AB24ECA3342}"/>
                </a:ext>
              </a:extLst>
            </p:cNvPr>
            <p:cNvCxnSpPr>
              <a:cxnSpLocks/>
              <a:stCxn id="57" idx="6"/>
              <a:endCxn id="48" idx="6"/>
            </p:cNvCxnSpPr>
            <p:nvPr/>
          </p:nvCxnSpPr>
          <p:spPr>
            <a:xfrm flipV="1">
              <a:off x="6877709" y="2414411"/>
              <a:ext cx="12700" cy="2200373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Curved 121">
              <a:extLst>
                <a:ext uri="{FF2B5EF4-FFF2-40B4-BE49-F238E27FC236}">
                  <a16:creationId xmlns:a16="http://schemas.microsoft.com/office/drawing/2014/main" id="{4027170B-520F-42F4-9663-C07841479F2C}"/>
                </a:ext>
              </a:extLst>
            </p:cNvPr>
            <p:cNvCxnSpPr>
              <a:stCxn id="57" idx="5"/>
              <a:endCxn id="67" idx="3"/>
            </p:cNvCxnSpPr>
            <p:nvPr/>
          </p:nvCxnSpPr>
          <p:spPr>
            <a:xfrm rot="5400000" flipH="1" flipV="1">
              <a:off x="6765516" y="3633814"/>
              <a:ext cx="1187852" cy="1097377"/>
            </a:xfrm>
            <a:prstGeom prst="curvedConnector4">
              <a:avLst>
                <a:gd name="adj1" fmla="val -10185"/>
                <a:gd name="adj2" fmla="val 1147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B4E10F6-0755-48C4-A974-C1739BA2772A}"/>
                </a:ext>
              </a:extLst>
            </p:cNvPr>
            <p:cNvSpPr txBox="1"/>
            <p:nvPr/>
          </p:nvSpPr>
          <p:spPr>
            <a:xfrm>
              <a:off x="4679958" y="325137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9041BE0-0E17-479E-BC81-96D5A0793F07}"/>
                </a:ext>
              </a:extLst>
            </p:cNvPr>
            <p:cNvSpPr txBox="1"/>
            <p:nvPr/>
          </p:nvSpPr>
          <p:spPr>
            <a:xfrm>
              <a:off x="5500491" y="296288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E2A97ED-939B-4919-A8B1-020ADFEE6E34}"/>
                </a:ext>
              </a:extLst>
            </p:cNvPr>
            <p:cNvSpPr txBox="1"/>
            <p:nvPr/>
          </p:nvSpPr>
          <p:spPr>
            <a:xfrm>
              <a:off x="5701468" y="262224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7763FBB-1A96-4A24-9CE4-910AD74BA2E3}"/>
                </a:ext>
              </a:extLst>
            </p:cNvPr>
            <p:cNvSpPr txBox="1"/>
            <p:nvPr/>
          </p:nvSpPr>
          <p:spPr>
            <a:xfrm>
              <a:off x="5784530" y="217402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C610B9F-24CC-44AE-A0EA-8933F6C5D51D}"/>
                </a:ext>
              </a:extLst>
            </p:cNvPr>
            <p:cNvSpPr txBox="1"/>
            <p:nvPr/>
          </p:nvSpPr>
          <p:spPr>
            <a:xfrm>
              <a:off x="6615356" y="269110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C071853-470A-4A33-B6FB-7B21B979DE06}"/>
                </a:ext>
              </a:extLst>
            </p:cNvPr>
            <p:cNvSpPr txBox="1"/>
            <p:nvPr/>
          </p:nvSpPr>
          <p:spPr>
            <a:xfrm>
              <a:off x="6895352" y="219874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A97D8BC-2EB0-4502-AB78-300034321F10}"/>
                </a:ext>
              </a:extLst>
            </p:cNvPr>
            <p:cNvSpPr txBox="1"/>
            <p:nvPr/>
          </p:nvSpPr>
          <p:spPr>
            <a:xfrm>
              <a:off x="7720843" y="292882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41C8E13-B65F-4761-B473-7CDDA888B222}"/>
                </a:ext>
              </a:extLst>
            </p:cNvPr>
            <p:cNvSpPr txBox="1"/>
            <p:nvPr/>
          </p:nvSpPr>
          <p:spPr>
            <a:xfrm>
              <a:off x="8837277" y="264683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216F918-7794-4F7E-BA58-581649B4407B}"/>
                </a:ext>
              </a:extLst>
            </p:cNvPr>
            <p:cNvSpPr txBox="1"/>
            <p:nvPr/>
          </p:nvSpPr>
          <p:spPr>
            <a:xfrm>
              <a:off x="8542565" y="300522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B2544F9-192E-4ECA-8491-F783F1E64534}"/>
                </a:ext>
              </a:extLst>
            </p:cNvPr>
            <p:cNvSpPr txBox="1"/>
            <p:nvPr/>
          </p:nvSpPr>
          <p:spPr>
            <a:xfrm>
              <a:off x="8833279" y="404484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031D7B7-C4C0-4F65-A336-22A42747DA19}"/>
                </a:ext>
              </a:extLst>
            </p:cNvPr>
            <p:cNvSpPr txBox="1"/>
            <p:nvPr/>
          </p:nvSpPr>
          <p:spPr>
            <a:xfrm>
              <a:off x="8573632" y="365348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EB275BE-7AE7-4C23-B331-C357D70828CC}"/>
                </a:ext>
              </a:extLst>
            </p:cNvPr>
            <p:cNvSpPr txBox="1"/>
            <p:nvPr/>
          </p:nvSpPr>
          <p:spPr>
            <a:xfrm>
              <a:off x="6165278" y="325595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247ABB1-D9B2-4221-867C-D96F9EECBFF5}"/>
                </a:ext>
              </a:extLst>
            </p:cNvPr>
            <p:cNvSpPr txBox="1"/>
            <p:nvPr/>
          </p:nvSpPr>
          <p:spPr>
            <a:xfrm>
              <a:off x="5817336" y="308070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3C68606-DB94-42AD-AA39-F74CAE807C33}"/>
                </a:ext>
              </a:extLst>
            </p:cNvPr>
            <p:cNvSpPr txBox="1"/>
            <p:nvPr/>
          </p:nvSpPr>
          <p:spPr>
            <a:xfrm>
              <a:off x="5516597" y="40900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8383F01-C82B-4082-B3DC-5F7006BD923D}"/>
                </a:ext>
              </a:extLst>
            </p:cNvPr>
            <p:cNvSpPr txBox="1"/>
            <p:nvPr/>
          </p:nvSpPr>
          <p:spPr>
            <a:xfrm>
              <a:off x="4670729" y="436188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104FF6D-C793-4E52-A22E-86FED635B8FF}"/>
                </a:ext>
              </a:extLst>
            </p:cNvPr>
            <p:cNvSpPr txBox="1"/>
            <p:nvPr/>
          </p:nvSpPr>
          <p:spPr>
            <a:xfrm>
              <a:off x="6158925" y="435967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6EBFF6D-085E-4AB1-9D31-45D69C7CE654}"/>
                </a:ext>
              </a:extLst>
            </p:cNvPr>
            <p:cNvSpPr txBox="1"/>
            <p:nvPr/>
          </p:nvSpPr>
          <p:spPr>
            <a:xfrm>
              <a:off x="5591905" y="3703359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FAFC999-7CC6-4783-B5BA-1A47778AF504}"/>
                </a:ext>
              </a:extLst>
            </p:cNvPr>
            <p:cNvSpPr txBox="1"/>
            <p:nvPr/>
          </p:nvSpPr>
          <p:spPr>
            <a:xfrm>
              <a:off x="7319086" y="350371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EC45590-EC52-477D-970E-77691BCF97E1}"/>
                </a:ext>
              </a:extLst>
            </p:cNvPr>
            <p:cNvSpPr txBox="1"/>
            <p:nvPr/>
          </p:nvSpPr>
          <p:spPr>
            <a:xfrm>
              <a:off x="7938064" y="357193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C7D42A7-BB2F-4E85-A9DF-561529125CC0}"/>
                  </a:ext>
                </a:extLst>
              </p:cNvPr>
              <p:cNvSpPr txBox="1"/>
              <p:nvPr/>
            </p:nvSpPr>
            <p:spPr>
              <a:xfrm>
                <a:off x="121298" y="3442359"/>
                <a:ext cx="11943184" cy="3034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Objective is to find the number of &lt;items&gt; on each link such that the &lt;cost&gt; is minimized and equilibrium is maintained</a:t>
                </a:r>
              </a:p>
              <a:p>
                <a:r>
                  <a:rPr lang="en-US" sz="1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𝑚𝑖𝑛𝐹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𝑚𝑖𝑛</m:t>
                    </m:r>
                    <m:nary>
                      <m:naryPr>
                        <m:chr m:val="∑"/>
                        <m:supHide m:val="on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𝐶𝑖𝑗𝑋𝑖𝑗</m:t>
                            </m:r>
                          </m:e>
                        </m:nary>
                      </m:e>
                    </m:nary>
                  </m:oMath>
                </a14:m>
                <a:endParaRPr lang="en-US" sz="10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endParaRPr lang="en-US" sz="10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Equilibrium Constraints:</a:t>
                </a:r>
              </a:p>
              <a:p>
                <a:r>
                  <a:rPr lang="en-US" sz="1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Node 01: +X0104 +X0112                                                                                                                               = +09</a:t>
                </a:r>
              </a:p>
              <a:p>
                <a:r>
                  <a:rPr lang="en-US" sz="1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Node 02:               +X0205 +X0206                                           -X0802                                    -X1302                      = -12</a:t>
                </a:r>
              </a:p>
              <a:p>
                <a:r>
                  <a:rPr lang="en-US" sz="1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Node 03:                             +X0308        -X0503                                                                                            =   0</a:t>
                </a:r>
              </a:p>
              <a:p>
                <a:r>
                  <a:rPr lang="en-US" sz="1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Node 04: -X0104                             +X0405                      -X0604                                                  -X1304               = +10</a:t>
                </a:r>
              </a:p>
              <a:p>
                <a:r>
                  <a:rPr lang="en-US" sz="1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Node 05:               -X0205               -X0405 +X0503 +X0506 +X0510                                                                -X1305        =   0</a:t>
                </a:r>
              </a:p>
              <a:p>
                <a:r>
                  <a:rPr lang="en-US" sz="1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Node 06:                      -X0206                      -X0506        +X0604                                                                       =   0</a:t>
                </a:r>
              </a:p>
              <a:p>
                <a:r>
                  <a:rPr lang="en-US" sz="1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Node 07:                                                                                                   -X1207                                    =   0</a:t>
                </a:r>
              </a:p>
              <a:p>
                <a:r>
                  <a:rPr lang="en-US" sz="1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Node 08:                             -X0308                                    +X0802                                                         -X1308 = -16</a:t>
                </a:r>
              </a:p>
              <a:p>
                <a:r>
                  <a:rPr lang="en-US" sz="1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Node 09:                                                                              -X1009                                                         =   0</a:t>
                </a:r>
              </a:p>
              <a:p>
                <a:r>
                  <a:rPr lang="en-US" sz="1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Node 10:                                                         -X0510               +X1009 +X1012 +X1013                                           = +06</a:t>
                </a:r>
              </a:p>
              <a:p>
                <a:r>
                  <a:rPr lang="en-US" sz="1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Node 11:                                                                                                          -X1211                             = -01</a:t>
                </a:r>
              </a:p>
              <a:p>
                <a:r>
                  <a:rPr lang="en-US" sz="1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Node 12:        -X0112                                                                       -X1012        +X1207 +X1211                             =   0</a:t>
                </a:r>
              </a:p>
              <a:p>
                <a:r>
                  <a:rPr lang="en-US" sz="1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Node 13:                                                                                            -X1013               +X1302 +X1304 +X1305 +X1308 = +04</a:t>
                </a:r>
              </a:p>
              <a:p>
                <a:endParaRPr lang="en-US" sz="10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Phase I – Find the initial, feasible solution from the network above.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C7D42A7-BB2F-4E85-A9DF-561529125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8" y="3442359"/>
                <a:ext cx="11943184" cy="3034549"/>
              </a:xfrm>
              <a:prstGeom prst="rect">
                <a:avLst/>
              </a:prstGeom>
              <a:blipFill>
                <a:blip r:embed="rId2"/>
                <a:stretch>
                  <a:fillRect t="-2012" b="-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TextBox 227">
            <a:extLst>
              <a:ext uri="{FF2B5EF4-FFF2-40B4-BE49-F238E27FC236}">
                <a16:creationId xmlns:a16="http://schemas.microsoft.com/office/drawing/2014/main" id="{E7DB5846-7C3D-49DA-8373-21AFAFCE5C43}"/>
              </a:ext>
            </a:extLst>
          </p:cNvPr>
          <p:cNvSpPr txBox="1"/>
          <p:nvPr/>
        </p:nvSpPr>
        <p:spPr>
          <a:xfrm>
            <a:off x="0" y="1416"/>
            <a:ext cx="5931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 #2 (13-Node/20 Link) Network – MCF Phase 1 / MCF Phase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CE1F6E-F64F-40AE-AC05-71D8A192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43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CF8AEA80-8B3F-4CA4-B9A0-800C8527CC1F}"/>
              </a:ext>
            </a:extLst>
          </p:cNvPr>
          <p:cNvSpPr txBox="1"/>
          <p:nvPr/>
        </p:nvSpPr>
        <p:spPr>
          <a:xfrm>
            <a:off x="5695944" y="189682"/>
            <a:ext cx="145130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X010A = 09 = b1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X0A02 = 12 = -b2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X030A 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X0405 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X0503 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X0A06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X0A07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X0A08 = 16 = -b8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X0A09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X1012 = 06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X1211 = 01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X120A = 05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X130A = 04 = b13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1F4C15-6827-441F-BB67-EC2788FE9610}"/>
              </a:ext>
            </a:extLst>
          </p:cNvPr>
          <p:cNvSpPr txBox="1"/>
          <p:nvPr/>
        </p:nvSpPr>
        <p:spPr>
          <a:xfrm>
            <a:off x="5695944" y="1436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Current flow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C79F682-10A0-4D22-AA3A-A9D5DB18BA63}"/>
              </a:ext>
            </a:extLst>
          </p:cNvPr>
          <p:cNvSpPr txBox="1"/>
          <p:nvPr/>
        </p:nvSpPr>
        <p:spPr>
          <a:xfrm>
            <a:off x="272073" y="4324694"/>
            <a:ext cx="49372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Iteration V – Step 1: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Find (w1 –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) with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= 0 (arbitrarily) using basic links and   </a:t>
            </a:r>
            <a:r>
              <a:rPr lang="en-US" sz="900" dirty="0" err="1">
                <a:latin typeface="Consolas" panose="020B0609020204030204" pitchFamily="49" charset="0"/>
              </a:rPr>
              <a:t>wi-wj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Cij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w01 –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C010A = 1; </a:t>
            </a:r>
            <a:r>
              <a:rPr lang="en-US" sz="900" u="sng" dirty="0">
                <a:latin typeface="Consolas" panose="020B0609020204030204" pitchFamily="49" charset="0"/>
              </a:rPr>
              <a:t>w01 = 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w02 = C0A02 = 1; w02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w03 -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C0A03 = 1; </a:t>
            </a:r>
            <a:r>
              <a:rPr lang="en-US" sz="900" u="sng" dirty="0">
                <a:latin typeface="Consolas" panose="020B0609020204030204" pitchFamily="49" charset="0"/>
              </a:rPr>
              <a:t>w03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w04 – w05 = C0405 = 0; w04 – 1 = 0; </a:t>
            </a:r>
            <a:r>
              <a:rPr lang="en-US" sz="900" u="sng" dirty="0">
                <a:latin typeface="Consolas" panose="020B0609020204030204" pitchFamily="49" charset="0"/>
              </a:rPr>
              <a:t>w04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w05 - w03 = C0503 = 0; w05 - 1 = 0; </a:t>
            </a:r>
            <a:r>
              <a:rPr lang="en-US" sz="900" u="sng" dirty="0">
                <a:latin typeface="Consolas" panose="020B0609020204030204" pitchFamily="49" charset="0"/>
              </a:rPr>
              <a:t>w05 = 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w06 = C0A06 = 1; w06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w07 = C0A07 = 1; w07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w08 = C0A08 = 1; w08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w09 = C0A09 = 1; w09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w10 – w12 = C1012 = 0; w10 – 1 = 0; </a:t>
            </a:r>
            <a:r>
              <a:rPr lang="en-US" sz="900" u="sng" dirty="0">
                <a:latin typeface="Consolas" panose="020B0609020204030204" pitchFamily="49" charset="0"/>
              </a:rPr>
              <a:t>w10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w12 – w11 = C1211 = 0; 1 - w11 = 0; </a:t>
            </a:r>
            <a:r>
              <a:rPr lang="en-US" sz="900" u="sng" dirty="0">
                <a:latin typeface="Consolas" panose="020B0609020204030204" pitchFamily="49" charset="0"/>
              </a:rPr>
              <a:t>W11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w12 -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C120A = 1; </a:t>
            </a:r>
            <a:r>
              <a:rPr lang="en-US" sz="900" u="sng" dirty="0">
                <a:latin typeface="Consolas" panose="020B0609020204030204" pitchFamily="49" charset="0"/>
              </a:rPr>
              <a:t>w12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w13 –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C130A = 1; </a:t>
            </a:r>
            <a:r>
              <a:rPr lang="en-US" sz="900" u="sng" dirty="0">
                <a:latin typeface="Consolas" panose="020B0609020204030204" pitchFamily="49" charset="0"/>
              </a:rPr>
              <a:t>w13 = 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C5F17D-3F32-4A25-88BA-844E60928180}"/>
              </a:ext>
            </a:extLst>
          </p:cNvPr>
          <p:cNvSpPr txBox="1"/>
          <p:nvPr/>
        </p:nvSpPr>
        <p:spPr>
          <a:xfrm>
            <a:off x="5695944" y="2572861"/>
            <a:ext cx="33744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2: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non-basic variable should be added to the basic group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X0104: w01 – w04 – C0104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X0112: w01 – w12 – C0112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X0205: w02 – w05 – C0205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X0206: w02 – w06 – C0206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X0308: w03 – w08 – C0308 = 1 – (-1) = 2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X0405: w04 – w05 – C0405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X0503: w05 – w03 – C0503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X0506: w05 – w06 – C0506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X0510: w05 – w10 – C0510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X0604: w06 – w04 – C0604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X0802: w08 – w02 – C0802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X1009: w10 – w09 – C1009 = 1 – (-1) = 2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X1012: w10 – w12 – C1012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X1013: w10 – w13 – C1013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X1207: w12 – w07 – C1207 = 1 – (-1) = 2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X1211: w12 – w11 – C1211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X1302: w13 – w02 – C1302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X1304: w13 – w04 – C1304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X1305: w13 – w05 – C1305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X1308: w13 – w08 – C1308 = 1 – (-1) =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95CC74A-31EC-4FB3-8CFF-0CF878DBB251}"/>
              </a:ext>
            </a:extLst>
          </p:cNvPr>
          <p:cNvSpPr txBox="1"/>
          <p:nvPr/>
        </p:nvSpPr>
        <p:spPr>
          <a:xfrm>
            <a:off x="9142643" y="3105895"/>
            <a:ext cx="2982565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Need to break tie for X0503, X0506, X1009, X1207, X1302, and X1308 using original cost value.  Pick least cost.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X0308 = 7</a:t>
            </a:r>
          </a:p>
          <a:p>
            <a:r>
              <a:rPr lang="en-US" sz="900" dirty="0">
                <a:solidFill>
                  <a:schemeClr val="accent2"/>
                </a:solidFill>
                <a:latin typeface="Consolas" panose="020B0609020204030204" pitchFamily="49" charset="0"/>
              </a:rPr>
              <a:t>X0506 =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X1009 = 9</a:t>
            </a:r>
          </a:p>
          <a:p>
            <a:r>
              <a:rPr lang="en-US" sz="900" dirty="0">
                <a:solidFill>
                  <a:schemeClr val="accent2"/>
                </a:solidFill>
                <a:latin typeface="Consolas" panose="020B0609020204030204" pitchFamily="49" charset="0"/>
              </a:rPr>
              <a:t>X1207 = 5</a:t>
            </a:r>
          </a:p>
          <a:p>
            <a:r>
              <a:rPr lang="en-US" sz="900" dirty="0">
                <a:solidFill>
                  <a:schemeClr val="accent2"/>
                </a:solidFill>
                <a:latin typeface="Consolas" panose="020B0609020204030204" pitchFamily="49" charset="0"/>
              </a:rPr>
              <a:t>X1302 =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X1308 = 8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Need to break tie for X0506, X1207, and X1302 by picking first occurrence.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accent2"/>
                </a:solidFill>
                <a:latin typeface="Consolas" panose="020B0609020204030204" pitchFamily="49" charset="0"/>
              </a:rPr>
              <a:t>X0506 =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X1207 =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X1302 = 5</a:t>
            </a:r>
          </a:p>
          <a:p>
            <a:endParaRPr lang="en-US" sz="900" strike="sngStrike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Pick X0506 to add to basic group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D5D70FA-641D-4FDD-ACDB-055C907BE043}"/>
              </a:ext>
            </a:extLst>
          </p:cNvPr>
          <p:cNvGrpSpPr/>
          <p:nvPr/>
        </p:nvGrpSpPr>
        <p:grpSpPr>
          <a:xfrm>
            <a:off x="321739" y="273865"/>
            <a:ext cx="5048306" cy="3790714"/>
            <a:chOff x="321739" y="273865"/>
            <a:chExt cx="5048306" cy="3790714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07B1698-B064-4300-B4D4-684A9273D980}"/>
                </a:ext>
              </a:extLst>
            </p:cNvPr>
            <p:cNvSpPr txBox="1"/>
            <p:nvPr/>
          </p:nvSpPr>
          <p:spPr>
            <a:xfrm>
              <a:off x="686121" y="11446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98EB9BD-8E18-4107-BC04-17F5AC7A6938}"/>
                </a:ext>
              </a:extLst>
            </p:cNvPr>
            <p:cNvGrpSpPr/>
            <p:nvPr/>
          </p:nvGrpSpPr>
          <p:grpSpPr>
            <a:xfrm>
              <a:off x="1432422" y="321703"/>
              <a:ext cx="457200" cy="470939"/>
              <a:chOff x="5313957" y="2187826"/>
              <a:chExt cx="457200" cy="470939"/>
            </a:xfrm>
          </p:grpSpPr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22967206-8AFF-4EB6-840C-DA9A34550B1A}"/>
                  </a:ext>
                </a:extLst>
              </p:cNvPr>
              <p:cNvSpPr txBox="1"/>
              <p:nvPr/>
            </p:nvSpPr>
            <p:spPr>
              <a:xfrm>
                <a:off x="5369395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-12</a:t>
                </a:r>
              </a:p>
            </p:txBody>
          </p:sp>
          <p:sp>
            <p:nvSpPr>
              <p:cNvPr id="260" name="Flowchart: Connector 259">
                <a:extLst>
                  <a:ext uri="{FF2B5EF4-FFF2-40B4-BE49-F238E27FC236}">
                    <a16:creationId xmlns:a16="http://schemas.microsoft.com/office/drawing/2014/main" id="{8F2B2EFE-E23C-4AB9-8507-FD811A96AF53}"/>
                  </a:ext>
                </a:extLst>
              </p:cNvPr>
              <p:cNvSpPr/>
              <p:nvPr/>
            </p:nvSpPr>
            <p:spPr>
              <a:xfrm>
                <a:off x="5313957" y="2187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077B4D1-E389-4698-9C80-BF6BA49E4B98}"/>
                </a:ext>
              </a:extLst>
            </p:cNvPr>
            <p:cNvGrpSpPr/>
            <p:nvPr/>
          </p:nvGrpSpPr>
          <p:grpSpPr>
            <a:xfrm>
              <a:off x="2538974" y="319688"/>
              <a:ext cx="457200" cy="472954"/>
              <a:chOff x="6420509" y="2185811"/>
              <a:chExt cx="457200" cy="472954"/>
            </a:xfrm>
          </p:grpSpPr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AE30A26-1343-4C0F-8E09-E3169B9B27FF}"/>
                  </a:ext>
                </a:extLst>
              </p:cNvPr>
              <p:cNvSpPr txBox="1"/>
              <p:nvPr/>
            </p:nvSpPr>
            <p:spPr>
              <a:xfrm>
                <a:off x="6480217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-16</a:t>
                </a:r>
              </a:p>
            </p:txBody>
          </p:sp>
          <p:sp>
            <p:nvSpPr>
              <p:cNvPr id="258" name="Flowchart: Connector 257">
                <a:extLst>
                  <a:ext uri="{FF2B5EF4-FFF2-40B4-BE49-F238E27FC236}">
                    <a16:creationId xmlns:a16="http://schemas.microsoft.com/office/drawing/2014/main" id="{A4F19AC3-1B83-4B91-B9B8-1E123D60292E}"/>
                  </a:ext>
                </a:extLst>
              </p:cNvPr>
              <p:cNvSpPr/>
              <p:nvPr/>
            </p:nvSpPr>
            <p:spPr>
              <a:xfrm>
                <a:off x="6420509" y="218581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BBFFAE6-E5C9-4BCC-A9DF-1C8EB2A4341F}"/>
                </a:ext>
              </a:extLst>
            </p:cNvPr>
            <p:cNvGrpSpPr/>
            <p:nvPr/>
          </p:nvGrpSpPr>
          <p:grpSpPr>
            <a:xfrm>
              <a:off x="3645526" y="282106"/>
              <a:ext cx="457200" cy="468971"/>
              <a:chOff x="7527061" y="2148229"/>
              <a:chExt cx="457200" cy="468971"/>
            </a:xfrm>
          </p:grpSpPr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5877BB0C-AC3A-4405-8789-7F98AE35DC09}"/>
                  </a:ext>
                </a:extLst>
              </p:cNvPr>
              <p:cNvSpPr txBox="1"/>
              <p:nvPr/>
            </p:nvSpPr>
            <p:spPr>
              <a:xfrm>
                <a:off x="7643687" y="240175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  <p:sp>
            <p:nvSpPr>
              <p:cNvPr id="256" name="Flowchart: Connector 255">
                <a:extLst>
                  <a:ext uri="{FF2B5EF4-FFF2-40B4-BE49-F238E27FC236}">
                    <a16:creationId xmlns:a16="http://schemas.microsoft.com/office/drawing/2014/main" id="{8B8E5C89-8EC6-4348-8C26-6AACB27F8D44}"/>
                  </a:ext>
                </a:extLst>
              </p:cNvPr>
              <p:cNvSpPr/>
              <p:nvPr/>
            </p:nvSpPr>
            <p:spPr>
              <a:xfrm>
                <a:off x="7527061" y="214822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A0BD584A-4444-466C-9BDC-E4E587C4985F}"/>
                </a:ext>
              </a:extLst>
            </p:cNvPr>
            <p:cNvSpPr/>
            <p:nvPr/>
          </p:nvSpPr>
          <p:spPr>
            <a:xfrm>
              <a:off x="4752078" y="2738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4F7C5D2A-0FCB-42B6-B65A-C3DF30E003AB}"/>
                </a:ext>
              </a:extLst>
            </p:cNvPr>
            <p:cNvSpPr/>
            <p:nvPr/>
          </p:nvSpPr>
          <p:spPr>
            <a:xfrm>
              <a:off x="1432422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5B775ABE-6D91-4FCD-AB29-4B4135043156}"/>
                </a:ext>
              </a:extLst>
            </p:cNvPr>
            <p:cNvSpPr/>
            <p:nvPr/>
          </p:nvSpPr>
          <p:spPr>
            <a:xfrm>
              <a:off x="2538974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A8EC9AF-8E50-4A64-89B7-5979C9DC96CF}"/>
                </a:ext>
              </a:extLst>
            </p:cNvPr>
            <p:cNvGrpSpPr/>
            <p:nvPr/>
          </p:nvGrpSpPr>
          <p:grpSpPr>
            <a:xfrm>
              <a:off x="3645526" y="1361121"/>
              <a:ext cx="457200" cy="469055"/>
              <a:chOff x="7527061" y="3227244"/>
              <a:chExt cx="457200" cy="469055"/>
            </a:xfrm>
          </p:grpSpPr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70C53EB5-8BD9-428E-96B8-109522B404A7}"/>
                  </a:ext>
                </a:extLst>
              </p:cNvPr>
              <p:cNvSpPr txBox="1"/>
              <p:nvPr/>
            </p:nvSpPr>
            <p:spPr>
              <a:xfrm>
                <a:off x="7620873" y="3480855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  <p:sp>
            <p:nvSpPr>
              <p:cNvPr id="254" name="Flowchart: Connector 253">
                <a:extLst>
                  <a:ext uri="{FF2B5EF4-FFF2-40B4-BE49-F238E27FC236}">
                    <a16:creationId xmlns:a16="http://schemas.microsoft.com/office/drawing/2014/main" id="{2D757120-DAD1-4EE0-8559-028FCE690846}"/>
                  </a:ext>
                </a:extLst>
              </p:cNvPr>
              <p:cNvSpPr/>
              <p:nvPr/>
            </p:nvSpPr>
            <p:spPr>
              <a:xfrm>
                <a:off x="7527061" y="322724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10552217-9D68-47DF-8979-109EDE594AA7}"/>
                </a:ext>
              </a:extLst>
            </p:cNvPr>
            <p:cNvSpPr/>
            <p:nvPr/>
          </p:nvSpPr>
          <p:spPr>
            <a:xfrm>
              <a:off x="4752078" y="135288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89591C16-2A34-48D4-B22A-B2CDDA8AFCEB}"/>
                </a:ext>
              </a:extLst>
            </p:cNvPr>
            <p:cNvSpPr/>
            <p:nvPr/>
          </p:nvSpPr>
          <p:spPr>
            <a:xfrm>
              <a:off x="321739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1B33706-CFBD-4B63-8C52-D0A0D4522280}"/>
                </a:ext>
              </a:extLst>
            </p:cNvPr>
            <p:cNvGrpSpPr/>
            <p:nvPr/>
          </p:nvGrpSpPr>
          <p:grpSpPr>
            <a:xfrm>
              <a:off x="1432422" y="2522076"/>
              <a:ext cx="457200" cy="471811"/>
              <a:chOff x="5313957" y="4388199"/>
              <a:chExt cx="457200" cy="471811"/>
            </a:xfrm>
          </p:grpSpPr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187358AA-083D-4A0F-A0FE-13F0BF7B6D6F}"/>
                  </a:ext>
                </a:extLst>
              </p:cNvPr>
              <p:cNvSpPr txBox="1"/>
              <p:nvPr/>
            </p:nvSpPr>
            <p:spPr>
              <a:xfrm>
                <a:off x="5424576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  <p:sp>
            <p:nvSpPr>
              <p:cNvPr id="252" name="Flowchart: Connector 251">
                <a:extLst>
                  <a:ext uri="{FF2B5EF4-FFF2-40B4-BE49-F238E27FC236}">
                    <a16:creationId xmlns:a16="http://schemas.microsoft.com/office/drawing/2014/main" id="{2AE939AD-D0E1-409D-901A-8B9ABDDEE712}"/>
                  </a:ext>
                </a:extLst>
              </p:cNvPr>
              <p:cNvSpPr/>
              <p:nvPr/>
            </p:nvSpPr>
            <p:spPr>
              <a:xfrm>
                <a:off x="5313957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64DECD5-8FAA-4CC2-96A6-3417399450C6}"/>
                </a:ext>
              </a:extLst>
            </p:cNvPr>
            <p:cNvGrpSpPr/>
            <p:nvPr/>
          </p:nvGrpSpPr>
          <p:grpSpPr>
            <a:xfrm>
              <a:off x="2538974" y="2520061"/>
              <a:ext cx="457200" cy="473826"/>
              <a:chOff x="6420509" y="4386184"/>
              <a:chExt cx="457200" cy="473826"/>
            </a:xfrm>
          </p:grpSpPr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D562F1A-B2AE-43D1-9FA5-06FDCBEF0EC4}"/>
                  </a:ext>
                </a:extLst>
              </p:cNvPr>
              <p:cNvSpPr txBox="1"/>
              <p:nvPr/>
            </p:nvSpPr>
            <p:spPr>
              <a:xfrm>
                <a:off x="6531128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  <p:sp>
            <p:nvSpPr>
              <p:cNvPr id="250" name="Flowchart: Connector 249">
                <a:extLst>
                  <a:ext uri="{FF2B5EF4-FFF2-40B4-BE49-F238E27FC236}">
                    <a16:creationId xmlns:a16="http://schemas.microsoft.com/office/drawing/2014/main" id="{CDF06C0B-3530-43BF-8523-45EFFA27EB4B}"/>
                  </a:ext>
                </a:extLst>
              </p:cNvPr>
              <p:cNvSpPr/>
              <p:nvPr/>
            </p:nvSpPr>
            <p:spPr>
              <a:xfrm>
                <a:off x="6420509" y="438618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C9A753A-47A2-4BEA-B084-E5383312D9A9}"/>
                </a:ext>
              </a:extLst>
            </p:cNvPr>
            <p:cNvGrpSpPr/>
            <p:nvPr/>
          </p:nvGrpSpPr>
          <p:grpSpPr>
            <a:xfrm>
              <a:off x="4752078" y="2474238"/>
              <a:ext cx="457200" cy="468983"/>
              <a:chOff x="8633613" y="4340361"/>
              <a:chExt cx="457200" cy="468983"/>
            </a:xfrm>
          </p:grpSpPr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1A882870-0188-446D-9B60-3E068EFF9DDA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680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</a:t>
                </a:r>
              </a:p>
            </p:txBody>
          </p:sp>
          <p:sp>
            <p:nvSpPr>
              <p:cNvPr id="248" name="Flowchart: Connector 247">
                <a:extLst>
                  <a:ext uri="{FF2B5EF4-FFF2-40B4-BE49-F238E27FC236}">
                    <a16:creationId xmlns:a16="http://schemas.microsoft.com/office/drawing/2014/main" id="{512BE8FA-ED70-4F30-A906-8445F1D64A81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2F5155DE-3FB3-49EC-B072-B5F5C8DF0C1B}"/>
                </a:ext>
              </a:extLst>
            </p:cNvPr>
            <p:cNvSpPr/>
            <p:nvPr/>
          </p:nvSpPr>
          <p:spPr>
            <a:xfrm>
              <a:off x="321739" y="2522076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EE76022D-D767-4C51-990D-BC5F25D446DF}"/>
                </a:ext>
              </a:extLst>
            </p:cNvPr>
            <p:cNvCxnSpPr>
              <a:cxnSpLocks/>
              <a:stCxn id="260" idx="3"/>
              <a:endCxn id="110" idx="7"/>
            </p:cNvCxnSpPr>
            <p:nvPr/>
          </p:nvCxnSpPr>
          <p:spPr>
            <a:xfrm flipH="1">
              <a:off x="711984" y="711948"/>
              <a:ext cx="787393" cy="75572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F3E9EA0-4E4C-4FBA-A4C4-BC0E8FB51177}"/>
                </a:ext>
              </a:extLst>
            </p:cNvPr>
            <p:cNvCxnSpPr>
              <a:cxnSpLocks/>
              <a:stCxn id="260" idx="4"/>
              <a:endCxn id="102" idx="0"/>
            </p:cNvCxnSpPr>
            <p:nvPr/>
          </p:nvCxnSpPr>
          <p:spPr>
            <a:xfrm>
              <a:off x="1661022" y="778903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DF80BCD-4DAA-4F74-ADD5-74A4FAA8B153}"/>
                </a:ext>
              </a:extLst>
            </p:cNvPr>
            <p:cNvCxnSpPr>
              <a:cxnSpLocks/>
              <a:stCxn id="258" idx="2"/>
              <a:endCxn id="260" idx="6"/>
            </p:cNvCxnSpPr>
            <p:nvPr/>
          </p:nvCxnSpPr>
          <p:spPr>
            <a:xfrm flipH="1">
              <a:off x="1889622" y="548288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55AC35C1-6ACD-4BAE-BCBA-87BF7D4E4141}"/>
                </a:ext>
              </a:extLst>
            </p:cNvPr>
            <p:cNvCxnSpPr>
              <a:cxnSpLocks/>
              <a:stCxn id="256" idx="4"/>
              <a:endCxn id="254" idx="0"/>
            </p:cNvCxnSpPr>
            <p:nvPr/>
          </p:nvCxnSpPr>
          <p:spPr>
            <a:xfrm>
              <a:off x="3874126" y="739306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6409E525-0FA4-4DF0-A587-1B58CFF61308}"/>
                </a:ext>
              </a:extLst>
            </p:cNvPr>
            <p:cNvCxnSpPr>
              <a:cxnSpLocks/>
              <a:stCxn id="256" idx="5"/>
              <a:endCxn id="108" idx="1"/>
            </p:cNvCxnSpPr>
            <p:nvPr/>
          </p:nvCxnSpPr>
          <p:spPr>
            <a:xfrm>
              <a:off x="4035771" y="672351"/>
              <a:ext cx="783262" cy="74748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Curved 125">
              <a:extLst>
                <a:ext uri="{FF2B5EF4-FFF2-40B4-BE49-F238E27FC236}">
                  <a16:creationId xmlns:a16="http://schemas.microsoft.com/office/drawing/2014/main" id="{2B736BB0-AB9A-4843-9CAE-E79FB54C0132}"/>
                </a:ext>
              </a:extLst>
            </p:cNvPr>
            <p:cNvCxnSpPr>
              <a:cxnSpLocks/>
              <a:stCxn id="110" idx="5"/>
              <a:endCxn id="254" idx="3"/>
            </p:cNvCxnSpPr>
            <p:nvPr/>
          </p:nvCxnSpPr>
          <p:spPr>
            <a:xfrm rot="5400000" flipH="1" flipV="1">
              <a:off x="2192433" y="270916"/>
              <a:ext cx="39597" cy="3000497"/>
            </a:xfrm>
            <a:prstGeom prst="curvedConnector3">
              <a:avLst>
                <a:gd name="adj1" fmla="val -74640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BA276EC2-A2D7-4CEA-8195-216A0ECD6285}"/>
                </a:ext>
              </a:extLst>
            </p:cNvPr>
            <p:cNvCxnSpPr>
              <a:cxnSpLocks/>
              <a:stCxn id="102" idx="2"/>
              <a:endCxn id="110" idx="6"/>
            </p:cNvCxnSpPr>
            <p:nvPr/>
          </p:nvCxnSpPr>
          <p:spPr>
            <a:xfrm flipH="1">
              <a:off x="778939" y="1629318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12F33631-A1AB-42B2-9645-CB648B4A0B49}"/>
                </a:ext>
              </a:extLst>
            </p:cNvPr>
            <p:cNvCxnSpPr>
              <a:cxnSpLocks/>
              <a:stCxn id="102" idx="6"/>
              <a:endCxn id="104" idx="2"/>
            </p:cNvCxnSpPr>
            <p:nvPr/>
          </p:nvCxnSpPr>
          <p:spPr>
            <a:xfrm flipV="1">
              <a:off x="1889622" y="1627303"/>
              <a:ext cx="649352" cy="2015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AB1C9435-814E-4127-B061-77A81D22D64E}"/>
                </a:ext>
              </a:extLst>
            </p:cNvPr>
            <p:cNvCxnSpPr>
              <a:cxnSpLocks/>
              <a:stCxn id="102" idx="4"/>
              <a:endCxn id="252" idx="0"/>
            </p:cNvCxnSpPr>
            <p:nvPr/>
          </p:nvCxnSpPr>
          <p:spPr>
            <a:xfrm>
              <a:off x="1661022" y="1857918"/>
              <a:ext cx="0" cy="6641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44082DFF-6344-443B-9FD5-D05C189A7086}"/>
                </a:ext>
              </a:extLst>
            </p:cNvPr>
            <p:cNvCxnSpPr>
              <a:cxnSpLocks/>
              <a:stCxn id="104" idx="0"/>
              <a:endCxn id="258" idx="4"/>
            </p:cNvCxnSpPr>
            <p:nvPr/>
          </p:nvCxnSpPr>
          <p:spPr>
            <a:xfrm flipV="1">
              <a:off x="2767574" y="776888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or: Curved 130">
              <a:extLst>
                <a:ext uri="{FF2B5EF4-FFF2-40B4-BE49-F238E27FC236}">
                  <a16:creationId xmlns:a16="http://schemas.microsoft.com/office/drawing/2014/main" id="{E1B8433C-EC7B-4458-A319-8F01CA2912F6}"/>
                </a:ext>
              </a:extLst>
            </p:cNvPr>
            <p:cNvCxnSpPr>
              <a:cxnSpLocks/>
              <a:stCxn id="254" idx="1"/>
              <a:endCxn id="102" idx="7"/>
            </p:cNvCxnSpPr>
            <p:nvPr/>
          </p:nvCxnSpPr>
          <p:spPr>
            <a:xfrm rot="16200000" flipH="1" flipV="1">
              <a:off x="2747775" y="502967"/>
              <a:ext cx="39597" cy="1889814"/>
            </a:xfrm>
            <a:prstGeom prst="curvedConnector3">
              <a:avLst>
                <a:gd name="adj1" fmla="val -746408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DE3CE3A-450D-4CB1-8BAA-C1D5E0B72B12}"/>
                </a:ext>
              </a:extLst>
            </p:cNvPr>
            <p:cNvCxnSpPr>
              <a:cxnSpLocks/>
              <a:stCxn id="108" idx="0"/>
              <a:endCxn id="100" idx="4"/>
            </p:cNvCxnSpPr>
            <p:nvPr/>
          </p:nvCxnSpPr>
          <p:spPr>
            <a:xfrm flipV="1">
              <a:off x="4980678" y="731065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2CBBB52-8D38-40C0-A862-D6EF780D7F30}"/>
                </a:ext>
              </a:extLst>
            </p:cNvPr>
            <p:cNvCxnSpPr>
              <a:cxnSpLocks/>
              <a:stCxn id="108" idx="4"/>
              <a:endCxn id="248" idx="0"/>
            </p:cNvCxnSpPr>
            <p:nvPr/>
          </p:nvCxnSpPr>
          <p:spPr>
            <a:xfrm>
              <a:off x="4980678" y="1810080"/>
              <a:ext cx="0" cy="66415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FA846DB-7D33-471D-86D8-D513609B7AFC}"/>
                </a:ext>
              </a:extLst>
            </p:cNvPr>
            <p:cNvCxnSpPr>
              <a:cxnSpLocks/>
              <a:stCxn id="252" idx="2"/>
              <a:endCxn id="117" idx="6"/>
            </p:cNvCxnSpPr>
            <p:nvPr/>
          </p:nvCxnSpPr>
          <p:spPr>
            <a:xfrm flipH="1">
              <a:off x="778939" y="2750676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3DCAD9E-1AEA-4B8B-80FC-690EF86D7FC7}"/>
                </a:ext>
              </a:extLst>
            </p:cNvPr>
            <p:cNvCxnSpPr>
              <a:cxnSpLocks/>
              <a:stCxn id="252" idx="6"/>
              <a:endCxn id="250" idx="2"/>
            </p:cNvCxnSpPr>
            <p:nvPr/>
          </p:nvCxnSpPr>
          <p:spPr>
            <a:xfrm flipV="1">
              <a:off x="1889622" y="2748661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or: Curved 135">
              <a:extLst>
                <a:ext uri="{FF2B5EF4-FFF2-40B4-BE49-F238E27FC236}">
                  <a16:creationId xmlns:a16="http://schemas.microsoft.com/office/drawing/2014/main" id="{8E342DF7-BCE3-4EB5-B3C6-6F9828C2CB7C}"/>
                </a:ext>
              </a:extLst>
            </p:cNvPr>
            <p:cNvCxnSpPr>
              <a:cxnSpLocks/>
              <a:stCxn id="252" idx="7"/>
              <a:endCxn id="108" idx="3"/>
            </p:cNvCxnSpPr>
            <p:nvPr/>
          </p:nvCxnSpPr>
          <p:spPr>
            <a:xfrm rot="5400000" flipH="1" flipV="1">
              <a:off x="2897897" y="667895"/>
              <a:ext cx="845906" cy="2996366"/>
            </a:xfrm>
            <a:prstGeom prst="curvedConnector3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C365F6E0-A2D2-472F-84AD-1059F9AF8E80}"/>
                </a:ext>
              </a:extLst>
            </p:cNvPr>
            <p:cNvCxnSpPr>
              <a:cxnSpLocks/>
              <a:stCxn id="250" idx="1"/>
              <a:endCxn id="102" idx="5"/>
            </p:cNvCxnSpPr>
            <p:nvPr/>
          </p:nvCxnSpPr>
          <p:spPr>
            <a:xfrm flipH="1" flipV="1">
              <a:off x="1822667" y="1790963"/>
              <a:ext cx="783262" cy="79605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or: Curved 137">
              <a:extLst>
                <a:ext uri="{FF2B5EF4-FFF2-40B4-BE49-F238E27FC236}">
                  <a16:creationId xmlns:a16="http://schemas.microsoft.com/office/drawing/2014/main" id="{62BC9FBE-FE12-4103-AACA-605023479711}"/>
                </a:ext>
              </a:extLst>
            </p:cNvPr>
            <p:cNvCxnSpPr>
              <a:cxnSpLocks/>
              <a:stCxn id="250" idx="0"/>
              <a:endCxn id="260" idx="5"/>
            </p:cNvCxnSpPr>
            <p:nvPr/>
          </p:nvCxnSpPr>
          <p:spPr>
            <a:xfrm rot="16200000" flipV="1">
              <a:off x="1391065" y="1143551"/>
              <a:ext cx="1808113" cy="944907"/>
            </a:xfrm>
            <a:prstGeom prst="curvedConnector3">
              <a:avLst>
                <a:gd name="adj1" fmla="val 39426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or: Curved 138">
              <a:extLst>
                <a:ext uri="{FF2B5EF4-FFF2-40B4-BE49-F238E27FC236}">
                  <a16:creationId xmlns:a16="http://schemas.microsoft.com/office/drawing/2014/main" id="{E071740C-0450-41DF-8129-353452939410}"/>
                </a:ext>
              </a:extLst>
            </p:cNvPr>
            <p:cNvCxnSpPr>
              <a:cxnSpLocks/>
              <a:stCxn id="250" idx="6"/>
              <a:endCxn id="258" idx="6"/>
            </p:cNvCxnSpPr>
            <p:nvPr/>
          </p:nvCxnSpPr>
          <p:spPr>
            <a:xfrm flipV="1">
              <a:off x="2996174" y="548288"/>
              <a:ext cx="12700" cy="2200373"/>
            </a:xfrm>
            <a:prstGeom prst="curvedConnector3">
              <a:avLst>
                <a:gd name="adj1" fmla="val 180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or: Curved 139">
              <a:extLst>
                <a:ext uri="{FF2B5EF4-FFF2-40B4-BE49-F238E27FC236}">
                  <a16:creationId xmlns:a16="http://schemas.microsoft.com/office/drawing/2014/main" id="{1ED6C126-A3FE-4835-8B4D-0555C313AF84}"/>
                </a:ext>
              </a:extLst>
            </p:cNvPr>
            <p:cNvCxnSpPr>
              <a:cxnSpLocks/>
              <a:stCxn id="250" idx="5"/>
              <a:endCxn id="253" idx="3"/>
            </p:cNvCxnSpPr>
            <p:nvPr/>
          </p:nvCxnSpPr>
          <p:spPr>
            <a:xfrm rot="5400000" flipH="1" flipV="1">
              <a:off x="2883981" y="1767691"/>
              <a:ext cx="1187852" cy="1097377"/>
            </a:xfrm>
            <a:prstGeom prst="curvedConnector4">
              <a:avLst>
                <a:gd name="adj1" fmla="val -10185"/>
                <a:gd name="adj2" fmla="val 11477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03C279F-1AD1-4B3E-B529-6C6A237593F4}"/>
                </a:ext>
              </a:extLst>
            </p:cNvPr>
            <p:cNvSpPr txBox="1"/>
            <p:nvPr/>
          </p:nvSpPr>
          <p:spPr>
            <a:xfrm>
              <a:off x="798423" y="138525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E4E121-64A4-4400-AF79-5020EEE86141}"/>
                </a:ext>
              </a:extLst>
            </p:cNvPr>
            <p:cNvSpPr txBox="1"/>
            <p:nvPr/>
          </p:nvSpPr>
          <p:spPr>
            <a:xfrm>
              <a:off x="1618956" y="109675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97FD1C-E50D-4B2A-8086-74B682932CB3}"/>
                </a:ext>
              </a:extLst>
            </p:cNvPr>
            <p:cNvSpPr txBox="1"/>
            <p:nvPr/>
          </p:nvSpPr>
          <p:spPr>
            <a:xfrm>
              <a:off x="1819933" y="7561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D291317-9E56-4FBB-9910-5709E4877FE5}"/>
                </a:ext>
              </a:extLst>
            </p:cNvPr>
            <p:cNvSpPr txBox="1"/>
            <p:nvPr/>
          </p:nvSpPr>
          <p:spPr>
            <a:xfrm>
              <a:off x="1902995" y="3079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84E2522D-A8A0-4106-AF0F-02A0797F1AFC}"/>
                </a:ext>
              </a:extLst>
            </p:cNvPr>
            <p:cNvSpPr txBox="1"/>
            <p:nvPr/>
          </p:nvSpPr>
          <p:spPr>
            <a:xfrm>
              <a:off x="2733821" y="8249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D7E5A53-D3F1-44AB-92B0-A70A2155F248}"/>
                </a:ext>
              </a:extLst>
            </p:cNvPr>
            <p:cNvSpPr txBox="1"/>
            <p:nvPr/>
          </p:nvSpPr>
          <p:spPr>
            <a:xfrm>
              <a:off x="3013817" y="33262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7D64BF0-76A5-4406-825D-658ACF848687}"/>
                </a:ext>
              </a:extLst>
            </p:cNvPr>
            <p:cNvSpPr txBox="1"/>
            <p:nvPr/>
          </p:nvSpPr>
          <p:spPr>
            <a:xfrm>
              <a:off x="3839308" y="106270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43A477E-9B3D-481E-9708-EB462EB2BC04}"/>
                </a:ext>
              </a:extLst>
            </p:cNvPr>
            <p:cNvSpPr txBox="1"/>
            <p:nvPr/>
          </p:nvSpPr>
          <p:spPr>
            <a:xfrm>
              <a:off x="4955742" y="78071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A896A635-7508-4A4D-82FB-3933DBB09868}"/>
                </a:ext>
              </a:extLst>
            </p:cNvPr>
            <p:cNvSpPr txBox="1"/>
            <p:nvPr/>
          </p:nvSpPr>
          <p:spPr>
            <a:xfrm>
              <a:off x="4661030" y="11391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B082AFD0-D806-44F0-9D7F-E9DB540D48B5}"/>
                </a:ext>
              </a:extLst>
            </p:cNvPr>
            <p:cNvSpPr txBox="1"/>
            <p:nvPr/>
          </p:nvSpPr>
          <p:spPr>
            <a:xfrm>
              <a:off x="4727389" y="189418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459645C-2F4E-4B42-87D2-55718D811F0B}"/>
                </a:ext>
              </a:extLst>
            </p:cNvPr>
            <p:cNvSpPr txBox="1"/>
            <p:nvPr/>
          </p:nvSpPr>
          <p:spPr>
            <a:xfrm>
              <a:off x="4255195" y="202975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BEEE9C42-B553-4EC7-932B-049C62895E1B}"/>
                </a:ext>
              </a:extLst>
            </p:cNvPr>
            <p:cNvSpPr txBox="1"/>
            <p:nvPr/>
          </p:nvSpPr>
          <p:spPr>
            <a:xfrm>
              <a:off x="2160770" y="1390838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14B77EA-28B6-4EAD-80B8-1241F6AC4438}"/>
                </a:ext>
              </a:extLst>
            </p:cNvPr>
            <p:cNvSpPr txBox="1"/>
            <p:nvPr/>
          </p:nvSpPr>
          <p:spPr>
            <a:xfrm>
              <a:off x="2335372" y="92449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A5E001F1-5924-4051-BDC4-A074F41BD0B1}"/>
                </a:ext>
              </a:extLst>
            </p:cNvPr>
            <p:cNvSpPr txBox="1"/>
            <p:nvPr/>
          </p:nvSpPr>
          <p:spPr>
            <a:xfrm>
              <a:off x="1635062" y="222394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3C20003-A6A8-402C-B948-9672FE4FEB5B}"/>
                </a:ext>
              </a:extLst>
            </p:cNvPr>
            <p:cNvSpPr txBox="1"/>
            <p:nvPr/>
          </p:nvSpPr>
          <p:spPr>
            <a:xfrm>
              <a:off x="789194" y="249576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BF6ACC26-3EC2-4323-9254-9FE2CBD4070C}"/>
                </a:ext>
              </a:extLst>
            </p:cNvPr>
            <p:cNvSpPr txBox="1"/>
            <p:nvPr/>
          </p:nvSpPr>
          <p:spPr>
            <a:xfrm>
              <a:off x="2277390" y="24935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7A711B75-805F-46EE-BF64-618494811570}"/>
                </a:ext>
              </a:extLst>
            </p:cNvPr>
            <p:cNvSpPr txBox="1"/>
            <p:nvPr/>
          </p:nvSpPr>
          <p:spPr>
            <a:xfrm>
              <a:off x="1710370" y="183723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EAFB9813-0440-4963-8511-2427088146EC}"/>
                </a:ext>
              </a:extLst>
            </p:cNvPr>
            <p:cNvSpPr txBox="1"/>
            <p:nvPr/>
          </p:nvSpPr>
          <p:spPr>
            <a:xfrm>
              <a:off x="3437551" y="16375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3F35BCF0-78CE-4572-9195-6A47259585DE}"/>
                </a:ext>
              </a:extLst>
            </p:cNvPr>
            <p:cNvSpPr txBox="1"/>
            <p:nvPr/>
          </p:nvSpPr>
          <p:spPr>
            <a:xfrm>
              <a:off x="4056529" y="170581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A7F4B917-3840-4774-B37C-0B7906D9AABE}"/>
                </a:ext>
              </a:extLst>
            </p:cNvPr>
            <p:cNvGrpSpPr/>
            <p:nvPr/>
          </p:nvGrpSpPr>
          <p:grpSpPr>
            <a:xfrm>
              <a:off x="4752078" y="3595596"/>
              <a:ext cx="457200" cy="468983"/>
              <a:chOff x="8633613" y="4340361"/>
              <a:chExt cx="457200" cy="468983"/>
            </a:xfrm>
          </p:grpSpPr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A3E6C204-49B8-42AF-8489-FD90603BFCE0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246" name="Flowchart: Connector 245">
                <a:extLst>
                  <a:ext uri="{FF2B5EF4-FFF2-40B4-BE49-F238E27FC236}">
                    <a16:creationId xmlns:a16="http://schemas.microsoft.com/office/drawing/2014/main" id="{26EAE102-51C6-4D4C-BC8B-B8BE893EC393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0A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33" name="Connector: Curved 232">
              <a:extLst>
                <a:ext uri="{FF2B5EF4-FFF2-40B4-BE49-F238E27FC236}">
                  <a16:creationId xmlns:a16="http://schemas.microsoft.com/office/drawing/2014/main" id="{AF897302-ACEB-4EA8-8C62-731707736497}"/>
                </a:ext>
              </a:extLst>
            </p:cNvPr>
            <p:cNvCxnSpPr>
              <a:cxnSpLocks/>
              <a:stCxn id="246" idx="1"/>
              <a:endCxn id="260" idx="5"/>
            </p:cNvCxnSpPr>
            <p:nvPr/>
          </p:nvCxnSpPr>
          <p:spPr>
            <a:xfrm rot="16200000" flipV="1">
              <a:off x="1845549" y="689067"/>
              <a:ext cx="2950603" cy="2996366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or: Curved 233">
              <a:extLst>
                <a:ext uri="{FF2B5EF4-FFF2-40B4-BE49-F238E27FC236}">
                  <a16:creationId xmlns:a16="http://schemas.microsoft.com/office/drawing/2014/main" id="{1EDC06B7-0B97-453A-B857-D002C43E3B8F}"/>
                </a:ext>
              </a:extLst>
            </p:cNvPr>
            <p:cNvCxnSpPr>
              <a:cxnSpLocks/>
              <a:stCxn id="246" idx="1"/>
              <a:endCxn id="258" idx="5"/>
            </p:cNvCxnSpPr>
            <p:nvPr/>
          </p:nvCxnSpPr>
          <p:spPr>
            <a:xfrm rot="16200000" flipV="1">
              <a:off x="2397817" y="1241335"/>
              <a:ext cx="2952618" cy="1889814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or: Curved 234">
              <a:extLst>
                <a:ext uri="{FF2B5EF4-FFF2-40B4-BE49-F238E27FC236}">
                  <a16:creationId xmlns:a16="http://schemas.microsoft.com/office/drawing/2014/main" id="{20163201-04F1-417E-A06F-D063541035A0}"/>
                </a:ext>
              </a:extLst>
            </p:cNvPr>
            <p:cNvCxnSpPr>
              <a:cxnSpLocks/>
              <a:stCxn id="256" idx="5"/>
              <a:endCxn id="246" idx="6"/>
            </p:cNvCxnSpPr>
            <p:nvPr/>
          </p:nvCxnSpPr>
          <p:spPr>
            <a:xfrm rot="16200000" flipH="1">
              <a:off x="3046602" y="1661519"/>
              <a:ext cx="3151845" cy="1173507"/>
            </a:xfrm>
            <a:prstGeom prst="curvedConnector4">
              <a:avLst>
                <a:gd name="adj1" fmla="val 45311"/>
                <a:gd name="adj2" fmla="val 11948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or: Curved 235">
              <a:extLst>
                <a:ext uri="{FF2B5EF4-FFF2-40B4-BE49-F238E27FC236}">
                  <a16:creationId xmlns:a16="http://schemas.microsoft.com/office/drawing/2014/main" id="{0642C978-73D8-45F0-B1F8-7F48FAFDF689}"/>
                </a:ext>
              </a:extLst>
            </p:cNvPr>
            <p:cNvCxnSpPr>
              <a:cxnSpLocks/>
              <a:stCxn id="250" idx="5"/>
              <a:endCxn id="246" idx="2"/>
            </p:cNvCxnSpPr>
            <p:nvPr/>
          </p:nvCxnSpPr>
          <p:spPr>
            <a:xfrm rot="16200000" flipH="1">
              <a:off x="3383703" y="2455821"/>
              <a:ext cx="913890" cy="1822859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or: Curved 236">
              <a:extLst>
                <a:ext uri="{FF2B5EF4-FFF2-40B4-BE49-F238E27FC236}">
                  <a16:creationId xmlns:a16="http://schemas.microsoft.com/office/drawing/2014/main" id="{7FCF01DF-88BA-40B7-B997-691D1F6647C4}"/>
                </a:ext>
              </a:extLst>
            </p:cNvPr>
            <p:cNvCxnSpPr>
              <a:cxnSpLocks/>
              <a:stCxn id="246" idx="7"/>
              <a:endCxn id="100" idx="6"/>
            </p:cNvCxnSpPr>
            <p:nvPr/>
          </p:nvCxnSpPr>
          <p:spPr>
            <a:xfrm rot="5400000" flipH="1" flipV="1">
              <a:off x="3595757" y="2049031"/>
              <a:ext cx="3160086" cy="66955"/>
            </a:xfrm>
            <a:prstGeom prst="curvedConnector4">
              <a:avLst>
                <a:gd name="adj1" fmla="val 22293"/>
                <a:gd name="adj2" fmla="val 44142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or: Curved 237">
              <a:extLst>
                <a:ext uri="{FF2B5EF4-FFF2-40B4-BE49-F238E27FC236}">
                  <a16:creationId xmlns:a16="http://schemas.microsoft.com/office/drawing/2014/main" id="{6629C533-87AA-415A-8001-409EFC1FCDA9}"/>
                </a:ext>
              </a:extLst>
            </p:cNvPr>
            <p:cNvCxnSpPr>
              <a:cxnSpLocks/>
              <a:stCxn id="246" idx="7"/>
              <a:endCxn id="108" idx="6"/>
            </p:cNvCxnSpPr>
            <p:nvPr/>
          </p:nvCxnSpPr>
          <p:spPr>
            <a:xfrm rot="5400000" flipH="1" flipV="1">
              <a:off x="4135265" y="2588539"/>
              <a:ext cx="2081071" cy="66955"/>
            </a:xfrm>
            <a:prstGeom prst="curvedConnector4">
              <a:avLst>
                <a:gd name="adj1" fmla="val 42899"/>
                <a:gd name="adj2" fmla="val 316002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or: Curved 238">
              <a:extLst>
                <a:ext uri="{FF2B5EF4-FFF2-40B4-BE49-F238E27FC236}">
                  <a16:creationId xmlns:a16="http://schemas.microsoft.com/office/drawing/2014/main" id="{2EDFBAF9-1C6B-4DFB-80D0-B7A73455F962}"/>
                </a:ext>
              </a:extLst>
            </p:cNvPr>
            <p:cNvCxnSpPr>
              <a:cxnSpLocks/>
              <a:stCxn id="246" idx="3"/>
              <a:endCxn id="117" idx="4"/>
            </p:cNvCxnSpPr>
            <p:nvPr/>
          </p:nvCxnSpPr>
          <p:spPr>
            <a:xfrm rot="5400000" flipH="1">
              <a:off x="2181403" y="1348212"/>
              <a:ext cx="1006565" cy="4268694"/>
            </a:xfrm>
            <a:prstGeom prst="curvedConnector3">
              <a:avLst>
                <a:gd name="adj1" fmla="val -2936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or: Curved 240">
              <a:extLst>
                <a:ext uri="{FF2B5EF4-FFF2-40B4-BE49-F238E27FC236}">
                  <a16:creationId xmlns:a16="http://schemas.microsoft.com/office/drawing/2014/main" id="{55009840-DC06-4E53-9C6C-9403C8B21C26}"/>
                </a:ext>
              </a:extLst>
            </p:cNvPr>
            <p:cNvCxnSpPr>
              <a:cxnSpLocks/>
              <a:stCxn id="246" idx="1"/>
              <a:endCxn id="104" idx="4"/>
            </p:cNvCxnSpPr>
            <p:nvPr/>
          </p:nvCxnSpPr>
          <p:spPr>
            <a:xfrm rot="16200000" flipV="1">
              <a:off x="2889980" y="1733497"/>
              <a:ext cx="1806648" cy="2051459"/>
            </a:xfrm>
            <a:prstGeom prst="curvedConnector3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ctor: Curved 241">
              <a:extLst>
                <a:ext uri="{FF2B5EF4-FFF2-40B4-BE49-F238E27FC236}">
                  <a16:creationId xmlns:a16="http://schemas.microsoft.com/office/drawing/2014/main" id="{6F71B8B1-B039-41F8-B974-3FA5E93FB668}"/>
                </a:ext>
              </a:extLst>
            </p:cNvPr>
            <p:cNvCxnSpPr>
              <a:cxnSpLocks/>
              <a:stCxn id="246" idx="3"/>
              <a:endCxn id="110" idx="4"/>
            </p:cNvCxnSpPr>
            <p:nvPr/>
          </p:nvCxnSpPr>
          <p:spPr>
            <a:xfrm rot="5400000" flipH="1">
              <a:off x="1620724" y="787533"/>
              <a:ext cx="2127923" cy="4268694"/>
            </a:xfrm>
            <a:prstGeom prst="curvedConnector3">
              <a:avLst>
                <a:gd name="adj1" fmla="val -1388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AE01C62-00BD-4E1F-ABB2-391EAE55EB63}"/>
                </a:ext>
              </a:extLst>
            </p:cNvPr>
            <p:cNvSpPr txBox="1"/>
            <p:nvPr/>
          </p:nvSpPr>
          <p:spPr>
            <a:xfrm rot="16200000">
              <a:off x="5121740" y="197496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5</a:t>
              </a:r>
            </a:p>
          </p:txBody>
        </p:sp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C0EB29F1-5CBC-4961-8B00-7DD336EB46A0}"/>
              </a:ext>
            </a:extLst>
          </p:cNvPr>
          <p:cNvSpPr txBox="1"/>
          <p:nvPr/>
        </p:nvSpPr>
        <p:spPr>
          <a:xfrm>
            <a:off x="3462070" y="247744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EBA60-E2DD-4C28-8F23-EDC1B0D0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478D902E-871E-4825-8B1C-ABDDDC644BE7}"/>
              </a:ext>
            </a:extLst>
          </p:cNvPr>
          <p:cNvSpPr txBox="1"/>
          <p:nvPr/>
        </p:nvSpPr>
        <p:spPr>
          <a:xfrm>
            <a:off x="5598812" y="170061"/>
            <a:ext cx="63211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3: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basic variable to remove.  Consider X0506 = @ then X0503 = 10 - @,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X030A = 10 - @, and X0A06 = E - @.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Such that: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X0506 is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X0503 is 10 - @ &gt;= 0 or @ &lt;=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X030A is 10 - @ &gt;= 0 or @ &lt;=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X0A06 is E - @ &gt;= 0 or @ &lt;= -E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Choosing max@ = 10 will satisfy all of the above and result in X0506 = 10, X0503 = 0, X030A = 0,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and X0A06 = -10 so X0503 and X030A will dropped out of the basic group and X0A06 will be reversed.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Recalculate cost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C010A*X010A + C0A02*X0A02 + C0405*X0405 + </a:t>
            </a:r>
            <a:r>
              <a:rPr lang="en-US" sz="900" strike="sngStrike" dirty="0">
                <a:latin typeface="Consolas" panose="020B0609020204030204" pitchFamily="49" charset="0"/>
              </a:rPr>
              <a:t>C0503*X0503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C040A*X040A </a:t>
            </a:r>
            <a:r>
              <a:rPr lang="en-US" sz="900" dirty="0">
                <a:latin typeface="Consolas" panose="020B0609020204030204" pitchFamily="49" charset="0"/>
              </a:rPr>
              <a:t>+ C0A08*X0A08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C0506*X0506 + C1012*X1012 + </a:t>
            </a:r>
            <a:r>
              <a:rPr lang="en-US" sz="900" strike="sngStrike" dirty="0">
                <a:latin typeface="Consolas" panose="020B0609020204030204" pitchFamily="49" charset="0"/>
              </a:rPr>
              <a:t>C100A*X100A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C0A11*X0A11 </a:t>
            </a:r>
            <a:r>
              <a:rPr lang="en-US" sz="900" dirty="0">
                <a:latin typeface="Consolas" panose="020B0609020204030204" pitchFamily="49" charset="0"/>
              </a:rPr>
              <a:t>+ C120A*X120A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C1211*X1211 + C130A*X130A + </a:t>
            </a:r>
            <a:r>
              <a:rPr lang="en-US" sz="900" strike="sngStrike" dirty="0">
                <a:latin typeface="Consolas" panose="020B0609020204030204" pitchFamily="49" charset="0"/>
              </a:rPr>
              <a:t>C050A*X050A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C030A*X030A </a:t>
            </a:r>
            <a:r>
              <a:rPr lang="en-US" sz="900" dirty="0">
                <a:latin typeface="Consolas" panose="020B0609020204030204" pitchFamily="49" charset="0"/>
              </a:rPr>
              <a:t>+ C060A*C060A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0*(rest of nodes)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1*9 + 1*12 + 0*10 + </a:t>
            </a:r>
            <a:r>
              <a:rPr lang="en-US" sz="900" strike="sngStrike" dirty="0">
                <a:latin typeface="Consolas" panose="020B0609020204030204" pitchFamily="49" charset="0"/>
              </a:rPr>
              <a:t>0*10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1*10</a:t>
            </a:r>
            <a:r>
              <a:rPr lang="en-US" sz="900" dirty="0">
                <a:latin typeface="Consolas" panose="020B0609020204030204" pitchFamily="49" charset="0"/>
              </a:rPr>
              <a:t> + 1*16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0*10 + 0*6 + </a:t>
            </a:r>
            <a:r>
              <a:rPr lang="en-US" sz="900" strike="sngStrike" dirty="0">
                <a:latin typeface="Consolas" panose="020B0609020204030204" pitchFamily="49" charset="0"/>
              </a:rPr>
              <a:t>1*6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1*1</a:t>
            </a:r>
            <a:r>
              <a:rPr lang="en-US" sz="900" dirty="0">
                <a:latin typeface="Consolas" panose="020B0609020204030204" pitchFamily="49" charset="0"/>
              </a:rPr>
              <a:t> + 1*5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0*1 + 1*4 + </a:t>
            </a:r>
            <a:r>
              <a:rPr lang="en-US" sz="900" strike="sngStrike" dirty="0">
                <a:latin typeface="Consolas" panose="020B0609020204030204" pitchFamily="49" charset="0"/>
              </a:rPr>
              <a:t>1*10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1*10</a:t>
            </a:r>
            <a:r>
              <a:rPr lang="en-US" sz="900" dirty="0">
                <a:latin typeface="Consolas" panose="020B0609020204030204" pitchFamily="49" charset="0"/>
              </a:rPr>
              <a:t> + 1*10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56</a:t>
            </a:r>
          </a:p>
          <a:p>
            <a:endParaRPr lang="en-US" sz="900" dirty="0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9F7FBAB-4E51-4AEA-B11A-5036583DEC8B}"/>
              </a:ext>
            </a:extLst>
          </p:cNvPr>
          <p:cNvGrpSpPr/>
          <p:nvPr/>
        </p:nvGrpSpPr>
        <p:grpSpPr>
          <a:xfrm>
            <a:off x="321739" y="273865"/>
            <a:ext cx="5048306" cy="3790714"/>
            <a:chOff x="321739" y="273865"/>
            <a:chExt cx="5048306" cy="3790714"/>
          </a:xfrm>
        </p:grpSpPr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41D4F9E7-6A10-4F02-B580-93D616EC6260}"/>
                </a:ext>
              </a:extLst>
            </p:cNvPr>
            <p:cNvSpPr txBox="1"/>
            <p:nvPr/>
          </p:nvSpPr>
          <p:spPr>
            <a:xfrm>
              <a:off x="3462070" y="2477443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10-@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73F02EF-8BC4-4D12-ACF6-E3CD5062EABC}"/>
                </a:ext>
              </a:extLst>
            </p:cNvPr>
            <p:cNvSpPr txBox="1"/>
            <p:nvPr/>
          </p:nvSpPr>
          <p:spPr>
            <a:xfrm>
              <a:off x="686121" y="11446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49C06AA-FC90-4E72-A871-F0F252618B36}"/>
                </a:ext>
              </a:extLst>
            </p:cNvPr>
            <p:cNvGrpSpPr/>
            <p:nvPr/>
          </p:nvGrpSpPr>
          <p:grpSpPr>
            <a:xfrm>
              <a:off x="1432422" y="321703"/>
              <a:ext cx="457200" cy="470939"/>
              <a:chOff x="5313957" y="2187826"/>
              <a:chExt cx="457200" cy="470939"/>
            </a:xfrm>
          </p:grpSpPr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9498C18-66F4-4FFF-A232-E3BB4BBA40EC}"/>
                  </a:ext>
                </a:extLst>
              </p:cNvPr>
              <p:cNvSpPr txBox="1"/>
              <p:nvPr/>
            </p:nvSpPr>
            <p:spPr>
              <a:xfrm>
                <a:off x="5369395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-12</a:t>
                </a:r>
              </a:p>
            </p:txBody>
          </p:sp>
          <p:sp>
            <p:nvSpPr>
              <p:cNvPr id="218" name="Flowchart: Connector 217">
                <a:extLst>
                  <a:ext uri="{FF2B5EF4-FFF2-40B4-BE49-F238E27FC236}">
                    <a16:creationId xmlns:a16="http://schemas.microsoft.com/office/drawing/2014/main" id="{1EFA9BFF-1358-48E0-8EDC-FA555E35ED9E}"/>
                  </a:ext>
                </a:extLst>
              </p:cNvPr>
              <p:cNvSpPr/>
              <p:nvPr/>
            </p:nvSpPr>
            <p:spPr>
              <a:xfrm>
                <a:off x="5313957" y="2187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739C17F-AC41-4F9F-A32D-618D08695AAB}"/>
                </a:ext>
              </a:extLst>
            </p:cNvPr>
            <p:cNvGrpSpPr/>
            <p:nvPr/>
          </p:nvGrpSpPr>
          <p:grpSpPr>
            <a:xfrm>
              <a:off x="2538974" y="319688"/>
              <a:ext cx="457200" cy="472954"/>
              <a:chOff x="6420509" y="2185811"/>
              <a:chExt cx="457200" cy="472954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BF7D3CEA-09B3-487B-A007-3738CC2668CC}"/>
                  </a:ext>
                </a:extLst>
              </p:cNvPr>
              <p:cNvSpPr txBox="1"/>
              <p:nvPr/>
            </p:nvSpPr>
            <p:spPr>
              <a:xfrm>
                <a:off x="6480217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-16</a:t>
                </a:r>
              </a:p>
            </p:txBody>
          </p:sp>
          <p:sp>
            <p:nvSpPr>
              <p:cNvPr id="216" name="Flowchart: Connector 215">
                <a:extLst>
                  <a:ext uri="{FF2B5EF4-FFF2-40B4-BE49-F238E27FC236}">
                    <a16:creationId xmlns:a16="http://schemas.microsoft.com/office/drawing/2014/main" id="{AEAFB8B5-453F-4922-85E9-6D7183FBF0D8}"/>
                  </a:ext>
                </a:extLst>
              </p:cNvPr>
              <p:cNvSpPr/>
              <p:nvPr/>
            </p:nvSpPr>
            <p:spPr>
              <a:xfrm>
                <a:off x="6420509" y="218581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E3047F7-89AE-4404-B7D3-A51134679D94}"/>
                </a:ext>
              </a:extLst>
            </p:cNvPr>
            <p:cNvGrpSpPr/>
            <p:nvPr/>
          </p:nvGrpSpPr>
          <p:grpSpPr>
            <a:xfrm>
              <a:off x="3645526" y="282106"/>
              <a:ext cx="457200" cy="468971"/>
              <a:chOff x="7527061" y="2148229"/>
              <a:chExt cx="457200" cy="468971"/>
            </a:xfrm>
          </p:grpSpPr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2ABF9C66-6763-43EE-9FB2-A9A183F0E7D4}"/>
                  </a:ext>
                </a:extLst>
              </p:cNvPr>
              <p:cNvSpPr txBox="1"/>
              <p:nvPr/>
            </p:nvSpPr>
            <p:spPr>
              <a:xfrm>
                <a:off x="7643687" y="240175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  <p:sp>
            <p:nvSpPr>
              <p:cNvPr id="214" name="Flowchart: Connector 213">
                <a:extLst>
                  <a:ext uri="{FF2B5EF4-FFF2-40B4-BE49-F238E27FC236}">
                    <a16:creationId xmlns:a16="http://schemas.microsoft.com/office/drawing/2014/main" id="{BBE762B7-FFC3-4EFB-99A5-3F82C39BF91A}"/>
                  </a:ext>
                </a:extLst>
              </p:cNvPr>
              <p:cNvSpPr/>
              <p:nvPr/>
            </p:nvSpPr>
            <p:spPr>
              <a:xfrm>
                <a:off x="7527061" y="214822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4A6DF5F9-08D2-4F35-ADFB-088CFEDECFE8}"/>
                </a:ext>
              </a:extLst>
            </p:cNvPr>
            <p:cNvSpPr/>
            <p:nvPr/>
          </p:nvSpPr>
          <p:spPr>
            <a:xfrm>
              <a:off x="4752078" y="2738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41EB2566-04D8-49DB-B27B-9041577FB9B8}"/>
                </a:ext>
              </a:extLst>
            </p:cNvPr>
            <p:cNvSpPr/>
            <p:nvPr/>
          </p:nvSpPr>
          <p:spPr>
            <a:xfrm>
              <a:off x="1432422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F84CAD70-D9DD-4C3F-B706-A5164F7C6A51}"/>
                </a:ext>
              </a:extLst>
            </p:cNvPr>
            <p:cNvSpPr/>
            <p:nvPr/>
          </p:nvSpPr>
          <p:spPr>
            <a:xfrm>
              <a:off x="2538974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7B8723-B1E5-4096-9D8D-09E30978F9DC}"/>
                </a:ext>
              </a:extLst>
            </p:cNvPr>
            <p:cNvGrpSpPr/>
            <p:nvPr/>
          </p:nvGrpSpPr>
          <p:grpSpPr>
            <a:xfrm>
              <a:off x="3645526" y="1361121"/>
              <a:ext cx="457200" cy="469055"/>
              <a:chOff x="7527061" y="3227244"/>
              <a:chExt cx="457200" cy="469055"/>
            </a:xfrm>
          </p:grpSpPr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9F2A4EE2-6D6C-46FC-8039-4C6A6512817E}"/>
                  </a:ext>
                </a:extLst>
              </p:cNvPr>
              <p:cNvSpPr txBox="1"/>
              <p:nvPr/>
            </p:nvSpPr>
            <p:spPr>
              <a:xfrm>
                <a:off x="7620873" y="3480855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  <p:sp>
            <p:nvSpPr>
              <p:cNvPr id="212" name="Flowchart: Connector 211">
                <a:extLst>
                  <a:ext uri="{FF2B5EF4-FFF2-40B4-BE49-F238E27FC236}">
                    <a16:creationId xmlns:a16="http://schemas.microsoft.com/office/drawing/2014/main" id="{77059AA7-1648-41C8-9162-50E336F3FD9A}"/>
                  </a:ext>
                </a:extLst>
              </p:cNvPr>
              <p:cNvSpPr/>
              <p:nvPr/>
            </p:nvSpPr>
            <p:spPr>
              <a:xfrm>
                <a:off x="7527061" y="322724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4286D817-9076-45A7-9554-C4B71B71A1DD}"/>
                </a:ext>
              </a:extLst>
            </p:cNvPr>
            <p:cNvSpPr/>
            <p:nvPr/>
          </p:nvSpPr>
          <p:spPr>
            <a:xfrm>
              <a:off x="4752078" y="135288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14EF7E9E-A0D6-491B-8028-39DCDAD9CE07}"/>
                </a:ext>
              </a:extLst>
            </p:cNvPr>
            <p:cNvSpPr/>
            <p:nvPr/>
          </p:nvSpPr>
          <p:spPr>
            <a:xfrm>
              <a:off x="321739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EE6492B-AAB9-42E6-9074-6317F08A0E04}"/>
                </a:ext>
              </a:extLst>
            </p:cNvPr>
            <p:cNvGrpSpPr/>
            <p:nvPr/>
          </p:nvGrpSpPr>
          <p:grpSpPr>
            <a:xfrm>
              <a:off x="1432422" y="2522076"/>
              <a:ext cx="457200" cy="471811"/>
              <a:chOff x="5313957" y="4388199"/>
              <a:chExt cx="457200" cy="471811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004ED12-C88A-412F-887C-24DBD181925E}"/>
                  </a:ext>
                </a:extLst>
              </p:cNvPr>
              <p:cNvSpPr txBox="1"/>
              <p:nvPr/>
            </p:nvSpPr>
            <p:spPr>
              <a:xfrm>
                <a:off x="5424576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  <p:sp>
            <p:nvSpPr>
              <p:cNvPr id="210" name="Flowchart: Connector 209">
                <a:extLst>
                  <a:ext uri="{FF2B5EF4-FFF2-40B4-BE49-F238E27FC236}">
                    <a16:creationId xmlns:a16="http://schemas.microsoft.com/office/drawing/2014/main" id="{08A8453D-7DB8-4909-882E-CBF966A65EAB}"/>
                  </a:ext>
                </a:extLst>
              </p:cNvPr>
              <p:cNvSpPr/>
              <p:nvPr/>
            </p:nvSpPr>
            <p:spPr>
              <a:xfrm>
                <a:off x="5313957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1B643CD-03CC-4A07-A1EA-B3D285A7F79F}"/>
                </a:ext>
              </a:extLst>
            </p:cNvPr>
            <p:cNvGrpSpPr/>
            <p:nvPr/>
          </p:nvGrpSpPr>
          <p:grpSpPr>
            <a:xfrm>
              <a:off x="2538974" y="2520061"/>
              <a:ext cx="457200" cy="473826"/>
              <a:chOff x="6420509" y="4386184"/>
              <a:chExt cx="457200" cy="473826"/>
            </a:xfrm>
          </p:grpSpPr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68D53CF5-C6CE-4FE9-8D56-F38B914DA1E4}"/>
                  </a:ext>
                </a:extLst>
              </p:cNvPr>
              <p:cNvSpPr txBox="1"/>
              <p:nvPr/>
            </p:nvSpPr>
            <p:spPr>
              <a:xfrm>
                <a:off x="6531128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  <p:sp>
            <p:nvSpPr>
              <p:cNvPr id="208" name="Flowchart: Connector 207">
                <a:extLst>
                  <a:ext uri="{FF2B5EF4-FFF2-40B4-BE49-F238E27FC236}">
                    <a16:creationId xmlns:a16="http://schemas.microsoft.com/office/drawing/2014/main" id="{D08B695B-BA86-4A98-8497-7ED1DFAAA36C}"/>
                  </a:ext>
                </a:extLst>
              </p:cNvPr>
              <p:cNvSpPr/>
              <p:nvPr/>
            </p:nvSpPr>
            <p:spPr>
              <a:xfrm>
                <a:off x="6420509" y="438618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BE1E58F-3113-4B6B-912B-3957FE4244CA}"/>
                </a:ext>
              </a:extLst>
            </p:cNvPr>
            <p:cNvGrpSpPr/>
            <p:nvPr/>
          </p:nvGrpSpPr>
          <p:grpSpPr>
            <a:xfrm>
              <a:off x="4752078" y="2474238"/>
              <a:ext cx="457200" cy="468983"/>
              <a:chOff x="8633613" y="4340361"/>
              <a:chExt cx="457200" cy="468983"/>
            </a:xfrm>
          </p:grpSpPr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579E6928-66D6-450A-A8D3-C23CB57E9374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680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</a:t>
                </a:r>
              </a:p>
            </p:txBody>
          </p:sp>
          <p:sp>
            <p:nvSpPr>
              <p:cNvPr id="206" name="Flowchart: Connector 205">
                <a:extLst>
                  <a:ext uri="{FF2B5EF4-FFF2-40B4-BE49-F238E27FC236}">
                    <a16:creationId xmlns:a16="http://schemas.microsoft.com/office/drawing/2014/main" id="{8B87DF9B-FB32-4847-AB0E-0B6870A20C4F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58D894BC-D38D-4352-9F05-226568D9AA59}"/>
                </a:ext>
              </a:extLst>
            </p:cNvPr>
            <p:cNvSpPr/>
            <p:nvPr/>
          </p:nvSpPr>
          <p:spPr>
            <a:xfrm>
              <a:off x="321739" y="2522076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1D163BC-5B29-44F6-A0E3-A2587E17E798}"/>
                </a:ext>
              </a:extLst>
            </p:cNvPr>
            <p:cNvCxnSpPr>
              <a:cxnSpLocks/>
              <a:stCxn id="218" idx="3"/>
              <a:endCxn id="123" idx="7"/>
            </p:cNvCxnSpPr>
            <p:nvPr/>
          </p:nvCxnSpPr>
          <p:spPr>
            <a:xfrm flipH="1">
              <a:off x="711984" y="711948"/>
              <a:ext cx="787393" cy="75572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D04A179D-D54C-4F43-BC5B-9927E34865CA}"/>
                </a:ext>
              </a:extLst>
            </p:cNvPr>
            <p:cNvCxnSpPr>
              <a:cxnSpLocks/>
              <a:stCxn id="218" idx="4"/>
              <a:endCxn id="111" idx="0"/>
            </p:cNvCxnSpPr>
            <p:nvPr/>
          </p:nvCxnSpPr>
          <p:spPr>
            <a:xfrm>
              <a:off x="1661022" y="778903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687591DD-3E03-4B26-B824-240306606EBF}"/>
                </a:ext>
              </a:extLst>
            </p:cNvPr>
            <p:cNvCxnSpPr>
              <a:cxnSpLocks/>
              <a:stCxn id="216" idx="2"/>
              <a:endCxn id="218" idx="6"/>
            </p:cNvCxnSpPr>
            <p:nvPr/>
          </p:nvCxnSpPr>
          <p:spPr>
            <a:xfrm flipH="1">
              <a:off x="1889622" y="548288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C53134AC-873B-4B5F-9B0B-0BA27196A212}"/>
                </a:ext>
              </a:extLst>
            </p:cNvPr>
            <p:cNvCxnSpPr>
              <a:cxnSpLocks/>
              <a:stCxn id="214" idx="4"/>
              <a:endCxn id="212" idx="0"/>
            </p:cNvCxnSpPr>
            <p:nvPr/>
          </p:nvCxnSpPr>
          <p:spPr>
            <a:xfrm>
              <a:off x="3874126" y="739306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F51DE909-F095-426D-8740-5CE4F51660D9}"/>
                </a:ext>
              </a:extLst>
            </p:cNvPr>
            <p:cNvCxnSpPr>
              <a:cxnSpLocks/>
              <a:stCxn id="214" idx="5"/>
              <a:endCxn id="121" idx="1"/>
            </p:cNvCxnSpPr>
            <p:nvPr/>
          </p:nvCxnSpPr>
          <p:spPr>
            <a:xfrm>
              <a:off x="4035771" y="672351"/>
              <a:ext cx="783262" cy="74748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or: Curved 151">
              <a:extLst>
                <a:ext uri="{FF2B5EF4-FFF2-40B4-BE49-F238E27FC236}">
                  <a16:creationId xmlns:a16="http://schemas.microsoft.com/office/drawing/2014/main" id="{1E754B7E-C2C6-4A48-A198-C55D6F6BB7AD}"/>
                </a:ext>
              </a:extLst>
            </p:cNvPr>
            <p:cNvCxnSpPr>
              <a:cxnSpLocks/>
              <a:stCxn id="123" idx="5"/>
              <a:endCxn id="212" idx="3"/>
            </p:cNvCxnSpPr>
            <p:nvPr/>
          </p:nvCxnSpPr>
          <p:spPr>
            <a:xfrm rot="5400000" flipH="1" flipV="1">
              <a:off x="2192433" y="270916"/>
              <a:ext cx="39597" cy="3000497"/>
            </a:xfrm>
            <a:prstGeom prst="curvedConnector3">
              <a:avLst>
                <a:gd name="adj1" fmla="val -74640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B0CD64F-3DF0-47B3-B9F5-86C94E4ADC5F}"/>
                </a:ext>
              </a:extLst>
            </p:cNvPr>
            <p:cNvCxnSpPr>
              <a:cxnSpLocks/>
              <a:stCxn id="111" idx="2"/>
              <a:endCxn id="123" idx="6"/>
            </p:cNvCxnSpPr>
            <p:nvPr/>
          </p:nvCxnSpPr>
          <p:spPr>
            <a:xfrm flipH="1">
              <a:off x="778939" y="1629318"/>
              <a:ext cx="653483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AB94FB3B-6F42-4287-B5F8-C868403E5B05}"/>
                </a:ext>
              </a:extLst>
            </p:cNvPr>
            <p:cNvCxnSpPr>
              <a:cxnSpLocks/>
              <a:stCxn id="111" idx="6"/>
              <a:endCxn id="113" idx="2"/>
            </p:cNvCxnSpPr>
            <p:nvPr/>
          </p:nvCxnSpPr>
          <p:spPr>
            <a:xfrm flipV="1">
              <a:off x="1889622" y="1627303"/>
              <a:ext cx="649352" cy="2015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B5E4F72-36E5-4925-92A5-C529558029CF}"/>
                </a:ext>
              </a:extLst>
            </p:cNvPr>
            <p:cNvCxnSpPr>
              <a:cxnSpLocks/>
              <a:stCxn id="111" idx="4"/>
              <a:endCxn id="210" idx="0"/>
            </p:cNvCxnSpPr>
            <p:nvPr/>
          </p:nvCxnSpPr>
          <p:spPr>
            <a:xfrm>
              <a:off x="1661022" y="1857918"/>
              <a:ext cx="0" cy="6641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A803DEB-F6CA-4019-B53A-475D143EA01D}"/>
                </a:ext>
              </a:extLst>
            </p:cNvPr>
            <p:cNvCxnSpPr>
              <a:cxnSpLocks/>
              <a:stCxn id="113" idx="0"/>
              <a:endCxn id="216" idx="4"/>
            </p:cNvCxnSpPr>
            <p:nvPr/>
          </p:nvCxnSpPr>
          <p:spPr>
            <a:xfrm flipV="1">
              <a:off x="2767574" y="776888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Curved 156">
              <a:extLst>
                <a:ext uri="{FF2B5EF4-FFF2-40B4-BE49-F238E27FC236}">
                  <a16:creationId xmlns:a16="http://schemas.microsoft.com/office/drawing/2014/main" id="{79D48A12-D752-456D-A62F-FA0BF9EC7E95}"/>
                </a:ext>
              </a:extLst>
            </p:cNvPr>
            <p:cNvCxnSpPr>
              <a:cxnSpLocks/>
              <a:stCxn id="212" idx="1"/>
              <a:endCxn id="111" idx="7"/>
            </p:cNvCxnSpPr>
            <p:nvPr/>
          </p:nvCxnSpPr>
          <p:spPr>
            <a:xfrm rot="16200000" flipH="1" flipV="1">
              <a:off x="2747775" y="502967"/>
              <a:ext cx="39597" cy="1889814"/>
            </a:xfrm>
            <a:prstGeom prst="curvedConnector3">
              <a:avLst>
                <a:gd name="adj1" fmla="val -746408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DCAD2E6C-F8DB-42F0-A3D0-4012A0BD5ADD}"/>
                </a:ext>
              </a:extLst>
            </p:cNvPr>
            <p:cNvCxnSpPr>
              <a:cxnSpLocks/>
              <a:stCxn id="121" idx="0"/>
              <a:endCxn id="109" idx="4"/>
            </p:cNvCxnSpPr>
            <p:nvPr/>
          </p:nvCxnSpPr>
          <p:spPr>
            <a:xfrm flipV="1">
              <a:off x="4980678" y="731065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7953C5D-15FC-46DC-A098-DC4852381964}"/>
                </a:ext>
              </a:extLst>
            </p:cNvPr>
            <p:cNvCxnSpPr>
              <a:cxnSpLocks/>
              <a:stCxn id="121" idx="4"/>
              <a:endCxn id="206" idx="0"/>
            </p:cNvCxnSpPr>
            <p:nvPr/>
          </p:nvCxnSpPr>
          <p:spPr>
            <a:xfrm>
              <a:off x="4980678" y="1810080"/>
              <a:ext cx="0" cy="66415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C24A68C-986D-483E-9497-A0094C2FC717}"/>
                </a:ext>
              </a:extLst>
            </p:cNvPr>
            <p:cNvCxnSpPr>
              <a:cxnSpLocks/>
              <a:stCxn id="210" idx="2"/>
              <a:endCxn id="146" idx="6"/>
            </p:cNvCxnSpPr>
            <p:nvPr/>
          </p:nvCxnSpPr>
          <p:spPr>
            <a:xfrm flipH="1">
              <a:off x="778939" y="2750676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C81B0923-C2B6-42FA-86E3-84C17D6C9D30}"/>
                </a:ext>
              </a:extLst>
            </p:cNvPr>
            <p:cNvCxnSpPr>
              <a:cxnSpLocks/>
              <a:stCxn id="210" idx="6"/>
              <a:endCxn id="208" idx="2"/>
            </p:cNvCxnSpPr>
            <p:nvPr/>
          </p:nvCxnSpPr>
          <p:spPr>
            <a:xfrm flipV="1">
              <a:off x="1889622" y="2748661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Curved 161">
              <a:extLst>
                <a:ext uri="{FF2B5EF4-FFF2-40B4-BE49-F238E27FC236}">
                  <a16:creationId xmlns:a16="http://schemas.microsoft.com/office/drawing/2014/main" id="{2883D47F-300B-45F8-91F8-C9CB811B142C}"/>
                </a:ext>
              </a:extLst>
            </p:cNvPr>
            <p:cNvCxnSpPr>
              <a:cxnSpLocks/>
              <a:stCxn id="210" idx="7"/>
              <a:endCxn id="121" idx="3"/>
            </p:cNvCxnSpPr>
            <p:nvPr/>
          </p:nvCxnSpPr>
          <p:spPr>
            <a:xfrm rot="5400000" flipH="1" flipV="1">
              <a:off x="2897897" y="667895"/>
              <a:ext cx="845906" cy="2996366"/>
            </a:xfrm>
            <a:prstGeom prst="curvedConnector3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4BEDA27C-4174-4DC9-BBDF-DBA2EAF18659}"/>
                </a:ext>
              </a:extLst>
            </p:cNvPr>
            <p:cNvCxnSpPr>
              <a:cxnSpLocks/>
              <a:stCxn id="208" idx="1"/>
              <a:endCxn id="111" idx="5"/>
            </p:cNvCxnSpPr>
            <p:nvPr/>
          </p:nvCxnSpPr>
          <p:spPr>
            <a:xfrm flipH="1" flipV="1">
              <a:off x="1822667" y="1790963"/>
              <a:ext cx="783262" cy="79605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or: Curved 168">
              <a:extLst>
                <a:ext uri="{FF2B5EF4-FFF2-40B4-BE49-F238E27FC236}">
                  <a16:creationId xmlns:a16="http://schemas.microsoft.com/office/drawing/2014/main" id="{CED3E2E8-BCB2-4B30-A912-EFC5E58A781B}"/>
                </a:ext>
              </a:extLst>
            </p:cNvPr>
            <p:cNvCxnSpPr>
              <a:cxnSpLocks/>
              <a:stCxn id="208" idx="0"/>
              <a:endCxn id="218" idx="5"/>
            </p:cNvCxnSpPr>
            <p:nvPr/>
          </p:nvCxnSpPr>
          <p:spPr>
            <a:xfrm rot="16200000" flipV="1">
              <a:off x="1391065" y="1143551"/>
              <a:ext cx="1808113" cy="944907"/>
            </a:xfrm>
            <a:prstGeom prst="curvedConnector3">
              <a:avLst>
                <a:gd name="adj1" fmla="val 39426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Curved 169">
              <a:extLst>
                <a:ext uri="{FF2B5EF4-FFF2-40B4-BE49-F238E27FC236}">
                  <a16:creationId xmlns:a16="http://schemas.microsoft.com/office/drawing/2014/main" id="{F328DCDC-4A64-4D7C-9172-632FDB8AC86B}"/>
                </a:ext>
              </a:extLst>
            </p:cNvPr>
            <p:cNvCxnSpPr>
              <a:cxnSpLocks/>
              <a:stCxn id="208" idx="6"/>
              <a:endCxn id="216" idx="6"/>
            </p:cNvCxnSpPr>
            <p:nvPr/>
          </p:nvCxnSpPr>
          <p:spPr>
            <a:xfrm flipV="1">
              <a:off x="2996174" y="548288"/>
              <a:ext cx="12700" cy="2200373"/>
            </a:xfrm>
            <a:prstGeom prst="curvedConnector3">
              <a:avLst>
                <a:gd name="adj1" fmla="val 180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or: Curved 170">
              <a:extLst>
                <a:ext uri="{FF2B5EF4-FFF2-40B4-BE49-F238E27FC236}">
                  <a16:creationId xmlns:a16="http://schemas.microsoft.com/office/drawing/2014/main" id="{9AB964BA-31E1-4C83-AA8F-555D8F2EC2AE}"/>
                </a:ext>
              </a:extLst>
            </p:cNvPr>
            <p:cNvCxnSpPr>
              <a:cxnSpLocks/>
              <a:stCxn id="208" idx="5"/>
              <a:endCxn id="211" idx="3"/>
            </p:cNvCxnSpPr>
            <p:nvPr/>
          </p:nvCxnSpPr>
          <p:spPr>
            <a:xfrm rot="5400000" flipH="1" flipV="1">
              <a:off x="2883981" y="1767691"/>
              <a:ext cx="1187852" cy="1097377"/>
            </a:xfrm>
            <a:prstGeom prst="curvedConnector4">
              <a:avLst>
                <a:gd name="adj1" fmla="val -10185"/>
                <a:gd name="adj2" fmla="val 11477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CE6CFF8-B736-4FEB-B571-1400724148C1}"/>
                </a:ext>
              </a:extLst>
            </p:cNvPr>
            <p:cNvSpPr txBox="1"/>
            <p:nvPr/>
          </p:nvSpPr>
          <p:spPr>
            <a:xfrm>
              <a:off x="966744" y="1411517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@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7CDFCE1-140E-4271-B839-6264FD11B721}"/>
                </a:ext>
              </a:extLst>
            </p:cNvPr>
            <p:cNvSpPr txBox="1"/>
            <p:nvPr/>
          </p:nvSpPr>
          <p:spPr>
            <a:xfrm>
              <a:off x="1618956" y="109675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C1B23E5-03F6-4953-9D19-25D97194C401}"/>
                </a:ext>
              </a:extLst>
            </p:cNvPr>
            <p:cNvSpPr txBox="1"/>
            <p:nvPr/>
          </p:nvSpPr>
          <p:spPr>
            <a:xfrm>
              <a:off x="1819933" y="7561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0439FCE-CD1E-4CAB-8A83-5C50544B9A1E}"/>
                </a:ext>
              </a:extLst>
            </p:cNvPr>
            <p:cNvSpPr txBox="1"/>
            <p:nvPr/>
          </p:nvSpPr>
          <p:spPr>
            <a:xfrm>
              <a:off x="1902995" y="3079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215D1F8-FFAE-4ABB-B54F-7A3603CABAD7}"/>
                </a:ext>
              </a:extLst>
            </p:cNvPr>
            <p:cNvSpPr txBox="1"/>
            <p:nvPr/>
          </p:nvSpPr>
          <p:spPr>
            <a:xfrm>
              <a:off x="2733821" y="8249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6A818DD-0B55-46A3-B346-086D25E2835D}"/>
                </a:ext>
              </a:extLst>
            </p:cNvPr>
            <p:cNvSpPr txBox="1"/>
            <p:nvPr/>
          </p:nvSpPr>
          <p:spPr>
            <a:xfrm>
              <a:off x="3013817" y="33262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FED34AE-E433-434A-82BE-34D3332BCBAC}"/>
                </a:ext>
              </a:extLst>
            </p:cNvPr>
            <p:cNvSpPr txBox="1"/>
            <p:nvPr/>
          </p:nvSpPr>
          <p:spPr>
            <a:xfrm>
              <a:off x="3839308" y="106270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2D54BA7-8055-4BF0-8B4E-13B2AFD1B719}"/>
                </a:ext>
              </a:extLst>
            </p:cNvPr>
            <p:cNvSpPr txBox="1"/>
            <p:nvPr/>
          </p:nvSpPr>
          <p:spPr>
            <a:xfrm>
              <a:off x="4955742" y="78071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64D2A4-6FCD-4360-9655-0CAFB0392529}"/>
                </a:ext>
              </a:extLst>
            </p:cNvPr>
            <p:cNvSpPr txBox="1"/>
            <p:nvPr/>
          </p:nvSpPr>
          <p:spPr>
            <a:xfrm>
              <a:off x="4661030" y="11391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7C12F7F-A140-46C4-BB69-AF540093F7A2}"/>
                </a:ext>
              </a:extLst>
            </p:cNvPr>
            <p:cNvSpPr txBox="1"/>
            <p:nvPr/>
          </p:nvSpPr>
          <p:spPr>
            <a:xfrm>
              <a:off x="4727389" y="189418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61CB43E-220B-4ADE-AFE8-0268BF1F50EC}"/>
                </a:ext>
              </a:extLst>
            </p:cNvPr>
            <p:cNvSpPr txBox="1"/>
            <p:nvPr/>
          </p:nvSpPr>
          <p:spPr>
            <a:xfrm>
              <a:off x="4255195" y="202975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BA18AAB-9A39-4DF7-8105-7282A626EB26}"/>
                </a:ext>
              </a:extLst>
            </p:cNvPr>
            <p:cNvSpPr txBox="1"/>
            <p:nvPr/>
          </p:nvSpPr>
          <p:spPr>
            <a:xfrm>
              <a:off x="2160770" y="1390838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10-@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65FACF0-CB36-49C5-99CA-BED6C8E20241}"/>
                </a:ext>
              </a:extLst>
            </p:cNvPr>
            <p:cNvSpPr txBox="1"/>
            <p:nvPr/>
          </p:nvSpPr>
          <p:spPr>
            <a:xfrm>
              <a:off x="2335372" y="92449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34496EF-42A1-4F16-BD14-9D5E097B3D42}"/>
                </a:ext>
              </a:extLst>
            </p:cNvPr>
            <p:cNvSpPr txBox="1"/>
            <p:nvPr/>
          </p:nvSpPr>
          <p:spPr>
            <a:xfrm>
              <a:off x="1635062" y="222394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650AD0F8-3FE8-4500-A2CD-82851C5EFE2C}"/>
                </a:ext>
              </a:extLst>
            </p:cNvPr>
            <p:cNvSpPr txBox="1"/>
            <p:nvPr/>
          </p:nvSpPr>
          <p:spPr>
            <a:xfrm>
              <a:off x="789194" y="249576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0D265A7-70DC-4CEB-8434-1810797476E8}"/>
                </a:ext>
              </a:extLst>
            </p:cNvPr>
            <p:cNvSpPr txBox="1"/>
            <p:nvPr/>
          </p:nvSpPr>
          <p:spPr>
            <a:xfrm>
              <a:off x="2277390" y="24935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FA0E60CB-E80A-4DB8-BFCB-47A6D2F17E38}"/>
                </a:ext>
              </a:extLst>
            </p:cNvPr>
            <p:cNvSpPr txBox="1"/>
            <p:nvPr/>
          </p:nvSpPr>
          <p:spPr>
            <a:xfrm>
              <a:off x="1710370" y="183723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8920EAE-ADDC-4A51-AE94-0C53C96824F5}"/>
                </a:ext>
              </a:extLst>
            </p:cNvPr>
            <p:cNvSpPr txBox="1"/>
            <p:nvPr/>
          </p:nvSpPr>
          <p:spPr>
            <a:xfrm>
              <a:off x="3437551" y="16375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7E7DE818-5337-4642-9461-CFAD36BDBCD1}"/>
                </a:ext>
              </a:extLst>
            </p:cNvPr>
            <p:cNvSpPr txBox="1"/>
            <p:nvPr/>
          </p:nvSpPr>
          <p:spPr>
            <a:xfrm>
              <a:off x="4056529" y="170581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6C416648-E00D-4879-A053-DC92C59F635B}"/>
                </a:ext>
              </a:extLst>
            </p:cNvPr>
            <p:cNvGrpSpPr/>
            <p:nvPr/>
          </p:nvGrpSpPr>
          <p:grpSpPr>
            <a:xfrm>
              <a:off x="4752078" y="3595596"/>
              <a:ext cx="457200" cy="468983"/>
              <a:chOff x="8633613" y="4340361"/>
              <a:chExt cx="457200" cy="468983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23FAA87F-2474-4042-9CC5-BA22A7608981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204" name="Flowchart: Connector 203">
                <a:extLst>
                  <a:ext uri="{FF2B5EF4-FFF2-40B4-BE49-F238E27FC236}">
                    <a16:creationId xmlns:a16="http://schemas.microsoft.com/office/drawing/2014/main" id="{5A455ED4-B7DA-4EA7-889A-716311E3427A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0A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3" name="Connector: Curved 192">
              <a:extLst>
                <a:ext uri="{FF2B5EF4-FFF2-40B4-BE49-F238E27FC236}">
                  <a16:creationId xmlns:a16="http://schemas.microsoft.com/office/drawing/2014/main" id="{3304EB5D-694F-40C5-B3BA-7B545F6F4792}"/>
                </a:ext>
              </a:extLst>
            </p:cNvPr>
            <p:cNvCxnSpPr>
              <a:cxnSpLocks/>
              <a:stCxn id="204" idx="1"/>
              <a:endCxn id="218" idx="5"/>
            </p:cNvCxnSpPr>
            <p:nvPr/>
          </p:nvCxnSpPr>
          <p:spPr>
            <a:xfrm rot="16200000" flipV="1">
              <a:off x="1845549" y="689067"/>
              <a:ext cx="2950603" cy="2996366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Curved 193">
              <a:extLst>
                <a:ext uri="{FF2B5EF4-FFF2-40B4-BE49-F238E27FC236}">
                  <a16:creationId xmlns:a16="http://schemas.microsoft.com/office/drawing/2014/main" id="{95D9A1D2-0736-469F-A403-B321E1E3F086}"/>
                </a:ext>
              </a:extLst>
            </p:cNvPr>
            <p:cNvCxnSpPr>
              <a:cxnSpLocks/>
              <a:stCxn id="204" idx="1"/>
              <a:endCxn id="216" idx="5"/>
            </p:cNvCxnSpPr>
            <p:nvPr/>
          </p:nvCxnSpPr>
          <p:spPr>
            <a:xfrm rot="16200000" flipV="1">
              <a:off x="2397817" y="1241335"/>
              <a:ext cx="2952618" cy="1889814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or: Curved 194">
              <a:extLst>
                <a:ext uri="{FF2B5EF4-FFF2-40B4-BE49-F238E27FC236}">
                  <a16:creationId xmlns:a16="http://schemas.microsoft.com/office/drawing/2014/main" id="{D9D2642F-9E60-410F-A5C8-F2BFA2234FA3}"/>
                </a:ext>
              </a:extLst>
            </p:cNvPr>
            <p:cNvCxnSpPr>
              <a:cxnSpLocks/>
              <a:stCxn id="214" idx="5"/>
              <a:endCxn id="204" idx="6"/>
            </p:cNvCxnSpPr>
            <p:nvPr/>
          </p:nvCxnSpPr>
          <p:spPr>
            <a:xfrm rot="16200000" flipH="1">
              <a:off x="3046602" y="1661519"/>
              <a:ext cx="3151845" cy="1173507"/>
            </a:xfrm>
            <a:prstGeom prst="curvedConnector4">
              <a:avLst>
                <a:gd name="adj1" fmla="val 45311"/>
                <a:gd name="adj2" fmla="val 11948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or: Curved 195">
              <a:extLst>
                <a:ext uri="{FF2B5EF4-FFF2-40B4-BE49-F238E27FC236}">
                  <a16:creationId xmlns:a16="http://schemas.microsoft.com/office/drawing/2014/main" id="{05D53943-249D-4681-B772-EAD219128CC4}"/>
                </a:ext>
              </a:extLst>
            </p:cNvPr>
            <p:cNvCxnSpPr>
              <a:cxnSpLocks/>
              <a:stCxn id="208" idx="5"/>
              <a:endCxn id="204" idx="2"/>
            </p:cNvCxnSpPr>
            <p:nvPr/>
          </p:nvCxnSpPr>
          <p:spPr>
            <a:xfrm rot="16200000" flipH="1">
              <a:off x="3383703" y="2455821"/>
              <a:ext cx="913890" cy="1822859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or: Curved 196">
              <a:extLst>
                <a:ext uri="{FF2B5EF4-FFF2-40B4-BE49-F238E27FC236}">
                  <a16:creationId xmlns:a16="http://schemas.microsoft.com/office/drawing/2014/main" id="{49925925-3648-4E65-8A2A-46B23D0700A6}"/>
                </a:ext>
              </a:extLst>
            </p:cNvPr>
            <p:cNvCxnSpPr>
              <a:cxnSpLocks/>
              <a:stCxn id="204" idx="7"/>
              <a:endCxn id="109" idx="6"/>
            </p:cNvCxnSpPr>
            <p:nvPr/>
          </p:nvCxnSpPr>
          <p:spPr>
            <a:xfrm rot="5400000" flipH="1" flipV="1">
              <a:off x="3595757" y="2049031"/>
              <a:ext cx="3160086" cy="66955"/>
            </a:xfrm>
            <a:prstGeom prst="curvedConnector4">
              <a:avLst>
                <a:gd name="adj1" fmla="val 22293"/>
                <a:gd name="adj2" fmla="val 44142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or: Curved 197">
              <a:extLst>
                <a:ext uri="{FF2B5EF4-FFF2-40B4-BE49-F238E27FC236}">
                  <a16:creationId xmlns:a16="http://schemas.microsoft.com/office/drawing/2014/main" id="{72BE6984-CE19-46F3-92F2-86C53F777941}"/>
                </a:ext>
              </a:extLst>
            </p:cNvPr>
            <p:cNvCxnSpPr>
              <a:cxnSpLocks/>
              <a:stCxn id="204" idx="7"/>
              <a:endCxn id="121" idx="6"/>
            </p:cNvCxnSpPr>
            <p:nvPr/>
          </p:nvCxnSpPr>
          <p:spPr>
            <a:xfrm rot="5400000" flipH="1" flipV="1">
              <a:off x="4135265" y="2588539"/>
              <a:ext cx="2081071" cy="66955"/>
            </a:xfrm>
            <a:prstGeom prst="curvedConnector4">
              <a:avLst>
                <a:gd name="adj1" fmla="val 42899"/>
                <a:gd name="adj2" fmla="val 316002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or: Curved 198">
              <a:extLst>
                <a:ext uri="{FF2B5EF4-FFF2-40B4-BE49-F238E27FC236}">
                  <a16:creationId xmlns:a16="http://schemas.microsoft.com/office/drawing/2014/main" id="{A6B2C1E0-7808-443E-AF92-BE0E2F72DA01}"/>
                </a:ext>
              </a:extLst>
            </p:cNvPr>
            <p:cNvCxnSpPr>
              <a:cxnSpLocks/>
              <a:stCxn id="204" idx="3"/>
              <a:endCxn id="146" idx="4"/>
            </p:cNvCxnSpPr>
            <p:nvPr/>
          </p:nvCxnSpPr>
          <p:spPr>
            <a:xfrm rot="5400000" flipH="1">
              <a:off x="2181403" y="1348212"/>
              <a:ext cx="1006565" cy="4268694"/>
            </a:xfrm>
            <a:prstGeom prst="curvedConnector3">
              <a:avLst>
                <a:gd name="adj1" fmla="val -2936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or: Curved 199">
              <a:extLst>
                <a:ext uri="{FF2B5EF4-FFF2-40B4-BE49-F238E27FC236}">
                  <a16:creationId xmlns:a16="http://schemas.microsoft.com/office/drawing/2014/main" id="{0E5A1CC4-6ADA-493E-92C5-A638124874B8}"/>
                </a:ext>
              </a:extLst>
            </p:cNvPr>
            <p:cNvCxnSpPr>
              <a:cxnSpLocks/>
              <a:stCxn id="204" idx="1"/>
              <a:endCxn id="113" idx="4"/>
            </p:cNvCxnSpPr>
            <p:nvPr/>
          </p:nvCxnSpPr>
          <p:spPr>
            <a:xfrm rot="16200000" flipV="1">
              <a:off x="2889980" y="1733497"/>
              <a:ext cx="1806648" cy="2051459"/>
            </a:xfrm>
            <a:prstGeom prst="curvedConnector3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or: Curved 200">
              <a:extLst>
                <a:ext uri="{FF2B5EF4-FFF2-40B4-BE49-F238E27FC236}">
                  <a16:creationId xmlns:a16="http://schemas.microsoft.com/office/drawing/2014/main" id="{DD825A3F-7E28-4995-BE65-E09D232C8CD1}"/>
                </a:ext>
              </a:extLst>
            </p:cNvPr>
            <p:cNvCxnSpPr>
              <a:cxnSpLocks/>
              <a:stCxn id="204" idx="3"/>
              <a:endCxn id="123" idx="4"/>
            </p:cNvCxnSpPr>
            <p:nvPr/>
          </p:nvCxnSpPr>
          <p:spPr>
            <a:xfrm rot="5400000" flipH="1">
              <a:off x="1620724" y="787533"/>
              <a:ext cx="2127923" cy="4268694"/>
            </a:xfrm>
            <a:prstGeom prst="curvedConnector3">
              <a:avLst>
                <a:gd name="adj1" fmla="val -1388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F3A478DC-B1B7-4FF6-B31E-E51BD0C4999B}"/>
                </a:ext>
              </a:extLst>
            </p:cNvPr>
            <p:cNvSpPr txBox="1"/>
            <p:nvPr/>
          </p:nvSpPr>
          <p:spPr>
            <a:xfrm rot="16200000">
              <a:off x="5121740" y="197496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41E5AF6A-00EA-4940-8E5E-38130DFD9126}"/>
                </a:ext>
              </a:extLst>
            </p:cNvPr>
            <p:cNvSpPr txBox="1"/>
            <p:nvPr/>
          </p:nvSpPr>
          <p:spPr>
            <a:xfrm>
              <a:off x="1332687" y="3463004"/>
              <a:ext cx="2471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E</a:t>
              </a:r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94C2D75B-02DC-4299-8571-CF63A58563F0}"/>
              </a:ext>
            </a:extLst>
          </p:cNvPr>
          <p:cNvSpPr txBox="1"/>
          <p:nvPr/>
        </p:nvSpPr>
        <p:spPr>
          <a:xfrm>
            <a:off x="5598812" y="4016843"/>
            <a:ext cx="58473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Determining flow values for loop;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Given X0506 as @ then flow at node 05 is “out more” and flow at node 06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X0506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X0A06 we see flow at node 06 is “in less” and flow at node 0A is “out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X0A03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X0503 we see flow at node 05 is “out less” so flow at node 03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X0503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X030A we see flow at node 03 is “out less” so flow at node 0A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X030A must be “less” or “-@”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49413D-D189-478F-8336-9721B938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CF8AEA80-8B3F-4CA4-B9A0-800C8527CC1F}"/>
              </a:ext>
            </a:extLst>
          </p:cNvPr>
          <p:cNvSpPr txBox="1"/>
          <p:nvPr/>
        </p:nvSpPr>
        <p:spPr>
          <a:xfrm>
            <a:off x="5695944" y="189682"/>
            <a:ext cx="145130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X010A = 09 = b1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X0A02 = 12 = -b2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X0308 = 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X0405 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X0506 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X060A 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X0A07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X0A08 = 16 = -b8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X0A09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X1012 = 06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X1211 = 01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X120A = 05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X130A = 04 = b13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1F4C15-6827-441F-BB67-EC2788FE9610}"/>
              </a:ext>
            </a:extLst>
          </p:cNvPr>
          <p:cNvSpPr txBox="1"/>
          <p:nvPr/>
        </p:nvSpPr>
        <p:spPr>
          <a:xfrm>
            <a:off x="5695944" y="1436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Current flow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C79F682-10A0-4D22-AA3A-A9D5DB18BA63}"/>
              </a:ext>
            </a:extLst>
          </p:cNvPr>
          <p:cNvSpPr txBox="1"/>
          <p:nvPr/>
        </p:nvSpPr>
        <p:spPr>
          <a:xfrm>
            <a:off x="272073" y="4324694"/>
            <a:ext cx="50310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Iteration VI – Step 1: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Find (w1 –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) with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= 0 (arbitrarily) using basic links and   </a:t>
            </a:r>
            <a:r>
              <a:rPr lang="en-US" sz="900" dirty="0" err="1">
                <a:latin typeface="Consolas" panose="020B0609020204030204" pitchFamily="49" charset="0"/>
              </a:rPr>
              <a:t>wi-wj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Cij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w01 –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C010A = 1; </a:t>
            </a:r>
            <a:r>
              <a:rPr lang="en-US" sz="900" u="sng" dirty="0">
                <a:latin typeface="Consolas" panose="020B0609020204030204" pitchFamily="49" charset="0"/>
              </a:rPr>
              <a:t>w01 = 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w02 = C0A02 = 1; w02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w04 – w05 = C0405 = 0; w04 – 1 = 0; </a:t>
            </a:r>
            <a:r>
              <a:rPr lang="en-US" sz="900" u="sng" dirty="0">
                <a:latin typeface="Consolas" panose="020B0609020204030204" pitchFamily="49" charset="0"/>
              </a:rPr>
              <a:t>w04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w05 – w06 = C0506 = 0; w05 – 1 = 0; </a:t>
            </a:r>
            <a:r>
              <a:rPr lang="en-US" sz="900" u="sng" dirty="0">
                <a:latin typeface="Consolas" panose="020B0609020204030204" pitchFamily="49" charset="0"/>
              </a:rPr>
              <a:t>w05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w06 -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C060A = 1; </a:t>
            </a:r>
            <a:r>
              <a:rPr lang="en-US" sz="900" u="sng" dirty="0">
                <a:latin typeface="Consolas" panose="020B0609020204030204" pitchFamily="49" charset="0"/>
              </a:rPr>
              <a:t>w06 = 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w07 = C0A07 = 1; w07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w08 = C0A08 = 1; w08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w09 = C0A09 = 1; w09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w10 – w12 = C1012 = 0; w10 – 1 = 0; </a:t>
            </a:r>
            <a:r>
              <a:rPr lang="en-US" sz="900" u="sng" dirty="0">
                <a:latin typeface="Consolas" panose="020B0609020204030204" pitchFamily="49" charset="0"/>
              </a:rPr>
              <a:t>w10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w12 – w11 = C1211 = 0; 1 - w11 = 0; </a:t>
            </a:r>
            <a:r>
              <a:rPr lang="en-US" sz="900" u="sng" dirty="0">
                <a:latin typeface="Consolas" panose="020B0609020204030204" pitchFamily="49" charset="0"/>
              </a:rPr>
              <a:t>W11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w12 -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C120A = 1; </a:t>
            </a:r>
            <a:r>
              <a:rPr lang="en-US" sz="900" u="sng" dirty="0">
                <a:latin typeface="Consolas" panose="020B0609020204030204" pitchFamily="49" charset="0"/>
              </a:rPr>
              <a:t>w12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w13 –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C130A = 1; </a:t>
            </a:r>
            <a:r>
              <a:rPr lang="en-US" sz="900" u="sng" dirty="0">
                <a:latin typeface="Consolas" panose="020B0609020204030204" pitchFamily="49" charset="0"/>
              </a:rPr>
              <a:t>w13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Must bring in link to solve for w03: w03 – w08 = 0; w03 – (-1) = 0; w03 = -1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C5F17D-3F32-4A25-88BA-844E60928180}"/>
              </a:ext>
            </a:extLst>
          </p:cNvPr>
          <p:cNvSpPr txBox="1"/>
          <p:nvPr/>
        </p:nvSpPr>
        <p:spPr>
          <a:xfrm>
            <a:off x="5695944" y="2572861"/>
            <a:ext cx="33744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2: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non-basic variable should be added to the basic group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X0104: w01 – w04 – C0104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X0112: w01 – w12 – C0112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X0205: w02 – w05 – C0205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X0206: w02 – w06 – C0206 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X0308: w03 – w08 – C0308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X0405: w04 – w05 – C0405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X0503: w05 – w03 – C0503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X0506: w05 – w06 – C0506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X0510: w05 – w10 – C0510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X0604: w06 – w04 – C0604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X0802: w08 – w02 – C0802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X1009: w10 – w09 – C1009 = 1 – (-1) = 2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X1012: w10 – w12 – C1012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X1013: w10 – w13 – C1013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X1207: w12 – w07 – C1207 = 1 – (-1) = 2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X1211: w12 – w11 – C1211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X1302: w13 – w02 – C1302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X1304: w13 – w04 – C1304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X1305: w13 – w05 – C1305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X1308: w13 – w08 – C1308 = 1 – (-1) =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95CC74A-31EC-4FB3-8CFF-0CF878DBB251}"/>
              </a:ext>
            </a:extLst>
          </p:cNvPr>
          <p:cNvSpPr txBox="1"/>
          <p:nvPr/>
        </p:nvSpPr>
        <p:spPr>
          <a:xfrm>
            <a:off x="9142643" y="3105895"/>
            <a:ext cx="29825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Need to break tie for X0104, X0604, X1009, X1207, X1302, X1304, X1305, and X1308 using original cost value.  Pick least cost.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X1009 = 9</a:t>
            </a:r>
          </a:p>
          <a:p>
            <a:r>
              <a:rPr lang="en-US" sz="900" dirty="0">
                <a:solidFill>
                  <a:schemeClr val="accent2"/>
                </a:solidFill>
                <a:latin typeface="Consolas" panose="020B0609020204030204" pitchFamily="49" charset="0"/>
              </a:rPr>
              <a:t>X1207 = 5</a:t>
            </a:r>
          </a:p>
          <a:p>
            <a:r>
              <a:rPr lang="en-US" sz="900" dirty="0">
                <a:solidFill>
                  <a:schemeClr val="accent2"/>
                </a:solidFill>
                <a:latin typeface="Consolas" panose="020B0609020204030204" pitchFamily="49" charset="0"/>
              </a:rPr>
              <a:t>X1302 =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X1308 = 8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Need to break tie for X0104 and X0604 by picking first occurrence.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accent2"/>
                </a:solidFill>
                <a:latin typeface="Consolas" panose="020B0609020204030204" pitchFamily="49" charset="0"/>
              </a:rPr>
              <a:t>X1207 =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X1302 = 5</a:t>
            </a:r>
          </a:p>
          <a:p>
            <a:endParaRPr lang="en-US" sz="900" strike="sngStrike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Pick X1207 to add to basic group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DB8A7-1D7E-43A2-AFCF-44A0A0928B48}"/>
              </a:ext>
            </a:extLst>
          </p:cNvPr>
          <p:cNvGrpSpPr/>
          <p:nvPr/>
        </p:nvGrpSpPr>
        <p:grpSpPr>
          <a:xfrm>
            <a:off x="321739" y="273865"/>
            <a:ext cx="5048306" cy="3790714"/>
            <a:chOff x="321739" y="273865"/>
            <a:chExt cx="5048306" cy="3790714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39B0D6F-F339-4F9A-BF82-C18C4EEAAE23}"/>
                </a:ext>
              </a:extLst>
            </p:cNvPr>
            <p:cNvSpPr txBox="1"/>
            <p:nvPr/>
          </p:nvSpPr>
          <p:spPr>
            <a:xfrm>
              <a:off x="686121" y="11446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A38FBFE-2399-42CD-B7F2-FA42755D4536}"/>
                </a:ext>
              </a:extLst>
            </p:cNvPr>
            <p:cNvGrpSpPr/>
            <p:nvPr/>
          </p:nvGrpSpPr>
          <p:grpSpPr>
            <a:xfrm>
              <a:off x="1432422" y="321703"/>
              <a:ext cx="457200" cy="470939"/>
              <a:chOff x="5313957" y="2187826"/>
              <a:chExt cx="457200" cy="470939"/>
            </a:xfrm>
          </p:grpSpPr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CC1FF3E-D6F6-4166-B18D-688EB41FD4CA}"/>
                  </a:ext>
                </a:extLst>
              </p:cNvPr>
              <p:cNvSpPr txBox="1"/>
              <p:nvPr/>
            </p:nvSpPr>
            <p:spPr>
              <a:xfrm>
                <a:off x="5369395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-12</a:t>
                </a:r>
              </a:p>
            </p:txBody>
          </p:sp>
          <p:sp>
            <p:nvSpPr>
              <p:cNvPr id="219" name="Flowchart: Connector 218">
                <a:extLst>
                  <a:ext uri="{FF2B5EF4-FFF2-40B4-BE49-F238E27FC236}">
                    <a16:creationId xmlns:a16="http://schemas.microsoft.com/office/drawing/2014/main" id="{2242609E-D850-4291-A3AB-5DFB1E7FDE7E}"/>
                  </a:ext>
                </a:extLst>
              </p:cNvPr>
              <p:cNvSpPr/>
              <p:nvPr/>
            </p:nvSpPr>
            <p:spPr>
              <a:xfrm>
                <a:off x="5313957" y="2187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867F745-C553-4A68-8082-DA0136C03E67}"/>
                </a:ext>
              </a:extLst>
            </p:cNvPr>
            <p:cNvGrpSpPr/>
            <p:nvPr/>
          </p:nvGrpSpPr>
          <p:grpSpPr>
            <a:xfrm>
              <a:off x="2538974" y="319688"/>
              <a:ext cx="457200" cy="472954"/>
              <a:chOff x="6420509" y="2185811"/>
              <a:chExt cx="457200" cy="472954"/>
            </a:xfrm>
          </p:grpSpPr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562D067-690A-46E0-ACD9-516131E136FF}"/>
                  </a:ext>
                </a:extLst>
              </p:cNvPr>
              <p:cNvSpPr txBox="1"/>
              <p:nvPr/>
            </p:nvSpPr>
            <p:spPr>
              <a:xfrm>
                <a:off x="6480217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-16</a:t>
                </a:r>
              </a:p>
            </p:txBody>
          </p:sp>
          <p:sp>
            <p:nvSpPr>
              <p:cNvPr id="217" name="Flowchart: Connector 216">
                <a:extLst>
                  <a:ext uri="{FF2B5EF4-FFF2-40B4-BE49-F238E27FC236}">
                    <a16:creationId xmlns:a16="http://schemas.microsoft.com/office/drawing/2014/main" id="{5EC67278-6A49-4728-8D3C-0AE1B62BB9F8}"/>
                  </a:ext>
                </a:extLst>
              </p:cNvPr>
              <p:cNvSpPr/>
              <p:nvPr/>
            </p:nvSpPr>
            <p:spPr>
              <a:xfrm>
                <a:off x="6420509" y="218581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0E2414A-D829-4CF8-83C4-3271DE761472}"/>
                </a:ext>
              </a:extLst>
            </p:cNvPr>
            <p:cNvGrpSpPr/>
            <p:nvPr/>
          </p:nvGrpSpPr>
          <p:grpSpPr>
            <a:xfrm>
              <a:off x="3645526" y="282106"/>
              <a:ext cx="457200" cy="468971"/>
              <a:chOff x="7527061" y="2148229"/>
              <a:chExt cx="457200" cy="468971"/>
            </a:xfrm>
          </p:grpSpPr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5792439-8E79-4899-9344-A289811C9F13}"/>
                  </a:ext>
                </a:extLst>
              </p:cNvPr>
              <p:cNvSpPr txBox="1"/>
              <p:nvPr/>
            </p:nvSpPr>
            <p:spPr>
              <a:xfrm>
                <a:off x="7643687" y="240175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  <p:sp>
            <p:nvSpPr>
              <p:cNvPr id="215" name="Flowchart: Connector 214">
                <a:extLst>
                  <a:ext uri="{FF2B5EF4-FFF2-40B4-BE49-F238E27FC236}">
                    <a16:creationId xmlns:a16="http://schemas.microsoft.com/office/drawing/2014/main" id="{43DDF38E-86B0-4BB5-BDE6-DA7A90394867}"/>
                  </a:ext>
                </a:extLst>
              </p:cNvPr>
              <p:cNvSpPr/>
              <p:nvPr/>
            </p:nvSpPr>
            <p:spPr>
              <a:xfrm>
                <a:off x="7527061" y="214822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2495AE01-34D0-4F80-84CB-C44DCFDCCE18}"/>
                </a:ext>
              </a:extLst>
            </p:cNvPr>
            <p:cNvSpPr/>
            <p:nvPr/>
          </p:nvSpPr>
          <p:spPr>
            <a:xfrm>
              <a:off x="4752078" y="2738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4977FD94-FB62-4B14-A803-DC4DA0638A0C}"/>
                </a:ext>
              </a:extLst>
            </p:cNvPr>
            <p:cNvSpPr/>
            <p:nvPr/>
          </p:nvSpPr>
          <p:spPr>
            <a:xfrm>
              <a:off x="1432422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25A2EA6B-3A68-42D5-9C66-8AF93F343593}"/>
                </a:ext>
              </a:extLst>
            </p:cNvPr>
            <p:cNvSpPr/>
            <p:nvPr/>
          </p:nvSpPr>
          <p:spPr>
            <a:xfrm>
              <a:off x="2538974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85C2B2DF-26A3-4C8D-A602-1458A45F1E94}"/>
                </a:ext>
              </a:extLst>
            </p:cNvPr>
            <p:cNvGrpSpPr/>
            <p:nvPr/>
          </p:nvGrpSpPr>
          <p:grpSpPr>
            <a:xfrm>
              <a:off x="3645526" y="1361121"/>
              <a:ext cx="457200" cy="469055"/>
              <a:chOff x="7527061" y="3227244"/>
              <a:chExt cx="457200" cy="469055"/>
            </a:xfrm>
          </p:grpSpPr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28546D-72D5-4812-AD19-DF0C16C3451D}"/>
                  </a:ext>
                </a:extLst>
              </p:cNvPr>
              <p:cNvSpPr txBox="1"/>
              <p:nvPr/>
            </p:nvSpPr>
            <p:spPr>
              <a:xfrm>
                <a:off x="7620873" y="3480855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  <p:sp>
            <p:nvSpPr>
              <p:cNvPr id="213" name="Flowchart: Connector 212">
                <a:extLst>
                  <a:ext uri="{FF2B5EF4-FFF2-40B4-BE49-F238E27FC236}">
                    <a16:creationId xmlns:a16="http://schemas.microsoft.com/office/drawing/2014/main" id="{68DFA0D9-554C-4598-B69B-09719E073540}"/>
                  </a:ext>
                </a:extLst>
              </p:cNvPr>
              <p:cNvSpPr/>
              <p:nvPr/>
            </p:nvSpPr>
            <p:spPr>
              <a:xfrm>
                <a:off x="7527061" y="322724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6890AA73-4386-4AD2-949D-0F7C5FA9A4F6}"/>
                </a:ext>
              </a:extLst>
            </p:cNvPr>
            <p:cNvSpPr/>
            <p:nvPr/>
          </p:nvSpPr>
          <p:spPr>
            <a:xfrm>
              <a:off x="4752078" y="135288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AE4323F0-E7ED-406F-B3DD-67BFA3433D1C}"/>
                </a:ext>
              </a:extLst>
            </p:cNvPr>
            <p:cNvSpPr/>
            <p:nvPr/>
          </p:nvSpPr>
          <p:spPr>
            <a:xfrm>
              <a:off x="321739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2878910-2FB8-491C-B55A-D37DF9EB8298}"/>
                </a:ext>
              </a:extLst>
            </p:cNvPr>
            <p:cNvGrpSpPr/>
            <p:nvPr/>
          </p:nvGrpSpPr>
          <p:grpSpPr>
            <a:xfrm>
              <a:off x="1432422" y="2522076"/>
              <a:ext cx="457200" cy="471811"/>
              <a:chOff x="5313957" y="4388199"/>
              <a:chExt cx="457200" cy="471811"/>
            </a:xfrm>
          </p:grpSpPr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A96427E-C4F5-497E-BEFE-1E2AFF775585}"/>
                  </a:ext>
                </a:extLst>
              </p:cNvPr>
              <p:cNvSpPr txBox="1"/>
              <p:nvPr/>
            </p:nvSpPr>
            <p:spPr>
              <a:xfrm>
                <a:off x="5424576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  <p:sp>
            <p:nvSpPr>
              <p:cNvPr id="211" name="Flowchart: Connector 210">
                <a:extLst>
                  <a:ext uri="{FF2B5EF4-FFF2-40B4-BE49-F238E27FC236}">
                    <a16:creationId xmlns:a16="http://schemas.microsoft.com/office/drawing/2014/main" id="{08A079F4-7980-4051-8979-FED93765B48D}"/>
                  </a:ext>
                </a:extLst>
              </p:cNvPr>
              <p:cNvSpPr/>
              <p:nvPr/>
            </p:nvSpPr>
            <p:spPr>
              <a:xfrm>
                <a:off x="5313957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CA0B2DA-16FE-4CD7-87AE-FA7574A59F52}"/>
                </a:ext>
              </a:extLst>
            </p:cNvPr>
            <p:cNvGrpSpPr/>
            <p:nvPr/>
          </p:nvGrpSpPr>
          <p:grpSpPr>
            <a:xfrm>
              <a:off x="2538974" y="2520061"/>
              <a:ext cx="457200" cy="473826"/>
              <a:chOff x="6420509" y="4386184"/>
              <a:chExt cx="457200" cy="473826"/>
            </a:xfrm>
          </p:grpSpPr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A98232B7-97B5-47B6-AD09-218923E48B1C}"/>
                  </a:ext>
                </a:extLst>
              </p:cNvPr>
              <p:cNvSpPr txBox="1"/>
              <p:nvPr/>
            </p:nvSpPr>
            <p:spPr>
              <a:xfrm>
                <a:off x="6531128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  <p:sp>
            <p:nvSpPr>
              <p:cNvPr id="209" name="Flowchart: Connector 208">
                <a:extLst>
                  <a:ext uri="{FF2B5EF4-FFF2-40B4-BE49-F238E27FC236}">
                    <a16:creationId xmlns:a16="http://schemas.microsoft.com/office/drawing/2014/main" id="{09E03CBC-35E3-4DEB-9AAA-6579C59A1DF5}"/>
                  </a:ext>
                </a:extLst>
              </p:cNvPr>
              <p:cNvSpPr/>
              <p:nvPr/>
            </p:nvSpPr>
            <p:spPr>
              <a:xfrm>
                <a:off x="6420509" y="438618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A47B1C6-672C-44F3-A93C-AFD656A986F2}"/>
                </a:ext>
              </a:extLst>
            </p:cNvPr>
            <p:cNvGrpSpPr/>
            <p:nvPr/>
          </p:nvGrpSpPr>
          <p:grpSpPr>
            <a:xfrm>
              <a:off x="4752078" y="2474238"/>
              <a:ext cx="457200" cy="468983"/>
              <a:chOff x="8633613" y="4340361"/>
              <a:chExt cx="457200" cy="468983"/>
            </a:xfrm>
          </p:grpSpPr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F4D6E6B2-CA81-40E1-A67D-12E83028FE93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680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</a:t>
                </a:r>
              </a:p>
            </p:txBody>
          </p:sp>
          <p:sp>
            <p:nvSpPr>
              <p:cNvPr id="207" name="Flowchart: Connector 206">
                <a:extLst>
                  <a:ext uri="{FF2B5EF4-FFF2-40B4-BE49-F238E27FC236}">
                    <a16:creationId xmlns:a16="http://schemas.microsoft.com/office/drawing/2014/main" id="{DF30CA6E-A42F-4F6C-AA2E-EBCA5449474A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8B17C1C9-8890-48A0-B22C-40AF53390837}"/>
                </a:ext>
              </a:extLst>
            </p:cNvPr>
            <p:cNvSpPr/>
            <p:nvPr/>
          </p:nvSpPr>
          <p:spPr>
            <a:xfrm>
              <a:off x="321739" y="2522076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2B1D810-9E06-4673-8CA8-538CE9381472}"/>
                </a:ext>
              </a:extLst>
            </p:cNvPr>
            <p:cNvCxnSpPr>
              <a:cxnSpLocks/>
              <a:stCxn id="219" idx="3"/>
              <a:endCxn id="111" idx="7"/>
            </p:cNvCxnSpPr>
            <p:nvPr/>
          </p:nvCxnSpPr>
          <p:spPr>
            <a:xfrm flipH="1">
              <a:off x="711984" y="711948"/>
              <a:ext cx="787393" cy="75572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B489D8B-3898-434F-9AE8-040F4B0BB5FD}"/>
                </a:ext>
              </a:extLst>
            </p:cNvPr>
            <p:cNvCxnSpPr>
              <a:cxnSpLocks/>
              <a:stCxn id="219" idx="4"/>
              <a:endCxn id="103" idx="0"/>
            </p:cNvCxnSpPr>
            <p:nvPr/>
          </p:nvCxnSpPr>
          <p:spPr>
            <a:xfrm>
              <a:off x="1661022" y="778903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C0175ECC-6057-4A1E-A8AF-8C3B2A143B6B}"/>
                </a:ext>
              </a:extLst>
            </p:cNvPr>
            <p:cNvCxnSpPr>
              <a:cxnSpLocks/>
              <a:stCxn id="217" idx="2"/>
              <a:endCxn id="219" idx="6"/>
            </p:cNvCxnSpPr>
            <p:nvPr/>
          </p:nvCxnSpPr>
          <p:spPr>
            <a:xfrm flipH="1">
              <a:off x="1889622" y="548288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53BAD1BC-FE60-4763-B143-20FAE5F37294}"/>
                </a:ext>
              </a:extLst>
            </p:cNvPr>
            <p:cNvCxnSpPr>
              <a:cxnSpLocks/>
              <a:stCxn id="215" idx="4"/>
              <a:endCxn id="213" idx="0"/>
            </p:cNvCxnSpPr>
            <p:nvPr/>
          </p:nvCxnSpPr>
          <p:spPr>
            <a:xfrm>
              <a:off x="3874126" y="739306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7E58AE4A-FB62-4B77-9295-EB8BD4081DBD}"/>
                </a:ext>
              </a:extLst>
            </p:cNvPr>
            <p:cNvCxnSpPr>
              <a:cxnSpLocks/>
              <a:stCxn id="215" idx="5"/>
              <a:endCxn id="109" idx="1"/>
            </p:cNvCxnSpPr>
            <p:nvPr/>
          </p:nvCxnSpPr>
          <p:spPr>
            <a:xfrm>
              <a:off x="4035771" y="672351"/>
              <a:ext cx="783262" cy="74748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or: Curved 147">
              <a:extLst>
                <a:ext uri="{FF2B5EF4-FFF2-40B4-BE49-F238E27FC236}">
                  <a16:creationId xmlns:a16="http://schemas.microsoft.com/office/drawing/2014/main" id="{AAD75BE9-FB6E-4574-B036-11BA343284D2}"/>
                </a:ext>
              </a:extLst>
            </p:cNvPr>
            <p:cNvCxnSpPr>
              <a:cxnSpLocks/>
              <a:stCxn id="111" idx="5"/>
              <a:endCxn id="213" idx="3"/>
            </p:cNvCxnSpPr>
            <p:nvPr/>
          </p:nvCxnSpPr>
          <p:spPr>
            <a:xfrm rot="5400000" flipH="1" flipV="1">
              <a:off x="2192433" y="270916"/>
              <a:ext cx="39597" cy="3000497"/>
            </a:xfrm>
            <a:prstGeom prst="curvedConnector3">
              <a:avLst>
                <a:gd name="adj1" fmla="val -74640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C2FB2BA5-DEAB-4677-BD25-7F9037E08422}"/>
                </a:ext>
              </a:extLst>
            </p:cNvPr>
            <p:cNvCxnSpPr>
              <a:cxnSpLocks/>
              <a:stCxn id="103" idx="2"/>
              <a:endCxn id="111" idx="6"/>
            </p:cNvCxnSpPr>
            <p:nvPr/>
          </p:nvCxnSpPr>
          <p:spPr>
            <a:xfrm flipH="1">
              <a:off x="778939" y="1629318"/>
              <a:ext cx="653483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63DF278E-3B4A-4845-B35C-CC7767EE62EC}"/>
                </a:ext>
              </a:extLst>
            </p:cNvPr>
            <p:cNvCxnSpPr>
              <a:cxnSpLocks/>
              <a:stCxn id="103" idx="4"/>
              <a:endCxn id="211" idx="0"/>
            </p:cNvCxnSpPr>
            <p:nvPr/>
          </p:nvCxnSpPr>
          <p:spPr>
            <a:xfrm>
              <a:off x="1661022" y="1857918"/>
              <a:ext cx="0" cy="6641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411F4E6-5083-4244-A3FF-325FCB000575}"/>
                </a:ext>
              </a:extLst>
            </p:cNvPr>
            <p:cNvCxnSpPr>
              <a:cxnSpLocks/>
              <a:stCxn id="105" idx="0"/>
              <a:endCxn id="217" idx="4"/>
            </p:cNvCxnSpPr>
            <p:nvPr/>
          </p:nvCxnSpPr>
          <p:spPr>
            <a:xfrm flipV="1">
              <a:off x="2767574" y="776888"/>
              <a:ext cx="0" cy="6218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or: Curved 152">
              <a:extLst>
                <a:ext uri="{FF2B5EF4-FFF2-40B4-BE49-F238E27FC236}">
                  <a16:creationId xmlns:a16="http://schemas.microsoft.com/office/drawing/2014/main" id="{D0301050-3351-448E-9070-3247C2318587}"/>
                </a:ext>
              </a:extLst>
            </p:cNvPr>
            <p:cNvCxnSpPr>
              <a:cxnSpLocks/>
              <a:stCxn id="213" idx="1"/>
              <a:endCxn id="103" idx="7"/>
            </p:cNvCxnSpPr>
            <p:nvPr/>
          </p:nvCxnSpPr>
          <p:spPr>
            <a:xfrm rot="16200000" flipH="1" flipV="1">
              <a:off x="2747775" y="502967"/>
              <a:ext cx="39597" cy="1889814"/>
            </a:xfrm>
            <a:prstGeom prst="curvedConnector3">
              <a:avLst>
                <a:gd name="adj1" fmla="val -746408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66DE1142-FCAD-4C38-8D33-526246373981}"/>
                </a:ext>
              </a:extLst>
            </p:cNvPr>
            <p:cNvCxnSpPr>
              <a:cxnSpLocks/>
              <a:stCxn id="109" idx="0"/>
              <a:endCxn id="101" idx="4"/>
            </p:cNvCxnSpPr>
            <p:nvPr/>
          </p:nvCxnSpPr>
          <p:spPr>
            <a:xfrm flipV="1">
              <a:off x="4980678" y="731065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6E43B91A-A08F-44EC-8D60-C92DE237908F}"/>
                </a:ext>
              </a:extLst>
            </p:cNvPr>
            <p:cNvCxnSpPr>
              <a:cxnSpLocks/>
              <a:stCxn id="109" idx="4"/>
              <a:endCxn id="207" idx="0"/>
            </p:cNvCxnSpPr>
            <p:nvPr/>
          </p:nvCxnSpPr>
          <p:spPr>
            <a:xfrm>
              <a:off x="4980678" y="1810080"/>
              <a:ext cx="0" cy="66415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99AF439D-0BDF-43EE-A72A-E08E57E734CB}"/>
                </a:ext>
              </a:extLst>
            </p:cNvPr>
            <p:cNvCxnSpPr>
              <a:cxnSpLocks/>
              <a:stCxn id="211" idx="2"/>
              <a:endCxn id="123" idx="6"/>
            </p:cNvCxnSpPr>
            <p:nvPr/>
          </p:nvCxnSpPr>
          <p:spPr>
            <a:xfrm flipH="1">
              <a:off x="778939" y="2750676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CBB434B4-BAFE-4564-AE18-48D41890AB13}"/>
                </a:ext>
              </a:extLst>
            </p:cNvPr>
            <p:cNvCxnSpPr>
              <a:cxnSpLocks/>
              <a:stCxn id="211" idx="6"/>
              <a:endCxn id="209" idx="2"/>
            </p:cNvCxnSpPr>
            <p:nvPr/>
          </p:nvCxnSpPr>
          <p:spPr>
            <a:xfrm flipV="1">
              <a:off x="1889622" y="2748661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Curved 157">
              <a:extLst>
                <a:ext uri="{FF2B5EF4-FFF2-40B4-BE49-F238E27FC236}">
                  <a16:creationId xmlns:a16="http://schemas.microsoft.com/office/drawing/2014/main" id="{F5F1E430-B36B-4ECE-B4CD-DE10FDD796BC}"/>
                </a:ext>
              </a:extLst>
            </p:cNvPr>
            <p:cNvCxnSpPr>
              <a:cxnSpLocks/>
              <a:stCxn id="211" idx="7"/>
              <a:endCxn id="109" idx="3"/>
            </p:cNvCxnSpPr>
            <p:nvPr/>
          </p:nvCxnSpPr>
          <p:spPr>
            <a:xfrm rot="5400000" flipH="1" flipV="1">
              <a:off x="2897897" y="667895"/>
              <a:ext cx="845906" cy="2996366"/>
            </a:xfrm>
            <a:prstGeom prst="curvedConnector3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9DCDA8C2-6FAF-4BA4-8B44-61405B96E1F7}"/>
                </a:ext>
              </a:extLst>
            </p:cNvPr>
            <p:cNvCxnSpPr>
              <a:cxnSpLocks/>
              <a:stCxn id="209" idx="1"/>
              <a:endCxn id="103" idx="5"/>
            </p:cNvCxnSpPr>
            <p:nvPr/>
          </p:nvCxnSpPr>
          <p:spPr>
            <a:xfrm flipH="1" flipV="1">
              <a:off x="1822667" y="1790963"/>
              <a:ext cx="783262" cy="79605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or: Curved 159">
              <a:extLst>
                <a:ext uri="{FF2B5EF4-FFF2-40B4-BE49-F238E27FC236}">
                  <a16:creationId xmlns:a16="http://schemas.microsoft.com/office/drawing/2014/main" id="{4E18BCC0-1756-4C4E-975C-4FD1B826E688}"/>
                </a:ext>
              </a:extLst>
            </p:cNvPr>
            <p:cNvCxnSpPr>
              <a:cxnSpLocks/>
              <a:stCxn id="209" idx="0"/>
              <a:endCxn id="219" idx="5"/>
            </p:cNvCxnSpPr>
            <p:nvPr/>
          </p:nvCxnSpPr>
          <p:spPr>
            <a:xfrm rot="16200000" flipV="1">
              <a:off x="1391065" y="1143551"/>
              <a:ext cx="1808113" cy="944907"/>
            </a:xfrm>
            <a:prstGeom prst="curvedConnector3">
              <a:avLst>
                <a:gd name="adj1" fmla="val 39426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Curved 160">
              <a:extLst>
                <a:ext uri="{FF2B5EF4-FFF2-40B4-BE49-F238E27FC236}">
                  <a16:creationId xmlns:a16="http://schemas.microsoft.com/office/drawing/2014/main" id="{71BD26CB-156E-4043-84B1-DBC712DF7790}"/>
                </a:ext>
              </a:extLst>
            </p:cNvPr>
            <p:cNvCxnSpPr>
              <a:cxnSpLocks/>
              <a:stCxn id="209" idx="6"/>
              <a:endCxn id="217" idx="6"/>
            </p:cNvCxnSpPr>
            <p:nvPr/>
          </p:nvCxnSpPr>
          <p:spPr>
            <a:xfrm flipV="1">
              <a:off x="2996174" y="548288"/>
              <a:ext cx="12700" cy="2200373"/>
            </a:xfrm>
            <a:prstGeom prst="curvedConnector3">
              <a:avLst>
                <a:gd name="adj1" fmla="val 180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Curved 161">
              <a:extLst>
                <a:ext uri="{FF2B5EF4-FFF2-40B4-BE49-F238E27FC236}">
                  <a16:creationId xmlns:a16="http://schemas.microsoft.com/office/drawing/2014/main" id="{5653FFEC-231F-440C-807D-AAAFC4C8280A}"/>
                </a:ext>
              </a:extLst>
            </p:cNvPr>
            <p:cNvCxnSpPr>
              <a:cxnSpLocks/>
              <a:stCxn id="209" idx="5"/>
              <a:endCxn id="212" idx="3"/>
            </p:cNvCxnSpPr>
            <p:nvPr/>
          </p:nvCxnSpPr>
          <p:spPr>
            <a:xfrm rot="5400000" flipH="1" flipV="1">
              <a:off x="2883981" y="1767691"/>
              <a:ext cx="1187852" cy="1097377"/>
            </a:xfrm>
            <a:prstGeom prst="curvedConnector4">
              <a:avLst>
                <a:gd name="adj1" fmla="val -10185"/>
                <a:gd name="adj2" fmla="val 11477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AF88296-BE12-4120-BEA2-B403FDF917B6}"/>
                </a:ext>
              </a:extLst>
            </p:cNvPr>
            <p:cNvSpPr txBox="1"/>
            <p:nvPr/>
          </p:nvSpPr>
          <p:spPr>
            <a:xfrm>
              <a:off x="966744" y="141151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3DD8D14-FC22-40FD-A749-4A4F5B926A2D}"/>
                </a:ext>
              </a:extLst>
            </p:cNvPr>
            <p:cNvSpPr txBox="1"/>
            <p:nvPr/>
          </p:nvSpPr>
          <p:spPr>
            <a:xfrm>
              <a:off x="1618956" y="109675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EFFD429-A640-4328-A494-00771F8C797F}"/>
                </a:ext>
              </a:extLst>
            </p:cNvPr>
            <p:cNvSpPr txBox="1"/>
            <p:nvPr/>
          </p:nvSpPr>
          <p:spPr>
            <a:xfrm>
              <a:off x="1819933" y="7561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EFD44A2-128C-4411-9F60-E055E7F30CDA}"/>
                </a:ext>
              </a:extLst>
            </p:cNvPr>
            <p:cNvSpPr txBox="1"/>
            <p:nvPr/>
          </p:nvSpPr>
          <p:spPr>
            <a:xfrm>
              <a:off x="1902995" y="3079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DE680F5-8957-4AF5-A335-4914B2D282F0}"/>
                </a:ext>
              </a:extLst>
            </p:cNvPr>
            <p:cNvSpPr txBox="1"/>
            <p:nvPr/>
          </p:nvSpPr>
          <p:spPr>
            <a:xfrm>
              <a:off x="2733821" y="8249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347AEF0-F8A9-4E19-A6AA-0802F7017576}"/>
                </a:ext>
              </a:extLst>
            </p:cNvPr>
            <p:cNvSpPr txBox="1"/>
            <p:nvPr/>
          </p:nvSpPr>
          <p:spPr>
            <a:xfrm>
              <a:off x="3013817" y="33262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DFBBEB9F-8D52-43DE-A876-C11BAA27C469}"/>
                </a:ext>
              </a:extLst>
            </p:cNvPr>
            <p:cNvSpPr txBox="1"/>
            <p:nvPr/>
          </p:nvSpPr>
          <p:spPr>
            <a:xfrm>
              <a:off x="3839308" y="106270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73AFC36-9E2B-4D84-93BE-77D1F17FC917}"/>
                </a:ext>
              </a:extLst>
            </p:cNvPr>
            <p:cNvSpPr txBox="1"/>
            <p:nvPr/>
          </p:nvSpPr>
          <p:spPr>
            <a:xfrm>
              <a:off x="4955742" y="78071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3F06DD3-7CA9-4C90-8139-1F548F33798A}"/>
                </a:ext>
              </a:extLst>
            </p:cNvPr>
            <p:cNvSpPr txBox="1"/>
            <p:nvPr/>
          </p:nvSpPr>
          <p:spPr>
            <a:xfrm>
              <a:off x="4661030" y="11391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9A25839-9654-4812-9F51-4E56ACCD2396}"/>
                </a:ext>
              </a:extLst>
            </p:cNvPr>
            <p:cNvSpPr txBox="1"/>
            <p:nvPr/>
          </p:nvSpPr>
          <p:spPr>
            <a:xfrm>
              <a:off x="4727389" y="189418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328666AC-13F0-4265-A677-95945AC8F7D5}"/>
                </a:ext>
              </a:extLst>
            </p:cNvPr>
            <p:cNvSpPr txBox="1"/>
            <p:nvPr/>
          </p:nvSpPr>
          <p:spPr>
            <a:xfrm>
              <a:off x="4255195" y="202975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41817CEB-A73E-4250-AECF-73885ADC174B}"/>
                </a:ext>
              </a:extLst>
            </p:cNvPr>
            <p:cNvSpPr txBox="1"/>
            <p:nvPr/>
          </p:nvSpPr>
          <p:spPr>
            <a:xfrm>
              <a:off x="2335372" y="92449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2186EA2-13C4-4E29-8538-0A854C1FBAEA}"/>
                </a:ext>
              </a:extLst>
            </p:cNvPr>
            <p:cNvSpPr txBox="1"/>
            <p:nvPr/>
          </p:nvSpPr>
          <p:spPr>
            <a:xfrm>
              <a:off x="1635062" y="222394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FE6B79C-F1EB-4AC9-A2FC-6130614B16B8}"/>
                </a:ext>
              </a:extLst>
            </p:cNvPr>
            <p:cNvSpPr txBox="1"/>
            <p:nvPr/>
          </p:nvSpPr>
          <p:spPr>
            <a:xfrm>
              <a:off x="789194" y="249576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C893844F-5C53-4924-A2DB-4B564F97FECE}"/>
                </a:ext>
              </a:extLst>
            </p:cNvPr>
            <p:cNvSpPr txBox="1"/>
            <p:nvPr/>
          </p:nvSpPr>
          <p:spPr>
            <a:xfrm>
              <a:off x="2277390" y="24935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E21FF8C-6E04-4330-9CBD-29F63F327068}"/>
                </a:ext>
              </a:extLst>
            </p:cNvPr>
            <p:cNvSpPr txBox="1"/>
            <p:nvPr/>
          </p:nvSpPr>
          <p:spPr>
            <a:xfrm>
              <a:off x="1710370" y="183723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CFA40D2-2AD9-405A-9171-B070F2D95805}"/>
                </a:ext>
              </a:extLst>
            </p:cNvPr>
            <p:cNvSpPr txBox="1"/>
            <p:nvPr/>
          </p:nvSpPr>
          <p:spPr>
            <a:xfrm>
              <a:off x="3437551" y="16375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4029023-3A73-4414-A740-C54DFBEF19CB}"/>
                </a:ext>
              </a:extLst>
            </p:cNvPr>
            <p:cNvSpPr txBox="1"/>
            <p:nvPr/>
          </p:nvSpPr>
          <p:spPr>
            <a:xfrm>
              <a:off x="4056529" y="170581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737A9D06-1FF8-4AE0-938C-5144790357A9}"/>
                </a:ext>
              </a:extLst>
            </p:cNvPr>
            <p:cNvGrpSpPr/>
            <p:nvPr/>
          </p:nvGrpSpPr>
          <p:grpSpPr>
            <a:xfrm>
              <a:off x="4752078" y="3595596"/>
              <a:ext cx="457200" cy="468983"/>
              <a:chOff x="8633613" y="4340361"/>
              <a:chExt cx="457200" cy="468983"/>
            </a:xfrm>
          </p:grpSpPr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9122489-2DE3-4DC3-9475-4F6B7D4F0794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205" name="Flowchart: Connector 204">
                <a:extLst>
                  <a:ext uri="{FF2B5EF4-FFF2-40B4-BE49-F238E27FC236}">
                    <a16:creationId xmlns:a16="http://schemas.microsoft.com/office/drawing/2014/main" id="{85E93AAF-4338-4A8D-BC8F-A8A1049675A1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0A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9" name="Connector: Curved 188">
              <a:extLst>
                <a:ext uri="{FF2B5EF4-FFF2-40B4-BE49-F238E27FC236}">
                  <a16:creationId xmlns:a16="http://schemas.microsoft.com/office/drawing/2014/main" id="{27EB242E-2342-4202-AD66-5FB28B96EDA1}"/>
                </a:ext>
              </a:extLst>
            </p:cNvPr>
            <p:cNvCxnSpPr>
              <a:cxnSpLocks/>
              <a:stCxn id="205" idx="1"/>
              <a:endCxn id="219" idx="5"/>
            </p:cNvCxnSpPr>
            <p:nvPr/>
          </p:nvCxnSpPr>
          <p:spPr>
            <a:xfrm rot="16200000" flipV="1">
              <a:off x="1845549" y="689067"/>
              <a:ext cx="2950603" cy="2996366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or: Curved 189">
              <a:extLst>
                <a:ext uri="{FF2B5EF4-FFF2-40B4-BE49-F238E27FC236}">
                  <a16:creationId xmlns:a16="http://schemas.microsoft.com/office/drawing/2014/main" id="{6315A7D2-AE36-4760-823C-D3DB16C9F19C}"/>
                </a:ext>
              </a:extLst>
            </p:cNvPr>
            <p:cNvCxnSpPr>
              <a:cxnSpLocks/>
              <a:stCxn id="205" idx="1"/>
              <a:endCxn id="217" idx="5"/>
            </p:cNvCxnSpPr>
            <p:nvPr/>
          </p:nvCxnSpPr>
          <p:spPr>
            <a:xfrm rot="16200000" flipV="1">
              <a:off x="2397817" y="1241335"/>
              <a:ext cx="2952618" cy="1889814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or: Curved 190">
              <a:extLst>
                <a:ext uri="{FF2B5EF4-FFF2-40B4-BE49-F238E27FC236}">
                  <a16:creationId xmlns:a16="http://schemas.microsoft.com/office/drawing/2014/main" id="{9FDC707E-87FF-4017-B13A-B12BFD6E1D69}"/>
                </a:ext>
              </a:extLst>
            </p:cNvPr>
            <p:cNvCxnSpPr>
              <a:cxnSpLocks/>
              <a:stCxn id="215" idx="5"/>
              <a:endCxn id="205" idx="6"/>
            </p:cNvCxnSpPr>
            <p:nvPr/>
          </p:nvCxnSpPr>
          <p:spPr>
            <a:xfrm rot="16200000" flipH="1">
              <a:off x="3046602" y="1661519"/>
              <a:ext cx="3151845" cy="1173507"/>
            </a:xfrm>
            <a:prstGeom prst="curvedConnector4">
              <a:avLst>
                <a:gd name="adj1" fmla="val 45311"/>
                <a:gd name="adj2" fmla="val 11948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or: Curved 192">
              <a:extLst>
                <a:ext uri="{FF2B5EF4-FFF2-40B4-BE49-F238E27FC236}">
                  <a16:creationId xmlns:a16="http://schemas.microsoft.com/office/drawing/2014/main" id="{7039B5C8-3FE1-45C6-BF59-5295CC45334F}"/>
                </a:ext>
              </a:extLst>
            </p:cNvPr>
            <p:cNvCxnSpPr>
              <a:cxnSpLocks/>
              <a:stCxn id="209" idx="5"/>
              <a:endCxn id="205" idx="2"/>
            </p:cNvCxnSpPr>
            <p:nvPr/>
          </p:nvCxnSpPr>
          <p:spPr>
            <a:xfrm rot="16200000" flipH="1">
              <a:off x="3383703" y="2455821"/>
              <a:ext cx="913890" cy="1822859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Curved 193">
              <a:extLst>
                <a:ext uri="{FF2B5EF4-FFF2-40B4-BE49-F238E27FC236}">
                  <a16:creationId xmlns:a16="http://schemas.microsoft.com/office/drawing/2014/main" id="{72938391-F950-494B-9557-403881A8F18B}"/>
                </a:ext>
              </a:extLst>
            </p:cNvPr>
            <p:cNvCxnSpPr>
              <a:cxnSpLocks/>
              <a:stCxn id="205" idx="7"/>
              <a:endCxn id="101" idx="6"/>
            </p:cNvCxnSpPr>
            <p:nvPr/>
          </p:nvCxnSpPr>
          <p:spPr>
            <a:xfrm rot="5400000" flipH="1" flipV="1">
              <a:off x="3595757" y="2049031"/>
              <a:ext cx="3160086" cy="66955"/>
            </a:xfrm>
            <a:prstGeom prst="curvedConnector4">
              <a:avLst>
                <a:gd name="adj1" fmla="val 22293"/>
                <a:gd name="adj2" fmla="val 44142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or: Curved 195">
              <a:extLst>
                <a:ext uri="{FF2B5EF4-FFF2-40B4-BE49-F238E27FC236}">
                  <a16:creationId xmlns:a16="http://schemas.microsoft.com/office/drawing/2014/main" id="{CA4B2E4F-19DB-4D44-BD35-4464AEF25D02}"/>
                </a:ext>
              </a:extLst>
            </p:cNvPr>
            <p:cNvCxnSpPr>
              <a:cxnSpLocks/>
              <a:stCxn id="205" idx="7"/>
              <a:endCxn id="109" idx="6"/>
            </p:cNvCxnSpPr>
            <p:nvPr/>
          </p:nvCxnSpPr>
          <p:spPr>
            <a:xfrm rot="5400000" flipH="1" flipV="1">
              <a:off x="4135265" y="2588539"/>
              <a:ext cx="2081071" cy="66955"/>
            </a:xfrm>
            <a:prstGeom prst="curvedConnector4">
              <a:avLst>
                <a:gd name="adj1" fmla="val 42899"/>
                <a:gd name="adj2" fmla="val 316002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or: Curved 196">
              <a:extLst>
                <a:ext uri="{FF2B5EF4-FFF2-40B4-BE49-F238E27FC236}">
                  <a16:creationId xmlns:a16="http://schemas.microsoft.com/office/drawing/2014/main" id="{091D8D23-486D-4DF1-A4C6-66DDE786091A}"/>
                </a:ext>
              </a:extLst>
            </p:cNvPr>
            <p:cNvCxnSpPr>
              <a:cxnSpLocks/>
              <a:stCxn id="205" idx="3"/>
              <a:endCxn id="123" idx="4"/>
            </p:cNvCxnSpPr>
            <p:nvPr/>
          </p:nvCxnSpPr>
          <p:spPr>
            <a:xfrm rot="5400000" flipH="1">
              <a:off x="2181403" y="1348212"/>
              <a:ext cx="1006565" cy="4268694"/>
            </a:xfrm>
            <a:prstGeom prst="curvedConnector3">
              <a:avLst>
                <a:gd name="adj1" fmla="val -2936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or: Curved 198">
              <a:extLst>
                <a:ext uri="{FF2B5EF4-FFF2-40B4-BE49-F238E27FC236}">
                  <a16:creationId xmlns:a16="http://schemas.microsoft.com/office/drawing/2014/main" id="{2A7A3241-C426-4481-A2D9-66CD19709D5E}"/>
                </a:ext>
              </a:extLst>
            </p:cNvPr>
            <p:cNvCxnSpPr>
              <a:cxnSpLocks/>
              <a:stCxn id="205" idx="3"/>
              <a:endCxn id="111" idx="4"/>
            </p:cNvCxnSpPr>
            <p:nvPr/>
          </p:nvCxnSpPr>
          <p:spPr>
            <a:xfrm rot="5400000" flipH="1">
              <a:off x="1620724" y="787533"/>
              <a:ext cx="2127923" cy="4268694"/>
            </a:xfrm>
            <a:prstGeom prst="curvedConnector3">
              <a:avLst>
                <a:gd name="adj1" fmla="val -13889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74304040-1D79-43A3-B077-393ACB600C02}"/>
                </a:ext>
              </a:extLst>
            </p:cNvPr>
            <p:cNvSpPr txBox="1"/>
            <p:nvPr/>
          </p:nvSpPr>
          <p:spPr>
            <a:xfrm rot="16200000">
              <a:off x="5121740" y="197496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488BFBC-0F8F-45A5-B153-12B684D636B2}"/>
                </a:ext>
              </a:extLst>
            </p:cNvPr>
            <p:cNvSpPr txBox="1"/>
            <p:nvPr/>
          </p:nvSpPr>
          <p:spPr>
            <a:xfrm>
              <a:off x="1332687" y="346300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90183D-E83F-4D06-9D77-6C2803D2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478D902E-871E-4825-8B1C-ABDDDC644BE7}"/>
              </a:ext>
            </a:extLst>
          </p:cNvPr>
          <p:cNvSpPr txBox="1"/>
          <p:nvPr/>
        </p:nvSpPr>
        <p:spPr>
          <a:xfrm>
            <a:off x="5598812" y="170061"/>
            <a:ext cx="63211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3: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basic variable to remove.  Consider X1207 = @ then X120A = 5 - @,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and X0A07 = E - @.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Such that: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X1207 is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X120A is 5 - @ &gt;= 0 or @ &lt;=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X0A07 is E - @ &gt;= 0 or @ &lt;= -E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Choosing max@ = 5 will satisfy all of the above and result in X1207 = 5, X120A = 0,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and X0A07 = -5 so X120A will dropped out of the basic group and X0A07 will be reversed.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Recalculate cost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C010A*X010A + C0A02*X0A02 + C0405*X0405 + </a:t>
            </a:r>
            <a:r>
              <a:rPr lang="en-US" sz="900" strike="sngStrike" dirty="0">
                <a:latin typeface="Consolas" panose="020B0609020204030204" pitchFamily="49" charset="0"/>
              </a:rPr>
              <a:t>C0503*X0503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C040A*X040A </a:t>
            </a:r>
            <a:r>
              <a:rPr lang="en-US" sz="900" dirty="0">
                <a:latin typeface="Consolas" panose="020B0609020204030204" pitchFamily="49" charset="0"/>
              </a:rPr>
              <a:t>+ C0A08*X0A08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C0506*X0506 + C1012*X1012 + </a:t>
            </a:r>
            <a:r>
              <a:rPr lang="en-US" sz="900" strike="sngStrike" dirty="0">
                <a:latin typeface="Consolas" panose="020B0609020204030204" pitchFamily="49" charset="0"/>
              </a:rPr>
              <a:t>C100A*X100A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C0A11*X0A11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C120A*X120A </a:t>
            </a:r>
            <a:r>
              <a:rPr lang="en-US" sz="900" dirty="0">
                <a:latin typeface="Consolas" panose="020B0609020204030204" pitchFamily="49" charset="0"/>
              </a:rPr>
              <a:t>+ C1207*X1207 +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C1211*X1211 + C130A*X130A + </a:t>
            </a:r>
            <a:r>
              <a:rPr lang="en-US" sz="900" strike="sngStrike" dirty="0">
                <a:latin typeface="Consolas" panose="020B0609020204030204" pitchFamily="49" charset="0"/>
              </a:rPr>
              <a:t>C050A*X050A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C030A*X030A </a:t>
            </a:r>
            <a:r>
              <a:rPr lang="en-US" sz="900" dirty="0">
                <a:latin typeface="Consolas" panose="020B0609020204030204" pitchFamily="49" charset="0"/>
              </a:rPr>
              <a:t>+ C060A*C060A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C070A*X070A + 0*(rest of nodes)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1*9 + 1*12 + 0*10 + </a:t>
            </a:r>
            <a:r>
              <a:rPr lang="en-US" sz="900" strike="sngStrike" dirty="0">
                <a:latin typeface="Consolas" panose="020B0609020204030204" pitchFamily="49" charset="0"/>
              </a:rPr>
              <a:t>0*10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1*10</a:t>
            </a:r>
            <a:r>
              <a:rPr lang="en-US" sz="900" dirty="0">
                <a:latin typeface="Consolas" panose="020B0609020204030204" pitchFamily="49" charset="0"/>
              </a:rPr>
              <a:t> + 1*16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0*10 + 0*6 + </a:t>
            </a:r>
            <a:r>
              <a:rPr lang="en-US" sz="900" strike="sngStrike" dirty="0">
                <a:latin typeface="Consolas" panose="020B0609020204030204" pitchFamily="49" charset="0"/>
              </a:rPr>
              <a:t>1*6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1*1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1*5</a:t>
            </a:r>
            <a:r>
              <a:rPr lang="en-US" sz="900" dirty="0">
                <a:latin typeface="Consolas" panose="020B0609020204030204" pitchFamily="49" charset="0"/>
              </a:rPr>
              <a:t> + 0*5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0*1 + 1*4 + </a:t>
            </a:r>
            <a:r>
              <a:rPr lang="en-US" sz="900" strike="sngStrike" dirty="0">
                <a:latin typeface="Consolas" panose="020B0609020204030204" pitchFamily="49" charset="0"/>
              </a:rPr>
              <a:t>1*10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1*10</a:t>
            </a:r>
            <a:r>
              <a:rPr lang="en-US" sz="900" dirty="0">
                <a:latin typeface="Consolas" panose="020B0609020204030204" pitchFamily="49" charset="0"/>
              </a:rPr>
              <a:t> + 1*10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1*5 + 0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56</a:t>
            </a:r>
          </a:p>
          <a:p>
            <a:endParaRPr lang="en-US" sz="9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78F8EE-0C83-438B-BD0C-9CEA519C93DE}"/>
              </a:ext>
            </a:extLst>
          </p:cNvPr>
          <p:cNvGrpSpPr/>
          <p:nvPr/>
        </p:nvGrpSpPr>
        <p:grpSpPr>
          <a:xfrm>
            <a:off x="321739" y="273865"/>
            <a:ext cx="5108115" cy="3790714"/>
            <a:chOff x="321739" y="273865"/>
            <a:chExt cx="5108115" cy="3790714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34CE2CD-AEAD-4D43-B6C4-7637445E355E}"/>
                </a:ext>
              </a:extLst>
            </p:cNvPr>
            <p:cNvSpPr txBox="1"/>
            <p:nvPr/>
          </p:nvSpPr>
          <p:spPr>
            <a:xfrm>
              <a:off x="686121" y="11446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2FAA4B0-6C26-4B43-BCE3-40462C40BC4D}"/>
                </a:ext>
              </a:extLst>
            </p:cNvPr>
            <p:cNvGrpSpPr/>
            <p:nvPr/>
          </p:nvGrpSpPr>
          <p:grpSpPr>
            <a:xfrm>
              <a:off x="1432422" y="321703"/>
              <a:ext cx="457200" cy="470939"/>
              <a:chOff x="5313957" y="2187826"/>
              <a:chExt cx="457200" cy="470939"/>
            </a:xfrm>
          </p:grpSpPr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1D2CA4CC-AEEF-4C2A-943F-0AE5810AE85D}"/>
                  </a:ext>
                </a:extLst>
              </p:cNvPr>
              <p:cNvSpPr txBox="1"/>
              <p:nvPr/>
            </p:nvSpPr>
            <p:spPr>
              <a:xfrm>
                <a:off x="5369395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-12</a:t>
                </a:r>
              </a:p>
            </p:txBody>
          </p:sp>
          <p:sp>
            <p:nvSpPr>
              <p:cNvPr id="248" name="Flowchart: Connector 247">
                <a:extLst>
                  <a:ext uri="{FF2B5EF4-FFF2-40B4-BE49-F238E27FC236}">
                    <a16:creationId xmlns:a16="http://schemas.microsoft.com/office/drawing/2014/main" id="{CA17D438-EFBD-4889-B18E-A4C5ED2E0B42}"/>
                  </a:ext>
                </a:extLst>
              </p:cNvPr>
              <p:cNvSpPr/>
              <p:nvPr/>
            </p:nvSpPr>
            <p:spPr>
              <a:xfrm>
                <a:off x="5313957" y="2187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B8465FB-B108-44D0-8976-5A06F23C05EF}"/>
                </a:ext>
              </a:extLst>
            </p:cNvPr>
            <p:cNvGrpSpPr/>
            <p:nvPr/>
          </p:nvGrpSpPr>
          <p:grpSpPr>
            <a:xfrm>
              <a:off x="2538974" y="319688"/>
              <a:ext cx="457200" cy="472954"/>
              <a:chOff x="6420509" y="2185811"/>
              <a:chExt cx="457200" cy="472954"/>
            </a:xfrm>
          </p:grpSpPr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CBF4234D-714B-4FC3-9BAD-5AFDF615CB6D}"/>
                  </a:ext>
                </a:extLst>
              </p:cNvPr>
              <p:cNvSpPr txBox="1"/>
              <p:nvPr/>
            </p:nvSpPr>
            <p:spPr>
              <a:xfrm>
                <a:off x="6480217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-16</a:t>
                </a:r>
              </a:p>
            </p:txBody>
          </p:sp>
          <p:sp>
            <p:nvSpPr>
              <p:cNvPr id="246" name="Flowchart: Connector 245">
                <a:extLst>
                  <a:ext uri="{FF2B5EF4-FFF2-40B4-BE49-F238E27FC236}">
                    <a16:creationId xmlns:a16="http://schemas.microsoft.com/office/drawing/2014/main" id="{2AC5977A-7153-4E1C-BF08-463310D7C821}"/>
                  </a:ext>
                </a:extLst>
              </p:cNvPr>
              <p:cNvSpPr/>
              <p:nvPr/>
            </p:nvSpPr>
            <p:spPr>
              <a:xfrm>
                <a:off x="6420509" y="218581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9CF43A6-DCAB-43BE-A141-AE28F07C0524}"/>
                </a:ext>
              </a:extLst>
            </p:cNvPr>
            <p:cNvGrpSpPr/>
            <p:nvPr/>
          </p:nvGrpSpPr>
          <p:grpSpPr>
            <a:xfrm>
              <a:off x="3645526" y="282106"/>
              <a:ext cx="457200" cy="468971"/>
              <a:chOff x="7527061" y="2148229"/>
              <a:chExt cx="457200" cy="468971"/>
            </a:xfrm>
          </p:grpSpPr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5D8B12AF-9727-4F48-BBEE-DE0A82924A0F}"/>
                  </a:ext>
                </a:extLst>
              </p:cNvPr>
              <p:cNvSpPr txBox="1"/>
              <p:nvPr/>
            </p:nvSpPr>
            <p:spPr>
              <a:xfrm>
                <a:off x="7643687" y="240175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  <p:sp>
            <p:nvSpPr>
              <p:cNvPr id="244" name="Flowchart: Connector 243">
                <a:extLst>
                  <a:ext uri="{FF2B5EF4-FFF2-40B4-BE49-F238E27FC236}">
                    <a16:creationId xmlns:a16="http://schemas.microsoft.com/office/drawing/2014/main" id="{2DD302C3-8336-4CC2-84FA-EB8D91B671F1}"/>
                  </a:ext>
                </a:extLst>
              </p:cNvPr>
              <p:cNvSpPr/>
              <p:nvPr/>
            </p:nvSpPr>
            <p:spPr>
              <a:xfrm>
                <a:off x="7527061" y="214822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93F8D8D4-9040-4A12-8900-02270406BF10}"/>
                </a:ext>
              </a:extLst>
            </p:cNvPr>
            <p:cNvSpPr/>
            <p:nvPr/>
          </p:nvSpPr>
          <p:spPr>
            <a:xfrm>
              <a:off x="4752078" y="2738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8D51E4F0-50B9-49E5-9DF6-61365361D0CF}"/>
                </a:ext>
              </a:extLst>
            </p:cNvPr>
            <p:cNvSpPr/>
            <p:nvPr/>
          </p:nvSpPr>
          <p:spPr>
            <a:xfrm>
              <a:off x="1432422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6A311080-6B86-46FD-B566-FC34BCBE3298}"/>
                </a:ext>
              </a:extLst>
            </p:cNvPr>
            <p:cNvSpPr/>
            <p:nvPr/>
          </p:nvSpPr>
          <p:spPr>
            <a:xfrm>
              <a:off x="2538974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8BD4200-98FA-449B-B72F-C1AA2F4BA376}"/>
                </a:ext>
              </a:extLst>
            </p:cNvPr>
            <p:cNvGrpSpPr/>
            <p:nvPr/>
          </p:nvGrpSpPr>
          <p:grpSpPr>
            <a:xfrm>
              <a:off x="3645526" y="1361121"/>
              <a:ext cx="457200" cy="469055"/>
              <a:chOff x="7527061" y="3227244"/>
              <a:chExt cx="457200" cy="469055"/>
            </a:xfrm>
          </p:grpSpPr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1475E301-3F8D-4DE4-A4D0-C206D4184DC0}"/>
                  </a:ext>
                </a:extLst>
              </p:cNvPr>
              <p:cNvSpPr txBox="1"/>
              <p:nvPr/>
            </p:nvSpPr>
            <p:spPr>
              <a:xfrm>
                <a:off x="7620873" y="3480855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  <p:sp>
            <p:nvSpPr>
              <p:cNvPr id="242" name="Flowchart: Connector 241">
                <a:extLst>
                  <a:ext uri="{FF2B5EF4-FFF2-40B4-BE49-F238E27FC236}">
                    <a16:creationId xmlns:a16="http://schemas.microsoft.com/office/drawing/2014/main" id="{CA5D1531-87F4-4766-94AD-2392E0C4CE58}"/>
                  </a:ext>
                </a:extLst>
              </p:cNvPr>
              <p:cNvSpPr/>
              <p:nvPr/>
            </p:nvSpPr>
            <p:spPr>
              <a:xfrm>
                <a:off x="7527061" y="322724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23947E2F-F4B5-44C1-91C4-34140D024C1F}"/>
                </a:ext>
              </a:extLst>
            </p:cNvPr>
            <p:cNvSpPr/>
            <p:nvPr/>
          </p:nvSpPr>
          <p:spPr>
            <a:xfrm>
              <a:off x="4752078" y="135288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4B3EA6DB-FE8C-4D0A-8AE3-B7F662E7CCC2}"/>
                </a:ext>
              </a:extLst>
            </p:cNvPr>
            <p:cNvSpPr/>
            <p:nvPr/>
          </p:nvSpPr>
          <p:spPr>
            <a:xfrm>
              <a:off x="321739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64EE04-EDCA-4C50-A5A1-76F4128DA651}"/>
                </a:ext>
              </a:extLst>
            </p:cNvPr>
            <p:cNvGrpSpPr/>
            <p:nvPr/>
          </p:nvGrpSpPr>
          <p:grpSpPr>
            <a:xfrm>
              <a:off x="1432422" y="2522076"/>
              <a:ext cx="457200" cy="471811"/>
              <a:chOff x="5313957" y="4388199"/>
              <a:chExt cx="457200" cy="471811"/>
            </a:xfrm>
          </p:grpSpPr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23D3BD6-39CB-415A-8B1D-A350301A8BCC}"/>
                  </a:ext>
                </a:extLst>
              </p:cNvPr>
              <p:cNvSpPr txBox="1"/>
              <p:nvPr/>
            </p:nvSpPr>
            <p:spPr>
              <a:xfrm>
                <a:off x="5424576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  <p:sp>
            <p:nvSpPr>
              <p:cNvPr id="240" name="Flowchart: Connector 239">
                <a:extLst>
                  <a:ext uri="{FF2B5EF4-FFF2-40B4-BE49-F238E27FC236}">
                    <a16:creationId xmlns:a16="http://schemas.microsoft.com/office/drawing/2014/main" id="{CEFED76E-3628-45FA-8E05-07FD5E141656}"/>
                  </a:ext>
                </a:extLst>
              </p:cNvPr>
              <p:cNvSpPr/>
              <p:nvPr/>
            </p:nvSpPr>
            <p:spPr>
              <a:xfrm>
                <a:off x="5313957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86423A6-B89A-4495-8A1E-BEB4950EF7E9}"/>
                </a:ext>
              </a:extLst>
            </p:cNvPr>
            <p:cNvGrpSpPr/>
            <p:nvPr/>
          </p:nvGrpSpPr>
          <p:grpSpPr>
            <a:xfrm>
              <a:off x="2538974" y="2520061"/>
              <a:ext cx="457200" cy="473826"/>
              <a:chOff x="6420509" y="4386184"/>
              <a:chExt cx="457200" cy="473826"/>
            </a:xfrm>
          </p:grpSpPr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4C9FEAB6-4860-470E-9B2A-237726DA4E60}"/>
                  </a:ext>
                </a:extLst>
              </p:cNvPr>
              <p:cNvSpPr txBox="1"/>
              <p:nvPr/>
            </p:nvSpPr>
            <p:spPr>
              <a:xfrm>
                <a:off x="6531128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  <p:sp>
            <p:nvSpPr>
              <p:cNvPr id="238" name="Flowchart: Connector 237">
                <a:extLst>
                  <a:ext uri="{FF2B5EF4-FFF2-40B4-BE49-F238E27FC236}">
                    <a16:creationId xmlns:a16="http://schemas.microsoft.com/office/drawing/2014/main" id="{64FE0918-B6B2-4E2B-9FAA-C2568726820E}"/>
                  </a:ext>
                </a:extLst>
              </p:cNvPr>
              <p:cNvSpPr/>
              <p:nvPr/>
            </p:nvSpPr>
            <p:spPr>
              <a:xfrm>
                <a:off x="6420509" y="438618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C461BB3B-CCD9-4046-BA49-27EE0BD863BA}"/>
                </a:ext>
              </a:extLst>
            </p:cNvPr>
            <p:cNvGrpSpPr/>
            <p:nvPr/>
          </p:nvGrpSpPr>
          <p:grpSpPr>
            <a:xfrm>
              <a:off x="4752078" y="2474238"/>
              <a:ext cx="457200" cy="468983"/>
              <a:chOff x="8633613" y="4340361"/>
              <a:chExt cx="457200" cy="468983"/>
            </a:xfrm>
          </p:grpSpPr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037DC06-1F84-4F8C-A443-D4A8D0EC9278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680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</a:t>
                </a:r>
              </a:p>
            </p:txBody>
          </p:sp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D109220E-FEBE-4A76-869C-DF6827CD0108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3386EF5E-F6B5-478B-BCFB-45AB1F9ADBAE}"/>
                </a:ext>
              </a:extLst>
            </p:cNvPr>
            <p:cNvSpPr/>
            <p:nvPr/>
          </p:nvSpPr>
          <p:spPr>
            <a:xfrm>
              <a:off x="321739" y="2522076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70A35AAC-271B-4BD7-8406-43A3F3ABEE6C}"/>
                </a:ext>
              </a:extLst>
            </p:cNvPr>
            <p:cNvCxnSpPr>
              <a:cxnSpLocks/>
              <a:stCxn id="248" idx="3"/>
              <a:endCxn id="100" idx="7"/>
            </p:cNvCxnSpPr>
            <p:nvPr/>
          </p:nvCxnSpPr>
          <p:spPr>
            <a:xfrm flipH="1">
              <a:off x="711984" y="711948"/>
              <a:ext cx="787393" cy="75572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C646097-82A8-4D68-A18C-6AF05CE1D6DD}"/>
                </a:ext>
              </a:extLst>
            </p:cNvPr>
            <p:cNvCxnSpPr>
              <a:cxnSpLocks/>
              <a:stCxn id="248" idx="4"/>
              <a:endCxn id="95" idx="0"/>
            </p:cNvCxnSpPr>
            <p:nvPr/>
          </p:nvCxnSpPr>
          <p:spPr>
            <a:xfrm>
              <a:off x="1661022" y="778903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6536A883-1C20-4F0B-BC8A-415BB55165D8}"/>
                </a:ext>
              </a:extLst>
            </p:cNvPr>
            <p:cNvCxnSpPr>
              <a:cxnSpLocks/>
              <a:stCxn id="246" idx="2"/>
              <a:endCxn id="248" idx="6"/>
            </p:cNvCxnSpPr>
            <p:nvPr/>
          </p:nvCxnSpPr>
          <p:spPr>
            <a:xfrm flipH="1">
              <a:off x="1889622" y="548288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FADAABA-98D7-425D-BE9F-D46A8B553BAC}"/>
                </a:ext>
              </a:extLst>
            </p:cNvPr>
            <p:cNvCxnSpPr>
              <a:cxnSpLocks/>
              <a:stCxn id="244" idx="4"/>
              <a:endCxn id="242" idx="0"/>
            </p:cNvCxnSpPr>
            <p:nvPr/>
          </p:nvCxnSpPr>
          <p:spPr>
            <a:xfrm>
              <a:off x="3874126" y="739306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EB6D6833-5B22-4536-86FD-84E584203C67}"/>
                </a:ext>
              </a:extLst>
            </p:cNvPr>
            <p:cNvCxnSpPr>
              <a:cxnSpLocks/>
              <a:stCxn id="244" idx="5"/>
              <a:endCxn id="98" idx="1"/>
            </p:cNvCxnSpPr>
            <p:nvPr/>
          </p:nvCxnSpPr>
          <p:spPr>
            <a:xfrm>
              <a:off x="4035771" y="672351"/>
              <a:ext cx="783262" cy="74748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Curved 116">
              <a:extLst>
                <a:ext uri="{FF2B5EF4-FFF2-40B4-BE49-F238E27FC236}">
                  <a16:creationId xmlns:a16="http://schemas.microsoft.com/office/drawing/2014/main" id="{6BA09511-57D6-48BD-8BDF-605966F88401}"/>
                </a:ext>
              </a:extLst>
            </p:cNvPr>
            <p:cNvCxnSpPr>
              <a:cxnSpLocks/>
              <a:stCxn id="100" idx="5"/>
              <a:endCxn id="242" idx="3"/>
            </p:cNvCxnSpPr>
            <p:nvPr/>
          </p:nvCxnSpPr>
          <p:spPr>
            <a:xfrm rot="5400000" flipH="1" flipV="1">
              <a:off x="2192433" y="270916"/>
              <a:ext cx="39597" cy="3000497"/>
            </a:xfrm>
            <a:prstGeom prst="curvedConnector3">
              <a:avLst>
                <a:gd name="adj1" fmla="val -74640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1B222244-9BD9-49CF-A78E-5E625629CEE3}"/>
                </a:ext>
              </a:extLst>
            </p:cNvPr>
            <p:cNvCxnSpPr>
              <a:cxnSpLocks/>
              <a:stCxn id="95" idx="2"/>
              <a:endCxn id="100" idx="6"/>
            </p:cNvCxnSpPr>
            <p:nvPr/>
          </p:nvCxnSpPr>
          <p:spPr>
            <a:xfrm flipH="1">
              <a:off x="778939" y="1629318"/>
              <a:ext cx="653483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70F3B00D-05C8-4139-8147-D65E1DD18506}"/>
                </a:ext>
              </a:extLst>
            </p:cNvPr>
            <p:cNvCxnSpPr>
              <a:cxnSpLocks/>
              <a:stCxn id="95" idx="4"/>
              <a:endCxn id="240" idx="0"/>
            </p:cNvCxnSpPr>
            <p:nvPr/>
          </p:nvCxnSpPr>
          <p:spPr>
            <a:xfrm>
              <a:off x="1661022" y="1857918"/>
              <a:ext cx="0" cy="6641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C924801-C11F-4230-8796-C1726AE6B235}"/>
                </a:ext>
              </a:extLst>
            </p:cNvPr>
            <p:cNvCxnSpPr>
              <a:cxnSpLocks/>
              <a:stCxn id="96" idx="0"/>
              <a:endCxn id="246" idx="4"/>
            </p:cNvCxnSpPr>
            <p:nvPr/>
          </p:nvCxnSpPr>
          <p:spPr>
            <a:xfrm flipV="1">
              <a:off x="2767574" y="776888"/>
              <a:ext cx="0" cy="6218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Curved 121">
              <a:extLst>
                <a:ext uri="{FF2B5EF4-FFF2-40B4-BE49-F238E27FC236}">
                  <a16:creationId xmlns:a16="http://schemas.microsoft.com/office/drawing/2014/main" id="{70FAF228-0E05-4AAD-9008-AD4B344B08DA}"/>
                </a:ext>
              </a:extLst>
            </p:cNvPr>
            <p:cNvCxnSpPr>
              <a:cxnSpLocks/>
              <a:stCxn id="242" idx="1"/>
              <a:endCxn id="95" idx="7"/>
            </p:cNvCxnSpPr>
            <p:nvPr/>
          </p:nvCxnSpPr>
          <p:spPr>
            <a:xfrm rot="16200000" flipH="1" flipV="1">
              <a:off x="2747775" y="502967"/>
              <a:ext cx="39597" cy="1889814"/>
            </a:xfrm>
            <a:prstGeom prst="curvedConnector3">
              <a:avLst>
                <a:gd name="adj1" fmla="val -746408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7F0E44A2-38F3-4BA6-8978-9FAB6F8F8630}"/>
                </a:ext>
              </a:extLst>
            </p:cNvPr>
            <p:cNvCxnSpPr>
              <a:cxnSpLocks/>
              <a:stCxn id="98" idx="0"/>
              <a:endCxn id="94" idx="4"/>
            </p:cNvCxnSpPr>
            <p:nvPr/>
          </p:nvCxnSpPr>
          <p:spPr>
            <a:xfrm flipV="1">
              <a:off x="4980678" y="731065"/>
              <a:ext cx="0" cy="621815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D703072-5EB0-4702-9EA8-C3F8AC6AE727}"/>
                </a:ext>
              </a:extLst>
            </p:cNvPr>
            <p:cNvCxnSpPr>
              <a:cxnSpLocks/>
              <a:stCxn id="98" idx="4"/>
              <a:endCxn id="236" idx="0"/>
            </p:cNvCxnSpPr>
            <p:nvPr/>
          </p:nvCxnSpPr>
          <p:spPr>
            <a:xfrm>
              <a:off x="4980678" y="1810080"/>
              <a:ext cx="0" cy="66415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DC3D3D8-AA71-4CC9-8750-F4782B8679B7}"/>
                </a:ext>
              </a:extLst>
            </p:cNvPr>
            <p:cNvCxnSpPr>
              <a:cxnSpLocks/>
              <a:stCxn id="240" idx="2"/>
              <a:endCxn id="106" idx="6"/>
            </p:cNvCxnSpPr>
            <p:nvPr/>
          </p:nvCxnSpPr>
          <p:spPr>
            <a:xfrm flipH="1">
              <a:off x="778939" y="2750676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A8E6175B-6CA2-48F4-B87B-35E699058917}"/>
                </a:ext>
              </a:extLst>
            </p:cNvPr>
            <p:cNvCxnSpPr>
              <a:cxnSpLocks/>
              <a:stCxn id="240" idx="6"/>
              <a:endCxn id="238" idx="2"/>
            </p:cNvCxnSpPr>
            <p:nvPr/>
          </p:nvCxnSpPr>
          <p:spPr>
            <a:xfrm flipV="1">
              <a:off x="1889622" y="2748661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or: Curved 128">
              <a:extLst>
                <a:ext uri="{FF2B5EF4-FFF2-40B4-BE49-F238E27FC236}">
                  <a16:creationId xmlns:a16="http://schemas.microsoft.com/office/drawing/2014/main" id="{06EEE783-FB11-4895-80EE-360A9B7F0B49}"/>
                </a:ext>
              </a:extLst>
            </p:cNvPr>
            <p:cNvCxnSpPr>
              <a:cxnSpLocks/>
              <a:stCxn id="240" idx="7"/>
              <a:endCxn id="98" idx="3"/>
            </p:cNvCxnSpPr>
            <p:nvPr/>
          </p:nvCxnSpPr>
          <p:spPr>
            <a:xfrm rot="5400000" flipH="1" flipV="1">
              <a:off x="2897897" y="667895"/>
              <a:ext cx="845906" cy="2996366"/>
            </a:xfrm>
            <a:prstGeom prst="curvedConnector3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55565829-DB2D-4DC8-886C-4078E0BB6F1C}"/>
                </a:ext>
              </a:extLst>
            </p:cNvPr>
            <p:cNvCxnSpPr>
              <a:cxnSpLocks/>
              <a:stCxn id="238" idx="1"/>
              <a:endCxn id="95" idx="5"/>
            </p:cNvCxnSpPr>
            <p:nvPr/>
          </p:nvCxnSpPr>
          <p:spPr>
            <a:xfrm flipH="1" flipV="1">
              <a:off x="1822667" y="1790963"/>
              <a:ext cx="783262" cy="79605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or: Curved 130">
              <a:extLst>
                <a:ext uri="{FF2B5EF4-FFF2-40B4-BE49-F238E27FC236}">
                  <a16:creationId xmlns:a16="http://schemas.microsoft.com/office/drawing/2014/main" id="{86793DB1-7CF9-49D3-8611-0E1B6C064AE5}"/>
                </a:ext>
              </a:extLst>
            </p:cNvPr>
            <p:cNvCxnSpPr>
              <a:cxnSpLocks/>
              <a:stCxn id="238" idx="0"/>
              <a:endCxn id="248" idx="5"/>
            </p:cNvCxnSpPr>
            <p:nvPr/>
          </p:nvCxnSpPr>
          <p:spPr>
            <a:xfrm rot="16200000" flipV="1">
              <a:off x="1391065" y="1143551"/>
              <a:ext cx="1808113" cy="944907"/>
            </a:xfrm>
            <a:prstGeom prst="curvedConnector3">
              <a:avLst>
                <a:gd name="adj1" fmla="val 39426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or: Curved 131">
              <a:extLst>
                <a:ext uri="{FF2B5EF4-FFF2-40B4-BE49-F238E27FC236}">
                  <a16:creationId xmlns:a16="http://schemas.microsoft.com/office/drawing/2014/main" id="{D31E5C4F-8F7E-4E9E-A1D5-D979CCD6AFA1}"/>
                </a:ext>
              </a:extLst>
            </p:cNvPr>
            <p:cNvCxnSpPr>
              <a:cxnSpLocks/>
              <a:stCxn id="238" idx="6"/>
              <a:endCxn id="246" idx="6"/>
            </p:cNvCxnSpPr>
            <p:nvPr/>
          </p:nvCxnSpPr>
          <p:spPr>
            <a:xfrm flipV="1">
              <a:off x="2996174" y="548288"/>
              <a:ext cx="12700" cy="2200373"/>
            </a:xfrm>
            <a:prstGeom prst="curvedConnector3">
              <a:avLst>
                <a:gd name="adj1" fmla="val 180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or: Curved 132">
              <a:extLst>
                <a:ext uri="{FF2B5EF4-FFF2-40B4-BE49-F238E27FC236}">
                  <a16:creationId xmlns:a16="http://schemas.microsoft.com/office/drawing/2014/main" id="{C217977F-E3CA-4F7F-84E8-894D6D14DEDC}"/>
                </a:ext>
              </a:extLst>
            </p:cNvPr>
            <p:cNvCxnSpPr>
              <a:cxnSpLocks/>
              <a:stCxn id="238" idx="5"/>
              <a:endCxn id="241" idx="3"/>
            </p:cNvCxnSpPr>
            <p:nvPr/>
          </p:nvCxnSpPr>
          <p:spPr>
            <a:xfrm rot="5400000" flipH="1" flipV="1">
              <a:off x="2883981" y="1767691"/>
              <a:ext cx="1187852" cy="1097377"/>
            </a:xfrm>
            <a:prstGeom prst="curvedConnector4">
              <a:avLst>
                <a:gd name="adj1" fmla="val -10185"/>
                <a:gd name="adj2" fmla="val 11477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AF18375-66E9-4945-97E8-B6D081DFBAEE}"/>
                </a:ext>
              </a:extLst>
            </p:cNvPr>
            <p:cNvSpPr txBox="1"/>
            <p:nvPr/>
          </p:nvSpPr>
          <p:spPr>
            <a:xfrm>
              <a:off x="966744" y="141151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B7BA2F2-88D2-41A7-9F0D-1C8B662FDEA3}"/>
                </a:ext>
              </a:extLst>
            </p:cNvPr>
            <p:cNvSpPr txBox="1"/>
            <p:nvPr/>
          </p:nvSpPr>
          <p:spPr>
            <a:xfrm>
              <a:off x="1618956" y="109675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68D9822-3A03-47EF-B5B2-6C832C304782}"/>
                </a:ext>
              </a:extLst>
            </p:cNvPr>
            <p:cNvSpPr txBox="1"/>
            <p:nvPr/>
          </p:nvSpPr>
          <p:spPr>
            <a:xfrm>
              <a:off x="1819933" y="7561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287F1C3-0D66-497A-AE62-AE8CA5E50E74}"/>
                </a:ext>
              </a:extLst>
            </p:cNvPr>
            <p:cNvSpPr txBox="1"/>
            <p:nvPr/>
          </p:nvSpPr>
          <p:spPr>
            <a:xfrm>
              <a:off x="1902995" y="3079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5DF0479-E707-4F86-8ED8-341B3D8F46FB}"/>
                </a:ext>
              </a:extLst>
            </p:cNvPr>
            <p:cNvSpPr txBox="1"/>
            <p:nvPr/>
          </p:nvSpPr>
          <p:spPr>
            <a:xfrm>
              <a:off x="2733821" y="8249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8F9809F-158C-4A1D-A151-23C1B9B8F12B}"/>
                </a:ext>
              </a:extLst>
            </p:cNvPr>
            <p:cNvSpPr txBox="1"/>
            <p:nvPr/>
          </p:nvSpPr>
          <p:spPr>
            <a:xfrm>
              <a:off x="3013817" y="33262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FB4C156-B406-4C5B-8103-DF44C3A9903F}"/>
                </a:ext>
              </a:extLst>
            </p:cNvPr>
            <p:cNvSpPr txBox="1"/>
            <p:nvPr/>
          </p:nvSpPr>
          <p:spPr>
            <a:xfrm>
              <a:off x="3839308" y="106270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B95E4B7-5296-4D8E-9D59-A81BAC6BF5E4}"/>
                </a:ext>
              </a:extLst>
            </p:cNvPr>
            <p:cNvSpPr txBox="1"/>
            <p:nvPr/>
          </p:nvSpPr>
          <p:spPr>
            <a:xfrm>
              <a:off x="4975224" y="965414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@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6F7957B-24D0-405B-AF36-FCD41A410FE7}"/>
                </a:ext>
              </a:extLst>
            </p:cNvPr>
            <p:cNvSpPr txBox="1"/>
            <p:nvPr/>
          </p:nvSpPr>
          <p:spPr>
            <a:xfrm>
              <a:off x="4661030" y="11391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B5E3786-2D5C-42B4-B00D-BEA7211A96BA}"/>
                </a:ext>
              </a:extLst>
            </p:cNvPr>
            <p:cNvSpPr txBox="1"/>
            <p:nvPr/>
          </p:nvSpPr>
          <p:spPr>
            <a:xfrm>
              <a:off x="4727389" y="189418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6690648-0094-4358-97E8-55C7B4B2A22B}"/>
                </a:ext>
              </a:extLst>
            </p:cNvPr>
            <p:cNvSpPr txBox="1"/>
            <p:nvPr/>
          </p:nvSpPr>
          <p:spPr>
            <a:xfrm>
              <a:off x="4255195" y="202975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4807B25-F86F-41E3-B1A1-1D0692C61F7A}"/>
                </a:ext>
              </a:extLst>
            </p:cNvPr>
            <p:cNvSpPr txBox="1"/>
            <p:nvPr/>
          </p:nvSpPr>
          <p:spPr>
            <a:xfrm>
              <a:off x="2335372" y="92449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6E90169-369D-4AE6-A410-8A4B006A2052}"/>
                </a:ext>
              </a:extLst>
            </p:cNvPr>
            <p:cNvSpPr txBox="1"/>
            <p:nvPr/>
          </p:nvSpPr>
          <p:spPr>
            <a:xfrm>
              <a:off x="1635062" y="222394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C32CCCC-AC11-4B74-9C67-695AA7C11148}"/>
                </a:ext>
              </a:extLst>
            </p:cNvPr>
            <p:cNvSpPr txBox="1"/>
            <p:nvPr/>
          </p:nvSpPr>
          <p:spPr>
            <a:xfrm>
              <a:off x="789194" y="249576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F0843F8-8F7F-4E2D-9687-C4B7DDE24160}"/>
                </a:ext>
              </a:extLst>
            </p:cNvPr>
            <p:cNvSpPr txBox="1"/>
            <p:nvPr/>
          </p:nvSpPr>
          <p:spPr>
            <a:xfrm>
              <a:off x="2277390" y="24935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D720E86-0BCB-4E26-AD01-99B043E9EE8E}"/>
                </a:ext>
              </a:extLst>
            </p:cNvPr>
            <p:cNvSpPr txBox="1"/>
            <p:nvPr/>
          </p:nvSpPr>
          <p:spPr>
            <a:xfrm>
              <a:off x="1710370" y="183723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06284F5F-F173-4C20-9077-EF5B98CBE40C}"/>
                </a:ext>
              </a:extLst>
            </p:cNvPr>
            <p:cNvSpPr txBox="1"/>
            <p:nvPr/>
          </p:nvSpPr>
          <p:spPr>
            <a:xfrm>
              <a:off x="3437551" y="16375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AA0A1C11-52B6-4E75-9919-ABA1A020D541}"/>
                </a:ext>
              </a:extLst>
            </p:cNvPr>
            <p:cNvSpPr txBox="1"/>
            <p:nvPr/>
          </p:nvSpPr>
          <p:spPr>
            <a:xfrm>
              <a:off x="4056529" y="170581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748F04FF-BBED-4E34-A72D-B93ECF0407A1}"/>
                </a:ext>
              </a:extLst>
            </p:cNvPr>
            <p:cNvGrpSpPr/>
            <p:nvPr/>
          </p:nvGrpSpPr>
          <p:grpSpPr>
            <a:xfrm>
              <a:off x="4752078" y="3595596"/>
              <a:ext cx="457200" cy="468983"/>
              <a:chOff x="8633613" y="4340361"/>
              <a:chExt cx="457200" cy="468983"/>
            </a:xfrm>
          </p:grpSpPr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9359B0A-814C-4CD3-832B-0087B9C4DD04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234" name="Flowchart: Connector 233">
                <a:extLst>
                  <a:ext uri="{FF2B5EF4-FFF2-40B4-BE49-F238E27FC236}">
                    <a16:creationId xmlns:a16="http://schemas.microsoft.com/office/drawing/2014/main" id="{619757DD-6A52-4B29-8609-E4AA2DBA9B8B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0A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3" name="Connector: Curved 222">
              <a:extLst>
                <a:ext uri="{FF2B5EF4-FFF2-40B4-BE49-F238E27FC236}">
                  <a16:creationId xmlns:a16="http://schemas.microsoft.com/office/drawing/2014/main" id="{85C472A0-234B-4BC4-949F-EF3005E6ADE9}"/>
                </a:ext>
              </a:extLst>
            </p:cNvPr>
            <p:cNvCxnSpPr>
              <a:cxnSpLocks/>
              <a:stCxn id="234" idx="1"/>
              <a:endCxn id="248" idx="5"/>
            </p:cNvCxnSpPr>
            <p:nvPr/>
          </p:nvCxnSpPr>
          <p:spPr>
            <a:xfrm rot="16200000" flipV="1">
              <a:off x="1845549" y="689067"/>
              <a:ext cx="2950603" cy="2996366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or: Curved 223">
              <a:extLst>
                <a:ext uri="{FF2B5EF4-FFF2-40B4-BE49-F238E27FC236}">
                  <a16:creationId xmlns:a16="http://schemas.microsoft.com/office/drawing/2014/main" id="{C3FC531C-C434-40CF-8913-8877FAB49E06}"/>
                </a:ext>
              </a:extLst>
            </p:cNvPr>
            <p:cNvCxnSpPr>
              <a:cxnSpLocks/>
              <a:stCxn id="234" idx="1"/>
              <a:endCxn id="246" idx="5"/>
            </p:cNvCxnSpPr>
            <p:nvPr/>
          </p:nvCxnSpPr>
          <p:spPr>
            <a:xfrm rot="16200000" flipV="1">
              <a:off x="2397817" y="1241335"/>
              <a:ext cx="2952618" cy="1889814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or: Curved 224">
              <a:extLst>
                <a:ext uri="{FF2B5EF4-FFF2-40B4-BE49-F238E27FC236}">
                  <a16:creationId xmlns:a16="http://schemas.microsoft.com/office/drawing/2014/main" id="{AE993C84-D1C2-46E3-A1DF-CE113C29BE24}"/>
                </a:ext>
              </a:extLst>
            </p:cNvPr>
            <p:cNvCxnSpPr>
              <a:cxnSpLocks/>
              <a:stCxn id="244" idx="5"/>
              <a:endCxn id="234" idx="6"/>
            </p:cNvCxnSpPr>
            <p:nvPr/>
          </p:nvCxnSpPr>
          <p:spPr>
            <a:xfrm rot="16200000" flipH="1">
              <a:off x="3046602" y="1661519"/>
              <a:ext cx="3151845" cy="1173507"/>
            </a:xfrm>
            <a:prstGeom prst="curvedConnector4">
              <a:avLst>
                <a:gd name="adj1" fmla="val 45311"/>
                <a:gd name="adj2" fmla="val 11948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or: Curved 225">
              <a:extLst>
                <a:ext uri="{FF2B5EF4-FFF2-40B4-BE49-F238E27FC236}">
                  <a16:creationId xmlns:a16="http://schemas.microsoft.com/office/drawing/2014/main" id="{908DDDA1-C9D0-4D6B-ABFC-672323CE0122}"/>
                </a:ext>
              </a:extLst>
            </p:cNvPr>
            <p:cNvCxnSpPr>
              <a:cxnSpLocks/>
              <a:stCxn id="238" idx="5"/>
              <a:endCxn id="234" idx="2"/>
            </p:cNvCxnSpPr>
            <p:nvPr/>
          </p:nvCxnSpPr>
          <p:spPr>
            <a:xfrm rot="16200000" flipH="1">
              <a:off x="3383703" y="2455821"/>
              <a:ext cx="913890" cy="1822859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or: Curved 226">
              <a:extLst>
                <a:ext uri="{FF2B5EF4-FFF2-40B4-BE49-F238E27FC236}">
                  <a16:creationId xmlns:a16="http://schemas.microsoft.com/office/drawing/2014/main" id="{30FCEA6B-FB1C-4E13-B35C-291DB905AA93}"/>
                </a:ext>
              </a:extLst>
            </p:cNvPr>
            <p:cNvCxnSpPr>
              <a:cxnSpLocks/>
              <a:stCxn id="234" idx="7"/>
              <a:endCxn id="94" idx="6"/>
            </p:cNvCxnSpPr>
            <p:nvPr/>
          </p:nvCxnSpPr>
          <p:spPr>
            <a:xfrm rot="5400000" flipH="1" flipV="1">
              <a:off x="3595757" y="2049031"/>
              <a:ext cx="3160086" cy="66955"/>
            </a:xfrm>
            <a:prstGeom prst="curvedConnector4">
              <a:avLst>
                <a:gd name="adj1" fmla="val 22293"/>
                <a:gd name="adj2" fmla="val 44142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or: Curved 227">
              <a:extLst>
                <a:ext uri="{FF2B5EF4-FFF2-40B4-BE49-F238E27FC236}">
                  <a16:creationId xmlns:a16="http://schemas.microsoft.com/office/drawing/2014/main" id="{B9C75A94-E074-4324-9074-203D029F6894}"/>
                </a:ext>
              </a:extLst>
            </p:cNvPr>
            <p:cNvCxnSpPr>
              <a:cxnSpLocks/>
              <a:stCxn id="234" idx="7"/>
              <a:endCxn id="98" idx="6"/>
            </p:cNvCxnSpPr>
            <p:nvPr/>
          </p:nvCxnSpPr>
          <p:spPr>
            <a:xfrm rot="5400000" flipH="1" flipV="1">
              <a:off x="4135265" y="2588539"/>
              <a:ext cx="2081071" cy="66955"/>
            </a:xfrm>
            <a:prstGeom prst="curvedConnector4">
              <a:avLst>
                <a:gd name="adj1" fmla="val 42899"/>
                <a:gd name="adj2" fmla="val 316002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ctor: Curved 228">
              <a:extLst>
                <a:ext uri="{FF2B5EF4-FFF2-40B4-BE49-F238E27FC236}">
                  <a16:creationId xmlns:a16="http://schemas.microsoft.com/office/drawing/2014/main" id="{0BC6AC74-8DB0-45EA-8189-AA672C627850}"/>
                </a:ext>
              </a:extLst>
            </p:cNvPr>
            <p:cNvCxnSpPr>
              <a:cxnSpLocks/>
              <a:stCxn id="234" idx="3"/>
              <a:endCxn id="106" idx="4"/>
            </p:cNvCxnSpPr>
            <p:nvPr/>
          </p:nvCxnSpPr>
          <p:spPr>
            <a:xfrm rot="5400000" flipH="1">
              <a:off x="2181403" y="1348212"/>
              <a:ext cx="1006565" cy="4268694"/>
            </a:xfrm>
            <a:prstGeom prst="curvedConnector3">
              <a:avLst>
                <a:gd name="adj1" fmla="val -2936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or: Curved 229">
              <a:extLst>
                <a:ext uri="{FF2B5EF4-FFF2-40B4-BE49-F238E27FC236}">
                  <a16:creationId xmlns:a16="http://schemas.microsoft.com/office/drawing/2014/main" id="{857936C5-B308-4987-A0FF-0F68B7710A98}"/>
                </a:ext>
              </a:extLst>
            </p:cNvPr>
            <p:cNvCxnSpPr>
              <a:cxnSpLocks/>
              <a:stCxn id="234" idx="3"/>
              <a:endCxn id="100" idx="4"/>
            </p:cNvCxnSpPr>
            <p:nvPr/>
          </p:nvCxnSpPr>
          <p:spPr>
            <a:xfrm rot="5400000" flipH="1">
              <a:off x="1620724" y="787533"/>
              <a:ext cx="2127923" cy="4268694"/>
            </a:xfrm>
            <a:prstGeom prst="curvedConnector3">
              <a:avLst>
                <a:gd name="adj1" fmla="val -13889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F04B50D7-D5B9-431D-B2CE-0B3E7C2DDDC3}"/>
                </a:ext>
              </a:extLst>
            </p:cNvPr>
            <p:cNvSpPr txBox="1"/>
            <p:nvPr/>
          </p:nvSpPr>
          <p:spPr>
            <a:xfrm rot="16200000">
              <a:off x="5044796" y="1974966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5-@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29E11D66-2C2D-42E0-93E2-BE99BA85115C}"/>
                </a:ext>
              </a:extLst>
            </p:cNvPr>
            <p:cNvSpPr txBox="1"/>
            <p:nvPr/>
          </p:nvSpPr>
          <p:spPr>
            <a:xfrm>
              <a:off x="1332687" y="346300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8DCC968C-0653-4D67-AB9F-B7C5FABF90BA}"/>
                </a:ext>
              </a:extLst>
            </p:cNvPr>
            <p:cNvSpPr txBox="1"/>
            <p:nvPr/>
          </p:nvSpPr>
          <p:spPr>
            <a:xfrm>
              <a:off x="5182670" y="1181931"/>
              <a:ext cx="2471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E</a:t>
              </a:r>
            </a:p>
          </p:txBody>
        </p: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A6155562-199E-43C7-B016-F069DCA5A51E}"/>
              </a:ext>
            </a:extLst>
          </p:cNvPr>
          <p:cNvSpPr txBox="1"/>
          <p:nvPr/>
        </p:nvSpPr>
        <p:spPr>
          <a:xfrm>
            <a:off x="5598812" y="4016843"/>
            <a:ext cx="58473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Determining flow values for loop;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Given X1207 as @ then flow at node 12 is “out more” and flow at node 07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X1207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X0A07 we see flow at node 07 is “in less” and flow at node 0A is “out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X0A07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X120A we see flow at node 12 is “out less” so flow at node 0A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X120A must be “less” or “-@”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F72656-63F9-4318-B35C-4A9B24FF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40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CF8AEA80-8B3F-4CA4-B9A0-800C8527CC1F}"/>
              </a:ext>
            </a:extLst>
          </p:cNvPr>
          <p:cNvSpPr txBox="1"/>
          <p:nvPr/>
        </p:nvSpPr>
        <p:spPr>
          <a:xfrm>
            <a:off x="5695944" y="189682"/>
            <a:ext cx="145130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X010A = 09 = b1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X0A02 = 12 = -b2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X0308 = 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X0405 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X0506 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X060A 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X070A = 05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X0A08 = 16 = -b8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X0A09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X1012 = 06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X1207 = 05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X1211 = 01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X130A = 04 = b13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1F4C15-6827-441F-BB67-EC2788FE9610}"/>
              </a:ext>
            </a:extLst>
          </p:cNvPr>
          <p:cNvSpPr txBox="1"/>
          <p:nvPr/>
        </p:nvSpPr>
        <p:spPr>
          <a:xfrm>
            <a:off x="5695944" y="1436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Current flow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C79F682-10A0-4D22-AA3A-A9D5DB18BA63}"/>
              </a:ext>
            </a:extLst>
          </p:cNvPr>
          <p:cNvSpPr txBox="1"/>
          <p:nvPr/>
        </p:nvSpPr>
        <p:spPr>
          <a:xfrm>
            <a:off x="272073" y="4324694"/>
            <a:ext cx="50310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Iteration VII – Step 1: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Find (w1 –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) with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= 0 (arbitrarily) using basic links and   </a:t>
            </a:r>
            <a:r>
              <a:rPr lang="en-US" sz="900" dirty="0" err="1">
                <a:latin typeface="Consolas" panose="020B0609020204030204" pitchFamily="49" charset="0"/>
              </a:rPr>
              <a:t>wi-wj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Cij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w01 –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C010A = 1; </a:t>
            </a:r>
            <a:r>
              <a:rPr lang="en-US" sz="900" u="sng" dirty="0">
                <a:latin typeface="Consolas" panose="020B0609020204030204" pitchFamily="49" charset="0"/>
              </a:rPr>
              <a:t>w01 = 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w02 = C0A02 = 1; w02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w03 – w08 = C0308 = 0; w03 – (-1) = 0; w03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w04 – w05 = C0405 = 0; w04 – 1 = 0; </a:t>
            </a:r>
            <a:r>
              <a:rPr lang="en-US" sz="900" u="sng" dirty="0">
                <a:latin typeface="Consolas" panose="020B0609020204030204" pitchFamily="49" charset="0"/>
              </a:rPr>
              <a:t>w04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w05 – w06 = C0506 = 0; w05 – 1 = 0; </a:t>
            </a:r>
            <a:r>
              <a:rPr lang="en-US" sz="900" u="sng" dirty="0">
                <a:latin typeface="Consolas" panose="020B0609020204030204" pitchFamily="49" charset="0"/>
              </a:rPr>
              <a:t>w05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w06 -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C060A = 1; </a:t>
            </a:r>
            <a:r>
              <a:rPr lang="en-US" sz="900" u="sng" dirty="0">
                <a:latin typeface="Consolas" panose="020B0609020204030204" pitchFamily="49" charset="0"/>
              </a:rPr>
              <a:t>w06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w07 -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C070A = 1; </a:t>
            </a:r>
            <a:r>
              <a:rPr lang="en-US" sz="900" u="sng" dirty="0">
                <a:latin typeface="Consolas" panose="020B0609020204030204" pitchFamily="49" charset="0"/>
              </a:rPr>
              <a:t>w07 = 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w08 = C0A08 = 1; w08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w09 = C0A09 = 1; w09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w10 – w12 = C1012 = 0; w10 – 1 = 0; </a:t>
            </a:r>
            <a:r>
              <a:rPr lang="en-US" sz="900" u="sng" dirty="0">
                <a:latin typeface="Consolas" panose="020B0609020204030204" pitchFamily="49" charset="0"/>
              </a:rPr>
              <a:t>w10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w12 – w11 = C1211 = 0; 1 - w11 = 0; </a:t>
            </a:r>
            <a:r>
              <a:rPr lang="en-US" sz="900" u="sng" dirty="0">
                <a:latin typeface="Consolas" panose="020B0609020204030204" pitchFamily="49" charset="0"/>
              </a:rPr>
              <a:t>W11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w12 - w07 = C1207 = 0; w12 – 1 = 0; </a:t>
            </a:r>
            <a:r>
              <a:rPr lang="en-US" sz="900" u="sng" dirty="0">
                <a:latin typeface="Consolas" panose="020B0609020204030204" pitchFamily="49" charset="0"/>
              </a:rPr>
              <a:t>w12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w13 –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C130A = 1; </a:t>
            </a:r>
            <a:r>
              <a:rPr lang="en-US" sz="900" u="sng" dirty="0">
                <a:latin typeface="Consolas" panose="020B0609020204030204" pitchFamily="49" charset="0"/>
              </a:rPr>
              <a:t>w13 = 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C5F17D-3F32-4A25-88BA-844E60928180}"/>
              </a:ext>
            </a:extLst>
          </p:cNvPr>
          <p:cNvSpPr txBox="1"/>
          <p:nvPr/>
        </p:nvSpPr>
        <p:spPr>
          <a:xfrm>
            <a:off x="5695944" y="2572861"/>
            <a:ext cx="33744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2: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non-basic variable should be added to the basic group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X0104: w01 – w04 – C0104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X0112: w01 – w12 – C0112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X0205: w02 – w05 – C0205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X0206: w02 – w06 – C0206 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X0308: w03 – w08 – C0308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X0405: w04 – w05 – C0405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X0503: w05 – w03 – C0503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X0506: w05 – w06 – C0506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X0510: w05 – w10 – C0510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X0604: w06 – w04 – C0604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X0802: w08 – w02 – C0802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X1009: w10 – w09 – C1009 = 1 – (-1) = 2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X1012: w10 – w12 – C1012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X1013: w10 – w13 – C1013 = 1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X1207: w12 – w07 – C1207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X1211: w12 – w11 – C1211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X1302: w13 – w02 – C1302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X1304: w13 – w04 – C1304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X1305: w13 – w05 – C1305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X1308: w13 – w08 – C1308 = 1 – (-1) =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95CC74A-31EC-4FB3-8CFF-0CF878DBB251}"/>
              </a:ext>
            </a:extLst>
          </p:cNvPr>
          <p:cNvSpPr txBox="1"/>
          <p:nvPr/>
        </p:nvSpPr>
        <p:spPr>
          <a:xfrm>
            <a:off x="9142643" y="3105895"/>
            <a:ext cx="2982565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Need to break tie for X1009, X1302, and X1308 using original cost value.  Pick least cost.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X1009 = 9</a:t>
            </a:r>
          </a:p>
          <a:p>
            <a:r>
              <a:rPr lang="en-US" sz="900" dirty="0">
                <a:solidFill>
                  <a:schemeClr val="accent2"/>
                </a:solidFill>
                <a:latin typeface="Consolas" panose="020B0609020204030204" pitchFamily="49" charset="0"/>
              </a:rPr>
              <a:t>X1302 =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X1308 = 8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Pick X1302 to add to basic group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588C91E-B704-4EDE-A47D-7AD3A6E6E8E6}"/>
              </a:ext>
            </a:extLst>
          </p:cNvPr>
          <p:cNvGrpSpPr/>
          <p:nvPr/>
        </p:nvGrpSpPr>
        <p:grpSpPr>
          <a:xfrm>
            <a:off x="321739" y="273865"/>
            <a:ext cx="5111321" cy="3790714"/>
            <a:chOff x="321739" y="273865"/>
            <a:chExt cx="5111321" cy="379071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42D045C-85AF-4549-9557-6E6311275021}"/>
                </a:ext>
              </a:extLst>
            </p:cNvPr>
            <p:cNvSpPr txBox="1"/>
            <p:nvPr/>
          </p:nvSpPr>
          <p:spPr>
            <a:xfrm>
              <a:off x="686121" y="11446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47F5D56-AFBF-4A9A-AF8F-D590580ADC2C}"/>
                </a:ext>
              </a:extLst>
            </p:cNvPr>
            <p:cNvGrpSpPr/>
            <p:nvPr/>
          </p:nvGrpSpPr>
          <p:grpSpPr>
            <a:xfrm>
              <a:off x="1432422" y="321703"/>
              <a:ext cx="457200" cy="470939"/>
              <a:chOff x="5313957" y="2187826"/>
              <a:chExt cx="457200" cy="470939"/>
            </a:xfrm>
          </p:grpSpPr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E5C2E77-078F-424B-8A46-52C3358C71E6}"/>
                  </a:ext>
                </a:extLst>
              </p:cNvPr>
              <p:cNvSpPr txBox="1"/>
              <p:nvPr/>
            </p:nvSpPr>
            <p:spPr>
              <a:xfrm>
                <a:off x="5369395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-12</a:t>
                </a:r>
              </a:p>
            </p:txBody>
          </p:sp>
          <p:sp>
            <p:nvSpPr>
              <p:cNvPr id="248" name="Flowchart: Connector 247">
                <a:extLst>
                  <a:ext uri="{FF2B5EF4-FFF2-40B4-BE49-F238E27FC236}">
                    <a16:creationId xmlns:a16="http://schemas.microsoft.com/office/drawing/2014/main" id="{A699DF7B-2C1E-4C1E-AD3C-22B36E6DA09D}"/>
                  </a:ext>
                </a:extLst>
              </p:cNvPr>
              <p:cNvSpPr/>
              <p:nvPr/>
            </p:nvSpPr>
            <p:spPr>
              <a:xfrm>
                <a:off x="5313957" y="2187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1B3D21A-B36C-4F84-BFD0-4F119FE141DD}"/>
                </a:ext>
              </a:extLst>
            </p:cNvPr>
            <p:cNvGrpSpPr/>
            <p:nvPr/>
          </p:nvGrpSpPr>
          <p:grpSpPr>
            <a:xfrm>
              <a:off x="2538974" y="319688"/>
              <a:ext cx="457200" cy="472954"/>
              <a:chOff x="6420509" y="2185811"/>
              <a:chExt cx="457200" cy="472954"/>
            </a:xfrm>
          </p:grpSpPr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0004CD7D-54E7-42F5-8508-736D1331DDF4}"/>
                  </a:ext>
                </a:extLst>
              </p:cNvPr>
              <p:cNvSpPr txBox="1"/>
              <p:nvPr/>
            </p:nvSpPr>
            <p:spPr>
              <a:xfrm>
                <a:off x="6480217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-16</a:t>
                </a:r>
              </a:p>
            </p:txBody>
          </p:sp>
          <p:sp>
            <p:nvSpPr>
              <p:cNvPr id="246" name="Flowchart: Connector 245">
                <a:extLst>
                  <a:ext uri="{FF2B5EF4-FFF2-40B4-BE49-F238E27FC236}">
                    <a16:creationId xmlns:a16="http://schemas.microsoft.com/office/drawing/2014/main" id="{4DAC46DD-1E47-4421-9F19-49DAC4E049B1}"/>
                  </a:ext>
                </a:extLst>
              </p:cNvPr>
              <p:cNvSpPr/>
              <p:nvPr/>
            </p:nvSpPr>
            <p:spPr>
              <a:xfrm>
                <a:off x="6420509" y="218581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1B829F0-BF4D-452F-866C-80C88532142E}"/>
                </a:ext>
              </a:extLst>
            </p:cNvPr>
            <p:cNvGrpSpPr/>
            <p:nvPr/>
          </p:nvGrpSpPr>
          <p:grpSpPr>
            <a:xfrm>
              <a:off x="3645526" y="282106"/>
              <a:ext cx="457200" cy="468971"/>
              <a:chOff x="7527061" y="2148229"/>
              <a:chExt cx="457200" cy="468971"/>
            </a:xfrm>
          </p:grpSpPr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8868E982-E157-4444-A41B-CD5985DF96F4}"/>
                  </a:ext>
                </a:extLst>
              </p:cNvPr>
              <p:cNvSpPr txBox="1"/>
              <p:nvPr/>
            </p:nvSpPr>
            <p:spPr>
              <a:xfrm>
                <a:off x="7643687" y="240175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  <p:sp>
            <p:nvSpPr>
              <p:cNvPr id="244" name="Flowchart: Connector 243">
                <a:extLst>
                  <a:ext uri="{FF2B5EF4-FFF2-40B4-BE49-F238E27FC236}">
                    <a16:creationId xmlns:a16="http://schemas.microsoft.com/office/drawing/2014/main" id="{03264208-7B99-4613-BC81-368DAEB385CC}"/>
                  </a:ext>
                </a:extLst>
              </p:cNvPr>
              <p:cNvSpPr/>
              <p:nvPr/>
            </p:nvSpPr>
            <p:spPr>
              <a:xfrm>
                <a:off x="7527061" y="214822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C67EC753-AB7E-4BD3-BE4C-837D507E1CFC}"/>
                </a:ext>
              </a:extLst>
            </p:cNvPr>
            <p:cNvSpPr/>
            <p:nvPr/>
          </p:nvSpPr>
          <p:spPr>
            <a:xfrm>
              <a:off x="4752078" y="2738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358FAFA4-64A2-4825-852C-15B4F4F47AF8}"/>
                </a:ext>
              </a:extLst>
            </p:cNvPr>
            <p:cNvSpPr/>
            <p:nvPr/>
          </p:nvSpPr>
          <p:spPr>
            <a:xfrm>
              <a:off x="1432422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FEA381DE-716C-4E0B-ADAA-66FA0F658072}"/>
                </a:ext>
              </a:extLst>
            </p:cNvPr>
            <p:cNvSpPr/>
            <p:nvPr/>
          </p:nvSpPr>
          <p:spPr>
            <a:xfrm>
              <a:off x="2538974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160E820-D0F2-45DF-A758-C8398CF41AEC}"/>
                </a:ext>
              </a:extLst>
            </p:cNvPr>
            <p:cNvGrpSpPr/>
            <p:nvPr/>
          </p:nvGrpSpPr>
          <p:grpSpPr>
            <a:xfrm>
              <a:off x="3645526" y="1361121"/>
              <a:ext cx="457200" cy="469055"/>
              <a:chOff x="7527061" y="3227244"/>
              <a:chExt cx="457200" cy="469055"/>
            </a:xfrm>
          </p:grpSpPr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77FB5826-8DC9-4BB3-9E08-BEDDD52DB7EF}"/>
                  </a:ext>
                </a:extLst>
              </p:cNvPr>
              <p:cNvSpPr txBox="1"/>
              <p:nvPr/>
            </p:nvSpPr>
            <p:spPr>
              <a:xfrm>
                <a:off x="7620873" y="3480855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  <p:sp>
            <p:nvSpPr>
              <p:cNvPr id="242" name="Flowchart: Connector 241">
                <a:extLst>
                  <a:ext uri="{FF2B5EF4-FFF2-40B4-BE49-F238E27FC236}">
                    <a16:creationId xmlns:a16="http://schemas.microsoft.com/office/drawing/2014/main" id="{A79154C4-3AFE-494B-8DA3-E165D7EBEB16}"/>
                  </a:ext>
                </a:extLst>
              </p:cNvPr>
              <p:cNvSpPr/>
              <p:nvPr/>
            </p:nvSpPr>
            <p:spPr>
              <a:xfrm>
                <a:off x="7527061" y="322724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D93E17D9-2E7D-44B7-9C16-30EC0632BD6E}"/>
                </a:ext>
              </a:extLst>
            </p:cNvPr>
            <p:cNvSpPr/>
            <p:nvPr/>
          </p:nvSpPr>
          <p:spPr>
            <a:xfrm>
              <a:off x="4752078" y="135288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AC3A0DB5-6D36-4AB9-9C88-C22C26717385}"/>
                </a:ext>
              </a:extLst>
            </p:cNvPr>
            <p:cNvSpPr/>
            <p:nvPr/>
          </p:nvSpPr>
          <p:spPr>
            <a:xfrm>
              <a:off x="321739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B3F0817-AB1A-4582-9ABB-EA491BAAF21B}"/>
                </a:ext>
              </a:extLst>
            </p:cNvPr>
            <p:cNvGrpSpPr/>
            <p:nvPr/>
          </p:nvGrpSpPr>
          <p:grpSpPr>
            <a:xfrm>
              <a:off x="1432422" y="2522076"/>
              <a:ext cx="457200" cy="471811"/>
              <a:chOff x="5313957" y="4388199"/>
              <a:chExt cx="457200" cy="471811"/>
            </a:xfrm>
          </p:grpSpPr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5D70C17-3538-440D-B1CC-AFA90F071850}"/>
                  </a:ext>
                </a:extLst>
              </p:cNvPr>
              <p:cNvSpPr txBox="1"/>
              <p:nvPr/>
            </p:nvSpPr>
            <p:spPr>
              <a:xfrm>
                <a:off x="5424576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  <p:sp>
            <p:nvSpPr>
              <p:cNvPr id="240" name="Flowchart: Connector 239">
                <a:extLst>
                  <a:ext uri="{FF2B5EF4-FFF2-40B4-BE49-F238E27FC236}">
                    <a16:creationId xmlns:a16="http://schemas.microsoft.com/office/drawing/2014/main" id="{492DEE83-9043-44EB-9F96-C02144C5D289}"/>
                  </a:ext>
                </a:extLst>
              </p:cNvPr>
              <p:cNvSpPr/>
              <p:nvPr/>
            </p:nvSpPr>
            <p:spPr>
              <a:xfrm>
                <a:off x="5313957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ABD6AAC-83F6-4A12-9E2D-1A7A6C587F9A}"/>
                </a:ext>
              </a:extLst>
            </p:cNvPr>
            <p:cNvGrpSpPr/>
            <p:nvPr/>
          </p:nvGrpSpPr>
          <p:grpSpPr>
            <a:xfrm>
              <a:off x="2538974" y="2520061"/>
              <a:ext cx="457200" cy="473826"/>
              <a:chOff x="6420509" y="4386184"/>
              <a:chExt cx="457200" cy="473826"/>
            </a:xfrm>
          </p:grpSpPr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7D12F24C-E39C-47CA-BBDD-D1C6F4546596}"/>
                  </a:ext>
                </a:extLst>
              </p:cNvPr>
              <p:cNvSpPr txBox="1"/>
              <p:nvPr/>
            </p:nvSpPr>
            <p:spPr>
              <a:xfrm>
                <a:off x="6531128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  <p:sp>
            <p:nvSpPr>
              <p:cNvPr id="238" name="Flowchart: Connector 237">
                <a:extLst>
                  <a:ext uri="{FF2B5EF4-FFF2-40B4-BE49-F238E27FC236}">
                    <a16:creationId xmlns:a16="http://schemas.microsoft.com/office/drawing/2014/main" id="{EC88C173-2666-4048-AB59-F61B8BE2D371}"/>
                  </a:ext>
                </a:extLst>
              </p:cNvPr>
              <p:cNvSpPr/>
              <p:nvPr/>
            </p:nvSpPr>
            <p:spPr>
              <a:xfrm>
                <a:off x="6420509" y="438618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2AEC6FC-247E-40E0-983F-B6C9563F1CFF}"/>
                </a:ext>
              </a:extLst>
            </p:cNvPr>
            <p:cNvGrpSpPr/>
            <p:nvPr/>
          </p:nvGrpSpPr>
          <p:grpSpPr>
            <a:xfrm>
              <a:off x="4752078" y="2474238"/>
              <a:ext cx="457200" cy="468983"/>
              <a:chOff x="8633613" y="4340361"/>
              <a:chExt cx="457200" cy="468983"/>
            </a:xfrm>
          </p:grpSpPr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E3A3149B-09E7-49C3-B4C5-678498B22AAA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680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</a:t>
                </a:r>
              </a:p>
            </p:txBody>
          </p:sp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79118A67-0FBB-4D3D-813D-1260EFCE584E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B54F53F4-DDD0-41B9-81A7-423F4A022E02}"/>
                </a:ext>
              </a:extLst>
            </p:cNvPr>
            <p:cNvSpPr/>
            <p:nvPr/>
          </p:nvSpPr>
          <p:spPr>
            <a:xfrm>
              <a:off x="321739" y="2522076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D2BAFE8-F9CD-4CC2-A8E1-72E77DE89198}"/>
                </a:ext>
              </a:extLst>
            </p:cNvPr>
            <p:cNvCxnSpPr>
              <a:cxnSpLocks/>
              <a:stCxn id="248" idx="3"/>
              <a:endCxn id="100" idx="7"/>
            </p:cNvCxnSpPr>
            <p:nvPr/>
          </p:nvCxnSpPr>
          <p:spPr>
            <a:xfrm flipH="1">
              <a:off x="711984" y="711948"/>
              <a:ext cx="787393" cy="75572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498EE8AA-391B-4470-A12B-BF40B94F6460}"/>
                </a:ext>
              </a:extLst>
            </p:cNvPr>
            <p:cNvCxnSpPr>
              <a:cxnSpLocks/>
              <a:stCxn id="248" idx="4"/>
              <a:endCxn id="92" idx="0"/>
            </p:cNvCxnSpPr>
            <p:nvPr/>
          </p:nvCxnSpPr>
          <p:spPr>
            <a:xfrm>
              <a:off x="1661022" y="778903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7528C70-BDAE-46A8-A6FC-48FACEB5917A}"/>
                </a:ext>
              </a:extLst>
            </p:cNvPr>
            <p:cNvCxnSpPr>
              <a:cxnSpLocks/>
              <a:stCxn id="246" idx="2"/>
              <a:endCxn id="248" idx="6"/>
            </p:cNvCxnSpPr>
            <p:nvPr/>
          </p:nvCxnSpPr>
          <p:spPr>
            <a:xfrm flipH="1">
              <a:off x="1889622" y="548288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52A720F8-8598-41D2-8A76-55CA53C0D5D3}"/>
                </a:ext>
              </a:extLst>
            </p:cNvPr>
            <p:cNvCxnSpPr>
              <a:cxnSpLocks/>
              <a:stCxn id="244" idx="4"/>
              <a:endCxn id="242" idx="0"/>
            </p:cNvCxnSpPr>
            <p:nvPr/>
          </p:nvCxnSpPr>
          <p:spPr>
            <a:xfrm>
              <a:off x="3874126" y="739306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76B8B84-9170-482E-8856-A1B9DBA621FA}"/>
                </a:ext>
              </a:extLst>
            </p:cNvPr>
            <p:cNvCxnSpPr>
              <a:cxnSpLocks/>
              <a:stCxn id="244" idx="5"/>
              <a:endCxn id="98" idx="1"/>
            </p:cNvCxnSpPr>
            <p:nvPr/>
          </p:nvCxnSpPr>
          <p:spPr>
            <a:xfrm>
              <a:off x="4035771" y="672351"/>
              <a:ext cx="783262" cy="74748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Curved 117">
              <a:extLst>
                <a:ext uri="{FF2B5EF4-FFF2-40B4-BE49-F238E27FC236}">
                  <a16:creationId xmlns:a16="http://schemas.microsoft.com/office/drawing/2014/main" id="{96638D42-3F34-48CD-9104-966BB7CBB788}"/>
                </a:ext>
              </a:extLst>
            </p:cNvPr>
            <p:cNvCxnSpPr>
              <a:cxnSpLocks/>
              <a:stCxn id="100" idx="5"/>
              <a:endCxn id="242" idx="3"/>
            </p:cNvCxnSpPr>
            <p:nvPr/>
          </p:nvCxnSpPr>
          <p:spPr>
            <a:xfrm rot="5400000" flipH="1" flipV="1">
              <a:off x="2192433" y="270916"/>
              <a:ext cx="39597" cy="3000497"/>
            </a:xfrm>
            <a:prstGeom prst="curvedConnector3">
              <a:avLst>
                <a:gd name="adj1" fmla="val -74640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3F7782A4-7A58-412C-B3E9-D73E47CB9B37}"/>
                </a:ext>
              </a:extLst>
            </p:cNvPr>
            <p:cNvCxnSpPr>
              <a:cxnSpLocks/>
              <a:stCxn id="92" idx="2"/>
              <a:endCxn id="100" idx="6"/>
            </p:cNvCxnSpPr>
            <p:nvPr/>
          </p:nvCxnSpPr>
          <p:spPr>
            <a:xfrm flipH="1">
              <a:off x="778939" y="1629318"/>
              <a:ext cx="653483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A0DF19B-8FC3-42C3-B3FE-91E6690B4A97}"/>
                </a:ext>
              </a:extLst>
            </p:cNvPr>
            <p:cNvCxnSpPr>
              <a:cxnSpLocks/>
              <a:stCxn id="92" idx="4"/>
              <a:endCxn id="240" idx="0"/>
            </p:cNvCxnSpPr>
            <p:nvPr/>
          </p:nvCxnSpPr>
          <p:spPr>
            <a:xfrm>
              <a:off x="1661022" y="1857918"/>
              <a:ext cx="0" cy="6641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70E2D2E-8450-4A19-A26A-B124AD41097D}"/>
                </a:ext>
              </a:extLst>
            </p:cNvPr>
            <p:cNvCxnSpPr>
              <a:cxnSpLocks/>
              <a:stCxn id="94" idx="0"/>
              <a:endCxn id="246" idx="4"/>
            </p:cNvCxnSpPr>
            <p:nvPr/>
          </p:nvCxnSpPr>
          <p:spPr>
            <a:xfrm flipV="1">
              <a:off x="2767574" y="776888"/>
              <a:ext cx="0" cy="6218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or: Curved 124">
              <a:extLst>
                <a:ext uri="{FF2B5EF4-FFF2-40B4-BE49-F238E27FC236}">
                  <a16:creationId xmlns:a16="http://schemas.microsoft.com/office/drawing/2014/main" id="{6BBF22A5-4A1D-4DD2-93EA-CBFBCF0E9F36}"/>
                </a:ext>
              </a:extLst>
            </p:cNvPr>
            <p:cNvCxnSpPr>
              <a:cxnSpLocks/>
              <a:stCxn id="242" idx="1"/>
              <a:endCxn id="92" idx="7"/>
            </p:cNvCxnSpPr>
            <p:nvPr/>
          </p:nvCxnSpPr>
          <p:spPr>
            <a:xfrm rot="16200000" flipH="1" flipV="1">
              <a:off x="2747775" y="502967"/>
              <a:ext cx="39597" cy="1889814"/>
            </a:xfrm>
            <a:prstGeom prst="curvedConnector3">
              <a:avLst>
                <a:gd name="adj1" fmla="val -746408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74075941-B4C3-49B3-BFC1-31E222A7EDCF}"/>
                </a:ext>
              </a:extLst>
            </p:cNvPr>
            <p:cNvCxnSpPr>
              <a:cxnSpLocks/>
              <a:stCxn id="98" idx="0"/>
              <a:endCxn id="91" idx="4"/>
            </p:cNvCxnSpPr>
            <p:nvPr/>
          </p:nvCxnSpPr>
          <p:spPr>
            <a:xfrm flipV="1">
              <a:off x="4980678" y="731065"/>
              <a:ext cx="0" cy="621815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BDAF5208-6AC6-44FF-8BB1-B82A4EDC7D61}"/>
                </a:ext>
              </a:extLst>
            </p:cNvPr>
            <p:cNvCxnSpPr>
              <a:cxnSpLocks/>
              <a:stCxn id="98" idx="4"/>
              <a:endCxn id="236" idx="0"/>
            </p:cNvCxnSpPr>
            <p:nvPr/>
          </p:nvCxnSpPr>
          <p:spPr>
            <a:xfrm>
              <a:off x="4980678" y="1810080"/>
              <a:ext cx="0" cy="66415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9353C122-A2B4-4472-84EE-F1E728BF1D24}"/>
                </a:ext>
              </a:extLst>
            </p:cNvPr>
            <p:cNvCxnSpPr>
              <a:cxnSpLocks/>
              <a:stCxn id="240" idx="2"/>
              <a:endCxn id="108" idx="6"/>
            </p:cNvCxnSpPr>
            <p:nvPr/>
          </p:nvCxnSpPr>
          <p:spPr>
            <a:xfrm flipH="1">
              <a:off x="778939" y="2750676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F0068C2-50AD-4315-AE37-D317C1F507AB}"/>
                </a:ext>
              </a:extLst>
            </p:cNvPr>
            <p:cNvCxnSpPr>
              <a:cxnSpLocks/>
              <a:stCxn id="240" idx="6"/>
              <a:endCxn id="238" idx="2"/>
            </p:cNvCxnSpPr>
            <p:nvPr/>
          </p:nvCxnSpPr>
          <p:spPr>
            <a:xfrm flipV="1">
              <a:off x="1889622" y="2748661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or: Curved 129">
              <a:extLst>
                <a:ext uri="{FF2B5EF4-FFF2-40B4-BE49-F238E27FC236}">
                  <a16:creationId xmlns:a16="http://schemas.microsoft.com/office/drawing/2014/main" id="{E7D43798-CEE5-43AE-BFF1-E21859CDBBB6}"/>
                </a:ext>
              </a:extLst>
            </p:cNvPr>
            <p:cNvCxnSpPr>
              <a:cxnSpLocks/>
              <a:stCxn id="240" idx="7"/>
              <a:endCxn id="98" idx="3"/>
            </p:cNvCxnSpPr>
            <p:nvPr/>
          </p:nvCxnSpPr>
          <p:spPr>
            <a:xfrm rot="5400000" flipH="1" flipV="1">
              <a:off x="2897897" y="667895"/>
              <a:ext cx="845906" cy="2996366"/>
            </a:xfrm>
            <a:prstGeom prst="curvedConnector3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BAD61C7-DA3F-47C5-AD6D-9C43A40E6E87}"/>
                </a:ext>
              </a:extLst>
            </p:cNvPr>
            <p:cNvCxnSpPr>
              <a:cxnSpLocks/>
              <a:stCxn id="238" idx="1"/>
              <a:endCxn id="92" idx="5"/>
            </p:cNvCxnSpPr>
            <p:nvPr/>
          </p:nvCxnSpPr>
          <p:spPr>
            <a:xfrm flipH="1" flipV="1">
              <a:off x="1822667" y="1790963"/>
              <a:ext cx="783262" cy="79605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or: Curved 131">
              <a:extLst>
                <a:ext uri="{FF2B5EF4-FFF2-40B4-BE49-F238E27FC236}">
                  <a16:creationId xmlns:a16="http://schemas.microsoft.com/office/drawing/2014/main" id="{19BF09D4-4C83-462B-A96C-0FB4350A99A1}"/>
                </a:ext>
              </a:extLst>
            </p:cNvPr>
            <p:cNvCxnSpPr>
              <a:cxnSpLocks/>
              <a:stCxn id="238" idx="0"/>
              <a:endCxn id="248" idx="5"/>
            </p:cNvCxnSpPr>
            <p:nvPr/>
          </p:nvCxnSpPr>
          <p:spPr>
            <a:xfrm rot="16200000" flipV="1">
              <a:off x="1391065" y="1143551"/>
              <a:ext cx="1808113" cy="944907"/>
            </a:xfrm>
            <a:prstGeom prst="curvedConnector3">
              <a:avLst>
                <a:gd name="adj1" fmla="val 39426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or: Curved 132">
              <a:extLst>
                <a:ext uri="{FF2B5EF4-FFF2-40B4-BE49-F238E27FC236}">
                  <a16:creationId xmlns:a16="http://schemas.microsoft.com/office/drawing/2014/main" id="{29473834-0690-473B-9A75-5304A90691A8}"/>
                </a:ext>
              </a:extLst>
            </p:cNvPr>
            <p:cNvCxnSpPr>
              <a:cxnSpLocks/>
              <a:stCxn id="238" idx="6"/>
              <a:endCxn id="246" idx="6"/>
            </p:cNvCxnSpPr>
            <p:nvPr/>
          </p:nvCxnSpPr>
          <p:spPr>
            <a:xfrm flipV="1">
              <a:off x="2996174" y="548288"/>
              <a:ext cx="12700" cy="2200373"/>
            </a:xfrm>
            <a:prstGeom prst="curvedConnector3">
              <a:avLst>
                <a:gd name="adj1" fmla="val 180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or: Curved 133">
              <a:extLst>
                <a:ext uri="{FF2B5EF4-FFF2-40B4-BE49-F238E27FC236}">
                  <a16:creationId xmlns:a16="http://schemas.microsoft.com/office/drawing/2014/main" id="{38C38839-C1E5-49F5-9114-361C8C624FCD}"/>
                </a:ext>
              </a:extLst>
            </p:cNvPr>
            <p:cNvCxnSpPr>
              <a:cxnSpLocks/>
              <a:stCxn id="238" idx="5"/>
              <a:endCxn id="241" idx="3"/>
            </p:cNvCxnSpPr>
            <p:nvPr/>
          </p:nvCxnSpPr>
          <p:spPr>
            <a:xfrm rot="5400000" flipH="1" flipV="1">
              <a:off x="2883981" y="1767691"/>
              <a:ext cx="1187852" cy="1097377"/>
            </a:xfrm>
            <a:prstGeom prst="curvedConnector4">
              <a:avLst>
                <a:gd name="adj1" fmla="val -10185"/>
                <a:gd name="adj2" fmla="val 11477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F3ACCF0-CCD4-496C-B4D0-59BC4B95BF7D}"/>
                </a:ext>
              </a:extLst>
            </p:cNvPr>
            <p:cNvSpPr txBox="1"/>
            <p:nvPr/>
          </p:nvSpPr>
          <p:spPr>
            <a:xfrm>
              <a:off x="966744" y="141151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0631AE2-E41E-4FF7-B976-6288D01839CC}"/>
                </a:ext>
              </a:extLst>
            </p:cNvPr>
            <p:cNvSpPr txBox="1"/>
            <p:nvPr/>
          </p:nvSpPr>
          <p:spPr>
            <a:xfrm>
              <a:off x="1618956" y="109675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6BAE87B-3A3A-48A8-8E72-E122438E0ED0}"/>
                </a:ext>
              </a:extLst>
            </p:cNvPr>
            <p:cNvSpPr txBox="1"/>
            <p:nvPr/>
          </p:nvSpPr>
          <p:spPr>
            <a:xfrm>
              <a:off x="1819933" y="7561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A53A2F5-FB63-465A-9A83-A5E2BBD8D1D8}"/>
                </a:ext>
              </a:extLst>
            </p:cNvPr>
            <p:cNvSpPr txBox="1"/>
            <p:nvPr/>
          </p:nvSpPr>
          <p:spPr>
            <a:xfrm>
              <a:off x="1902995" y="3079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48CF7B1-A78A-4230-837E-7E03FC2FD7FC}"/>
                </a:ext>
              </a:extLst>
            </p:cNvPr>
            <p:cNvSpPr txBox="1"/>
            <p:nvPr/>
          </p:nvSpPr>
          <p:spPr>
            <a:xfrm>
              <a:off x="2733821" y="8249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468896E-9FF4-4A99-8C88-52A4EB13DD3B}"/>
                </a:ext>
              </a:extLst>
            </p:cNvPr>
            <p:cNvSpPr txBox="1"/>
            <p:nvPr/>
          </p:nvSpPr>
          <p:spPr>
            <a:xfrm>
              <a:off x="3013817" y="33262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2B8BFF6-7AF3-4017-ADF3-0070258B44CA}"/>
                </a:ext>
              </a:extLst>
            </p:cNvPr>
            <p:cNvSpPr txBox="1"/>
            <p:nvPr/>
          </p:nvSpPr>
          <p:spPr>
            <a:xfrm>
              <a:off x="3839308" y="106270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EF08DD4-E6E6-4E66-8EEC-5FC80855722C}"/>
                </a:ext>
              </a:extLst>
            </p:cNvPr>
            <p:cNvSpPr txBox="1"/>
            <p:nvPr/>
          </p:nvSpPr>
          <p:spPr>
            <a:xfrm>
              <a:off x="4975224" y="96541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973113A-90BE-4F70-88E1-833D7B724DC4}"/>
                </a:ext>
              </a:extLst>
            </p:cNvPr>
            <p:cNvSpPr txBox="1"/>
            <p:nvPr/>
          </p:nvSpPr>
          <p:spPr>
            <a:xfrm>
              <a:off x="4661030" y="11391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B01D5A0-583D-4B05-997F-D48EBB6DB9E9}"/>
                </a:ext>
              </a:extLst>
            </p:cNvPr>
            <p:cNvSpPr txBox="1"/>
            <p:nvPr/>
          </p:nvSpPr>
          <p:spPr>
            <a:xfrm>
              <a:off x="4727389" y="189418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EC0B219-3197-49D6-ABD8-C888B1C986F1}"/>
                </a:ext>
              </a:extLst>
            </p:cNvPr>
            <p:cNvSpPr txBox="1"/>
            <p:nvPr/>
          </p:nvSpPr>
          <p:spPr>
            <a:xfrm>
              <a:off x="4255195" y="202975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D8B8EAE-9C29-4A39-9A4E-D35C4BB92FC0}"/>
                </a:ext>
              </a:extLst>
            </p:cNvPr>
            <p:cNvSpPr txBox="1"/>
            <p:nvPr/>
          </p:nvSpPr>
          <p:spPr>
            <a:xfrm>
              <a:off x="2335372" y="92449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74122E6-6C96-43A2-9D15-0ACEC114DF35}"/>
                </a:ext>
              </a:extLst>
            </p:cNvPr>
            <p:cNvSpPr txBox="1"/>
            <p:nvPr/>
          </p:nvSpPr>
          <p:spPr>
            <a:xfrm>
              <a:off x="1635062" y="222394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C6740C2E-A65F-4BC6-8246-CFAD418F82F0}"/>
                </a:ext>
              </a:extLst>
            </p:cNvPr>
            <p:cNvSpPr txBox="1"/>
            <p:nvPr/>
          </p:nvSpPr>
          <p:spPr>
            <a:xfrm>
              <a:off x="789194" y="249576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C97E98E8-64BA-4519-B54B-F012E77A5CB6}"/>
                </a:ext>
              </a:extLst>
            </p:cNvPr>
            <p:cNvSpPr txBox="1"/>
            <p:nvPr/>
          </p:nvSpPr>
          <p:spPr>
            <a:xfrm>
              <a:off x="2277390" y="24935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A6924CF-64D0-4B1F-BCA0-186625A6B395}"/>
                </a:ext>
              </a:extLst>
            </p:cNvPr>
            <p:cNvSpPr txBox="1"/>
            <p:nvPr/>
          </p:nvSpPr>
          <p:spPr>
            <a:xfrm>
              <a:off x="1710370" y="183723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8D1A8219-9284-422C-B5DA-64F44B19918A}"/>
                </a:ext>
              </a:extLst>
            </p:cNvPr>
            <p:cNvSpPr txBox="1"/>
            <p:nvPr/>
          </p:nvSpPr>
          <p:spPr>
            <a:xfrm>
              <a:off x="3437551" y="16375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8B7B746-D73A-47AE-BA05-FB384AD14CC4}"/>
                </a:ext>
              </a:extLst>
            </p:cNvPr>
            <p:cNvSpPr txBox="1"/>
            <p:nvPr/>
          </p:nvSpPr>
          <p:spPr>
            <a:xfrm>
              <a:off x="4056529" y="170581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E660E422-85FC-45E4-A811-1A6064964C57}"/>
                </a:ext>
              </a:extLst>
            </p:cNvPr>
            <p:cNvGrpSpPr/>
            <p:nvPr/>
          </p:nvGrpSpPr>
          <p:grpSpPr>
            <a:xfrm>
              <a:off x="4752078" y="3595596"/>
              <a:ext cx="457200" cy="468983"/>
              <a:chOff x="8633613" y="4340361"/>
              <a:chExt cx="457200" cy="468983"/>
            </a:xfrm>
          </p:grpSpPr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354DBC3-50E9-45BE-821A-722425738B0A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234" name="Flowchart: Connector 233">
                <a:extLst>
                  <a:ext uri="{FF2B5EF4-FFF2-40B4-BE49-F238E27FC236}">
                    <a16:creationId xmlns:a16="http://schemas.microsoft.com/office/drawing/2014/main" id="{E3DF8654-DE3F-42C6-B931-1CAAA0FFB8FE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0A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2" name="Connector: Curved 221">
              <a:extLst>
                <a:ext uri="{FF2B5EF4-FFF2-40B4-BE49-F238E27FC236}">
                  <a16:creationId xmlns:a16="http://schemas.microsoft.com/office/drawing/2014/main" id="{711980B8-FD31-428D-8CA8-51B49D0C4F15}"/>
                </a:ext>
              </a:extLst>
            </p:cNvPr>
            <p:cNvCxnSpPr>
              <a:cxnSpLocks/>
              <a:stCxn id="234" idx="1"/>
              <a:endCxn id="248" idx="5"/>
            </p:cNvCxnSpPr>
            <p:nvPr/>
          </p:nvCxnSpPr>
          <p:spPr>
            <a:xfrm rot="16200000" flipV="1">
              <a:off x="1845549" y="689067"/>
              <a:ext cx="2950603" cy="2996366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ctor: Curved 222">
              <a:extLst>
                <a:ext uri="{FF2B5EF4-FFF2-40B4-BE49-F238E27FC236}">
                  <a16:creationId xmlns:a16="http://schemas.microsoft.com/office/drawing/2014/main" id="{0E514D49-9EAF-4138-A7D3-73E2D2DD4BED}"/>
                </a:ext>
              </a:extLst>
            </p:cNvPr>
            <p:cNvCxnSpPr>
              <a:cxnSpLocks/>
              <a:stCxn id="234" idx="1"/>
              <a:endCxn id="246" idx="5"/>
            </p:cNvCxnSpPr>
            <p:nvPr/>
          </p:nvCxnSpPr>
          <p:spPr>
            <a:xfrm rot="16200000" flipV="1">
              <a:off x="2397817" y="1241335"/>
              <a:ext cx="2952618" cy="1889814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or: Curved 223">
              <a:extLst>
                <a:ext uri="{FF2B5EF4-FFF2-40B4-BE49-F238E27FC236}">
                  <a16:creationId xmlns:a16="http://schemas.microsoft.com/office/drawing/2014/main" id="{DD95CEC6-FC31-4375-970A-2D9A509D5130}"/>
                </a:ext>
              </a:extLst>
            </p:cNvPr>
            <p:cNvCxnSpPr>
              <a:cxnSpLocks/>
              <a:stCxn id="244" idx="5"/>
              <a:endCxn id="234" idx="6"/>
            </p:cNvCxnSpPr>
            <p:nvPr/>
          </p:nvCxnSpPr>
          <p:spPr>
            <a:xfrm rot="16200000" flipH="1">
              <a:off x="3046602" y="1661519"/>
              <a:ext cx="3151845" cy="1173507"/>
            </a:xfrm>
            <a:prstGeom prst="curvedConnector4">
              <a:avLst>
                <a:gd name="adj1" fmla="val 45311"/>
                <a:gd name="adj2" fmla="val 11948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or: Curved 224">
              <a:extLst>
                <a:ext uri="{FF2B5EF4-FFF2-40B4-BE49-F238E27FC236}">
                  <a16:creationId xmlns:a16="http://schemas.microsoft.com/office/drawing/2014/main" id="{15D6EEE9-6975-4458-BEA7-6A42BC5D40F6}"/>
                </a:ext>
              </a:extLst>
            </p:cNvPr>
            <p:cNvCxnSpPr>
              <a:cxnSpLocks/>
              <a:stCxn id="238" idx="5"/>
              <a:endCxn id="234" idx="2"/>
            </p:cNvCxnSpPr>
            <p:nvPr/>
          </p:nvCxnSpPr>
          <p:spPr>
            <a:xfrm rot="16200000" flipH="1">
              <a:off x="3383703" y="2455821"/>
              <a:ext cx="913890" cy="1822859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or: Curved 225">
              <a:extLst>
                <a:ext uri="{FF2B5EF4-FFF2-40B4-BE49-F238E27FC236}">
                  <a16:creationId xmlns:a16="http://schemas.microsoft.com/office/drawing/2014/main" id="{29E5B970-E7FC-4EE0-8AB0-A1AF4932302D}"/>
                </a:ext>
              </a:extLst>
            </p:cNvPr>
            <p:cNvCxnSpPr>
              <a:cxnSpLocks/>
              <a:stCxn id="234" idx="7"/>
              <a:endCxn id="91" idx="6"/>
            </p:cNvCxnSpPr>
            <p:nvPr/>
          </p:nvCxnSpPr>
          <p:spPr>
            <a:xfrm rot="5400000" flipH="1" flipV="1">
              <a:off x="3595757" y="2049031"/>
              <a:ext cx="3160086" cy="66955"/>
            </a:xfrm>
            <a:prstGeom prst="curvedConnector4">
              <a:avLst>
                <a:gd name="adj1" fmla="val 22293"/>
                <a:gd name="adj2" fmla="val 441423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or: Curved 227">
              <a:extLst>
                <a:ext uri="{FF2B5EF4-FFF2-40B4-BE49-F238E27FC236}">
                  <a16:creationId xmlns:a16="http://schemas.microsoft.com/office/drawing/2014/main" id="{47131667-9C36-4519-9BB8-0473BE7F6781}"/>
                </a:ext>
              </a:extLst>
            </p:cNvPr>
            <p:cNvCxnSpPr>
              <a:cxnSpLocks/>
              <a:stCxn id="234" idx="3"/>
              <a:endCxn id="108" idx="4"/>
            </p:cNvCxnSpPr>
            <p:nvPr/>
          </p:nvCxnSpPr>
          <p:spPr>
            <a:xfrm rot="5400000" flipH="1">
              <a:off x="2181403" y="1348212"/>
              <a:ext cx="1006565" cy="4268694"/>
            </a:xfrm>
            <a:prstGeom prst="curvedConnector3">
              <a:avLst>
                <a:gd name="adj1" fmla="val -2936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ctor: Curved 228">
              <a:extLst>
                <a:ext uri="{FF2B5EF4-FFF2-40B4-BE49-F238E27FC236}">
                  <a16:creationId xmlns:a16="http://schemas.microsoft.com/office/drawing/2014/main" id="{C63D8B38-4688-4487-A6D8-12B607B1849A}"/>
                </a:ext>
              </a:extLst>
            </p:cNvPr>
            <p:cNvCxnSpPr>
              <a:cxnSpLocks/>
              <a:stCxn id="234" idx="3"/>
              <a:endCxn id="100" idx="4"/>
            </p:cNvCxnSpPr>
            <p:nvPr/>
          </p:nvCxnSpPr>
          <p:spPr>
            <a:xfrm rot="5400000" flipH="1">
              <a:off x="1620724" y="787533"/>
              <a:ext cx="2127923" cy="4268694"/>
            </a:xfrm>
            <a:prstGeom prst="curvedConnector3">
              <a:avLst>
                <a:gd name="adj1" fmla="val -13889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C793110-4C76-4215-9AE3-FDA5A222EAE3}"/>
                </a:ext>
              </a:extLst>
            </p:cNvPr>
            <p:cNvSpPr txBox="1"/>
            <p:nvPr/>
          </p:nvSpPr>
          <p:spPr>
            <a:xfrm>
              <a:off x="1332687" y="346300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157CA188-F2CE-475E-A9A0-E93EE1217CF4}"/>
                </a:ext>
              </a:extLst>
            </p:cNvPr>
            <p:cNvSpPr txBox="1"/>
            <p:nvPr/>
          </p:nvSpPr>
          <p:spPr>
            <a:xfrm>
              <a:off x="5182670" y="118193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5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41A93-26A3-4C44-9239-73802DE5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5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478D902E-871E-4825-8B1C-ABDDDC644BE7}"/>
              </a:ext>
            </a:extLst>
          </p:cNvPr>
          <p:cNvSpPr txBox="1"/>
          <p:nvPr/>
        </p:nvSpPr>
        <p:spPr>
          <a:xfrm>
            <a:off x="5598812" y="170061"/>
            <a:ext cx="63211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3: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basic variable to remove.  Consider X1302 = @ then X130A = 4 - @,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and X0A02 = 12 - @.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Such that: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X1302 is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X130A is 4 - @ &gt;= 0 or @ &lt;=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X0A02 is 12 - @ &gt;= 0 or @ &lt;= 12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Choosing max@ = 4 will satisfy all of the above and result in X1302 = 4, X130A = 0,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and X0A02 = 4 so X130A will dropped out of the basic group.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Recalculate cost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C010A*X010A + C0A02*X0A02 + C0405*X0405 + </a:t>
            </a:r>
            <a:r>
              <a:rPr lang="en-US" sz="900" strike="sngStrike" dirty="0">
                <a:latin typeface="Consolas" panose="020B0609020204030204" pitchFamily="49" charset="0"/>
              </a:rPr>
              <a:t>C0503*X0503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C040A*X040A </a:t>
            </a:r>
            <a:r>
              <a:rPr lang="en-US" sz="900" dirty="0">
                <a:latin typeface="Consolas" panose="020B0609020204030204" pitchFamily="49" charset="0"/>
              </a:rPr>
              <a:t>+ C0A08*X0A08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C0506*X0506 + C1012*X1012 + </a:t>
            </a:r>
            <a:r>
              <a:rPr lang="en-US" sz="900" strike="sngStrike" dirty="0">
                <a:latin typeface="Consolas" panose="020B0609020204030204" pitchFamily="49" charset="0"/>
              </a:rPr>
              <a:t>C100A*X100A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C0A11*X0A11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C120A*X120A </a:t>
            </a:r>
            <a:r>
              <a:rPr lang="en-US" sz="900" dirty="0">
                <a:latin typeface="Consolas" panose="020B0609020204030204" pitchFamily="49" charset="0"/>
              </a:rPr>
              <a:t>+ C1207*X1207 +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C1211*X1211 + C1302*X1302 + </a:t>
            </a:r>
            <a:r>
              <a:rPr lang="en-US" sz="900" strike="sngStrike" dirty="0">
                <a:latin typeface="Consolas" panose="020B0609020204030204" pitchFamily="49" charset="0"/>
              </a:rPr>
              <a:t>C130A*X130A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C050A*X050A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C030A*X030A </a:t>
            </a:r>
            <a:r>
              <a:rPr lang="en-US" sz="900" dirty="0">
                <a:latin typeface="Consolas" panose="020B0609020204030204" pitchFamily="49" charset="0"/>
              </a:rPr>
              <a:t>+ C060A*C060A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C070A*X070A + 0*(rest of nodes)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1*9  + 1*8  + 0*10 + </a:t>
            </a:r>
            <a:r>
              <a:rPr lang="en-US" sz="900" strike="sngStrike" dirty="0">
                <a:latin typeface="Consolas" panose="020B0609020204030204" pitchFamily="49" charset="0"/>
              </a:rPr>
              <a:t>0*10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1*10</a:t>
            </a:r>
            <a:r>
              <a:rPr lang="en-US" sz="900" dirty="0">
                <a:latin typeface="Consolas" panose="020B0609020204030204" pitchFamily="49" charset="0"/>
              </a:rPr>
              <a:t> + 1*16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0*10 + 0*6  + </a:t>
            </a:r>
            <a:r>
              <a:rPr lang="en-US" sz="900" strike="sngStrike" dirty="0">
                <a:latin typeface="Consolas" panose="020B0609020204030204" pitchFamily="49" charset="0"/>
              </a:rPr>
              <a:t>1*6</a:t>
            </a:r>
            <a:r>
              <a:rPr lang="en-US" sz="900" dirty="0">
                <a:latin typeface="Consolas" panose="020B0609020204030204" pitchFamily="49" charset="0"/>
              </a:rPr>
              <a:t>  + </a:t>
            </a:r>
            <a:r>
              <a:rPr lang="en-US" sz="900" strike="sngStrike" dirty="0">
                <a:latin typeface="Consolas" panose="020B0609020204030204" pitchFamily="49" charset="0"/>
              </a:rPr>
              <a:t>1*1</a:t>
            </a:r>
            <a:r>
              <a:rPr lang="en-US" sz="900" dirty="0">
                <a:latin typeface="Consolas" panose="020B0609020204030204" pitchFamily="49" charset="0"/>
              </a:rPr>
              <a:t>  + </a:t>
            </a:r>
            <a:r>
              <a:rPr lang="en-US" sz="900" strike="sngStrike" dirty="0">
                <a:latin typeface="Consolas" panose="020B0609020204030204" pitchFamily="49" charset="0"/>
              </a:rPr>
              <a:t>1*5</a:t>
            </a:r>
            <a:r>
              <a:rPr lang="en-US" sz="900" dirty="0">
                <a:latin typeface="Consolas" panose="020B0609020204030204" pitchFamily="49" charset="0"/>
              </a:rPr>
              <a:t>  + 0*5 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0*1  + 0*4  + </a:t>
            </a:r>
            <a:r>
              <a:rPr lang="en-US" sz="900" strike="sngStrike" dirty="0">
                <a:latin typeface="Consolas" panose="020B0609020204030204" pitchFamily="49" charset="0"/>
              </a:rPr>
              <a:t>1*4</a:t>
            </a:r>
            <a:r>
              <a:rPr lang="en-US" sz="900" dirty="0">
                <a:latin typeface="Consolas" panose="020B0609020204030204" pitchFamily="49" charset="0"/>
              </a:rPr>
              <a:t>  + </a:t>
            </a:r>
            <a:r>
              <a:rPr lang="en-US" sz="900" strike="sngStrike" dirty="0">
                <a:latin typeface="Consolas" panose="020B0609020204030204" pitchFamily="49" charset="0"/>
              </a:rPr>
              <a:t>1*10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1*10</a:t>
            </a:r>
            <a:r>
              <a:rPr lang="en-US" sz="900" dirty="0">
                <a:latin typeface="Consolas" panose="020B0609020204030204" pitchFamily="49" charset="0"/>
              </a:rPr>
              <a:t> + 1*10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1*5  + 0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48</a:t>
            </a:r>
          </a:p>
          <a:p>
            <a:endParaRPr lang="en-US" sz="900" dirty="0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2E4013-4075-43EF-99C7-F30E1B3BE6FE}"/>
              </a:ext>
            </a:extLst>
          </p:cNvPr>
          <p:cNvGrpSpPr/>
          <p:nvPr/>
        </p:nvGrpSpPr>
        <p:grpSpPr>
          <a:xfrm>
            <a:off x="321739" y="273865"/>
            <a:ext cx="5111321" cy="3790714"/>
            <a:chOff x="321739" y="273865"/>
            <a:chExt cx="5111321" cy="379071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41D2DA4-AF11-4398-90AA-E95933DDC2C9}"/>
                </a:ext>
              </a:extLst>
            </p:cNvPr>
            <p:cNvSpPr txBox="1"/>
            <p:nvPr/>
          </p:nvSpPr>
          <p:spPr>
            <a:xfrm>
              <a:off x="686121" y="11446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1AAA0D7-70C6-4D1B-AB0B-370C757390FB}"/>
                </a:ext>
              </a:extLst>
            </p:cNvPr>
            <p:cNvGrpSpPr/>
            <p:nvPr/>
          </p:nvGrpSpPr>
          <p:grpSpPr>
            <a:xfrm>
              <a:off x="1432422" y="321703"/>
              <a:ext cx="457200" cy="470939"/>
              <a:chOff x="5313957" y="2187826"/>
              <a:chExt cx="457200" cy="470939"/>
            </a:xfrm>
          </p:grpSpPr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C76A826E-067A-416D-ACD0-10DAC62C7121}"/>
                  </a:ext>
                </a:extLst>
              </p:cNvPr>
              <p:cNvSpPr txBox="1"/>
              <p:nvPr/>
            </p:nvSpPr>
            <p:spPr>
              <a:xfrm>
                <a:off x="5369395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-12</a:t>
                </a:r>
              </a:p>
            </p:txBody>
          </p:sp>
          <p:sp>
            <p:nvSpPr>
              <p:cNvPr id="212" name="Flowchart: Connector 211">
                <a:extLst>
                  <a:ext uri="{FF2B5EF4-FFF2-40B4-BE49-F238E27FC236}">
                    <a16:creationId xmlns:a16="http://schemas.microsoft.com/office/drawing/2014/main" id="{E8E3AD56-B283-4DB8-B8A4-C505C33E3FBA}"/>
                  </a:ext>
                </a:extLst>
              </p:cNvPr>
              <p:cNvSpPr/>
              <p:nvPr/>
            </p:nvSpPr>
            <p:spPr>
              <a:xfrm>
                <a:off x="5313957" y="2187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B010D47-979C-4466-A988-99B11BA64C4F}"/>
                </a:ext>
              </a:extLst>
            </p:cNvPr>
            <p:cNvGrpSpPr/>
            <p:nvPr/>
          </p:nvGrpSpPr>
          <p:grpSpPr>
            <a:xfrm>
              <a:off x="2538974" y="319688"/>
              <a:ext cx="457200" cy="472954"/>
              <a:chOff x="6420509" y="2185811"/>
              <a:chExt cx="457200" cy="472954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6DFA3DAB-78A6-4C7C-8328-0D4FC74D52D8}"/>
                  </a:ext>
                </a:extLst>
              </p:cNvPr>
              <p:cNvSpPr txBox="1"/>
              <p:nvPr/>
            </p:nvSpPr>
            <p:spPr>
              <a:xfrm>
                <a:off x="6480217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-16</a:t>
                </a:r>
              </a:p>
            </p:txBody>
          </p:sp>
          <p:sp>
            <p:nvSpPr>
              <p:cNvPr id="210" name="Flowchart: Connector 209">
                <a:extLst>
                  <a:ext uri="{FF2B5EF4-FFF2-40B4-BE49-F238E27FC236}">
                    <a16:creationId xmlns:a16="http://schemas.microsoft.com/office/drawing/2014/main" id="{7DAA5C0D-8BB2-4E57-8DE3-D9877DC56FDE}"/>
                  </a:ext>
                </a:extLst>
              </p:cNvPr>
              <p:cNvSpPr/>
              <p:nvPr/>
            </p:nvSpPr>
            <p:spPr>
              <a:xfrm>
                <a:off x="6420509" y="218581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16ABDA5-2B2D-4B9F-92EA-49F22EE239C7}"/>
                </a:ext>
              </a:extLst>
            </p:cNvPr>
            <p:cNvGrpSpPr/>
            <p:nvPr/>
          </p:nvGrpSpPr>
          <p:grpSpPr>
            <a:xfrm>
              <a:off x="3645526" y="282106"/>
              <a:ext cx="457200" cy="468971"/>
              <a:chOff x="7527061" y="2148229"/>
              <a:chExt cx="457200" cy="468971"/>
            </a:xfrm>
          </p:grpSpPr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4512CB7F-A073-4589-97E8-D19A66CD0904}"/>
                  </a:ext>
                </a:extLst>
              </p:cNvPr>
              <p:cNvSpPr txBox="1"/>
              <p:nvPr/>
            </p:nvSpPr>
            <p:spPr>
              <a:xfrm>
                <a:off x="7643687" y="240175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  <p:sp>
            <p:nvSpPr>
              <p:cNvPr id="208" name="Flowchart: Connector 207">
                <a:extLst>
                  <a:ext uri="{FF2B5EF4-FFF2-40B4-BE49-F238E27FC236}">
                    <a16:creationId xmlns:a16="http://schemas.microsoft.com/office/drawing/2014/main" id="{7222BD6A-548A-44A9-90A1-14169E3E7D26}"/>
                  </a:ext>
                </a:extLst>
              </p:cNvPr>
              <p:cNvSpPr/>
              <p:nvPr/>
            </p:nvSpPr>
            <p:spPr>
              <a:xfrm>
                <a:off x="7527061" y="214822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1651C267-5DD0-42FD-BEA8-E7E916EEA225}"/>
                </a:ext>
              </a:extLst>
            </p:cNvPr>
            <p:cNvSpPr/>
            <p:nvPr/>
          </p:nvSpPr>
          <p:spPr>
            <a:xfrm>
              <a:off x="4752078" y="2738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3E923414-58BB-4AB4-9453-9A271F4D7DAB}"/>
                </a:ext>
              </a:extLst>
            </p:cNvPr>
            <p:cNvSpPr/>
            <p:nvPr/>
          </p:nvSpPr>
          <p:spPr>
            <a:xfrm>
              <a:off x="1432422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488D2C38-8098-4332-9957-A2AD21570E1E}"/>
                </a:ext>
              </a:extLst>
            </p:cNvPr>
            <p:cNvSpPr/>
            <p:nvPr/>
          </p:nvSpPr>
          <p:spPr>
            <a:xfrm>
              <a:off x="2538974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FDDF38E-066A-47DD-A0BC-77C918E514DA}"/>
                </a:ext>
              </a:extLst>
            </p:cNvPr>
            <p:cNvGrpSpPr/>
            <p:nvPr/>
          </p:nvGrpSpPr>
          <p:grpSpPr>
            <a:xfrm>
              <a:off x="3645526" y="1361121"/>
              <a:ext cx="457200" cy="469055"/>
              <a:chOff x="7527061" y="3227244"/>
              <a:chExt cx="457200" cy="469055"/>
            </a:xfrm>
          </p:grpSpPr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D15D81DF-8E07-4593-A672-755BC5EE6361}"/>
                  </a:ext>
                </a:extLst>
              </p:cNvPr>
              <p:cNvSpPr txBox="1"/>
              <p:nvPr/>
            </p:nvSpPr>
            <p:spPr>
              <a:xfrm>
                <a:off x="7620873" y="3480855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  <p:sp>
            <p:nvSpPr>
              <p:cNvPr id="206" name="Flowchart: Connector 205">
                <a:extLst>
                  <a:ext uri="{FF2B5EF4-FFF2-40B4-BE49-F238E27FC236}">
                    <a16:creationId xmlns:a16="http://schemas.microsoft.com/office/drawing/2014/main" id="{B29AD1AF-B017-4DF2-B1EB-732F34A42005}"/>
                  </a:ext>
                </a:extLst>
              </p:cNvPr>
              <p:cNvSpPr/>
              <p:nvPr/>
            </p:nvSpPr>
            <p:spPr>
              <a:xfrm>
                <a:off x="7527061" y="322724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316B3460-55F2-4B5A-8792-6CE36AD7A886}"/>
                </a:ext>
              </a:extLst>
            </p:cNvPr>
            <p:cNvSpPr/>
            <p:nvPr/>
          </p:nvSpPr>
          <p:spPr>
            <a:xfrm>
              <a:off x="4752078" y="135288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DCC785BB-A743-473A-9A43-4945722E6558}"/>
                </a:ext>
              </a:extLst>
            </p:cNvPr>
            <p:cNvSpPr/>
            <p:nvPr/>
          </p:nvSpPr>
          <p:spPr>
            <a:xfrm>
              <a:off x="321739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A777F48-F0C5-4687-8DDA-1344D0E16C18}"/>
                </a:ext>
              </a:extLst>
            </p:cNvPr>
            <p:cNvGrpSpPr/>
            <p:nvPr/>
          </p:nvGrpSpPr>
          <p:grpSpPr>
            <a:xfrm>
              <a:off x="1432422" y="2522076"/>
              <a:ext cx="457200" cy="471811"/>
              <a:chOff x="5313957" y="4388199"/>
              <a:chExt cx="457200" cy="471811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C889C5F-87B4-4225-BC65-B5AB1A17528D}"/>
                  </a:ext>
                </a:extLst>
              </p:cNvPr>
              <p:cNvSpPr txBox="1"/>
              <p:nvPr/>
            </p:nvSpPr>
            <p:spPr>
              <a:xfrm>
                <a:off x="5424576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  <p:sp>
            <p:nvSpPr>
              <p:cNvPr id="204" name="Flowchart: Connector 203">
                <a:extLst>
                  <a:ext uri="{FF2B5EF4-FFF2-40B4-BE49-F238E27FC236}">
                    <a16:creationId xmlns:a16="http://schemas.microsoft.com/office/drawing/2014/main" id="{9C7863ED-FA3F-4F8A-8690-2708F6B11220}"/>
                  </a:ext>
                </a:extLst>
              </p:cNvPr>
              <p:cNvSpPr/>
              <p:nvPr/>
            </p:nvSpPr>
            <p:spPr>
              <a:xfrm>
                <a:off x="5313957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AFC08E9-A0D5-4E55-8137-EEC4B1EFDC5E}"/>
                </a:ext>
              </a:extLst>
            </p:cNvPr>
            <p:cNvGrpSpPr/>
            <p:nvPr/>
          </p:nvGrpSpPr>
          <p:grpSpPr>
            <a:xfrm>
              <a:off x="2538974" y="2520061"/>
              <a:ext cx="457200" cy="473826"/>
              <a:chOff x="6420509" y="4386184"/>
              <a:chExt cx="457200" cy="473826"/>
            </a:xfrm>
          </p:grpSpPr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B3A583A5-5930-492E-BA23-754377BECF66}"/>
                  </a:ext>
                </a:extLst>
              </p:cNvPr>
              <p:cNvSpPr txBox="1"/>
              <p:nvPr/>
            </p:nvSpPr>
            <p:spPr>
              <a:xfrm>
                <a:off x="6531128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  <p:sp>
            <p:nvSpPr>
              <p:cNvPr id="202" name="Flowchart: Connector 201">
                <a:extLst>
                  <a:ext uri="{FF2B5EF4-FFF2-40B4-BE49-F238E27FC236}">
                    <a16:creationId xmlns:a16="http://schemas.microsoft.com/office/drawing/2014/main" id="{98351327-AEAC-43D5-A23A-0431FE9977A9}"/>
                  </a:ext>
                </a:extLst>
              </p:cNvPr>
              <p:cNvSpPr/>
              <p:nvPr/>
            </p:nvSpPr>
            <p:spPr>
              <a:xfrm>
                <a:off x="6420509" y="438618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D5D11D8-980C-46E3-823B-526780ABCF61}"/>
                </a:ext>
              </a:extLst>
            </p:cNvPr>
            <p:cNvGrpSpPr/>
            <p:nvPr/>
          </p:nvGrpSpPr>
          <p:grpSpPr>
            <a:xfrm>
              <a:off x="4752078" y="2474238"/>
              <a:ext cx="457200" cy="468983"/>
              <a:chOff x="8633613" y="4340361"/>
              <a:chExt cx="457200" cy="468983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F35F2760-4959-40F0-8379-ADB1B4AA3F46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680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</a:t>
                </a:r>
              </a:p>
            </p:txBody>
          </p:sp>
          <p:sp>
            <p:nvSpPr>
              <p:cNvPr id="200" name="Flowchart: Connector 199">
                <a:extLst>
                  <a:ext uri="{FF2B5EF4-FFF2-40B4-BE49-F238E27FC236}">
                    <a16:creationId xmlns:a16="http://schemas.microsoft.com/office/drawing/2014/main" id="{2EB17C5C-9F80-43F5-8E83-20B66721156A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830A6D8C-0347-493F-9423-170271763D19}"/>
                </a:ext>
              </a:extLst>
            </p:cNvPr>
            <p:cNvSpPr/>
            <p:nvPr/>
          </p:nvSpPr>
          <p:spPr>
            <a:xfrm>
              <a:off x="321739" y="2522076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4D1B8CAE-AE6A-4075-8FCD-A3DC9EE541E4}"/>
                </a:ext>
              </a:extLst>
            </p:cNvPr>
            <p:cNvCxnSpPr>
              <a:cxnSpLocks/>
              <a:stCxn id="212" idx="3"/>
              <a:endCxn id="113" idx="7"/>
            </p:cNvCxnSpPr>
            <p:nvPr/>
          </p:nvCxnSpPr>
          <p:spPr>
            <a:xfrm flipH="1">
              <a:off x="711984" y="711948"/>
              <a:ext cx="787393" cy="75572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B0B4B31-AED6-436E-812F-D80FF5AA3B32}"/>
                </a:ext>
              </a:extLst>
            </p:cNvPr>
            <p:cNvCxnSpPr>
              <a:cxnSpLocks/>
              <a:stCxn id="212" idx="4"/>
              <a:endCxn id="105" idx="0"/>
            </p:cNvCxnSpPr>
            <p:nvPr/>
          </p:nvCxnSpPr>
          <p:spPr>
            <a:xfrm>
              <a:off x="1661022" y="778903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10A184F4-B18A-40FC-9C9F-066BD02936C4}"/>
                </a:ext>
              </a:extLst>
            </p:cNvPr>
            <p:cNvCxnSpPr>
              <a:cxnSpLocks/>
              <a:stCxn id="210" idx="2"/>
              <a:endCxn id="212" idx="6"/>
            </p:cNvCxnSpPr>
            <p:nvPr/>
          </p:nvCxnSpPr>
          <p:spPr>
            <a:xfrm flipH="1">
              <a:off x="1889622" y="548288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7C609F71-82B3-43F8-A055-9C0BEFF3F6DC}"/>
                </a:ext>
              </a:extLst>
            </p:cNvPr>
            <p:cNvCxnSpPr>
              <a:cxnSpLocks/>
              <a:stCxn id="208" idx="4"/>
              <a:endCxn id="206" idx="0"/>
            </p:cNvCxnSpPr>
            <p:nvPr/>
          </p:nvCxnSpPr>
          <p:spPr>
            <a:xfrm>
              <a:off x="3874126" y="739306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B18F2A59-8CE0-46A2-B74C-DB71558FB19B}"/>
                </a:ext>
              </a:extLst>
            </p:cNvPr>
            <p:cNvCxnSpPr>
              <a:cxnSpLocks/>
              <a:stCxn id="208" idx="5"/>
              <a:endCxn id="111" idx="1"/>
            </p:cNvCxnSpPr>
            <p:nvPr/>
          </p:nvCxnSpPr>
          <p:spPr>
            <a:xfrm>
              <a:off x="4035771" y="672351"/>
              <a:ext cx="783262" cy="74748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Curved 148">
              <a:extLst>
                <a:ext uri="{FF2B5EF4-FFF2-40B4-BE49-F238E27FC236}">
                  <a16:creationId xmlns:a16="http://schemas.microsoft.com/office/drawing/2014/main" id="{AC6F40AC-0CD8-4505-AE47-5B97E6E768CF}"/>
                </a:ext>
              </a:extLst>
            </p:cNvPr>
            <p:cNvCxnSpPr>
              <a:cxnSpLocks/>
              <a:stCxn id="113" idx="5"/>
              <a:endCxn id="206" idx="3"/>
            </p:cNvCxnSpPr>
            <p:nvPr/>
          </p:nvCxnSpPr>
          <p:spPr>
            <a:xfrm rot="5400000" flipH="1" flipV="1">
              <a:off x="2192433" y="270916"/>
              <a:ext cx="39597" cy="3000497"/>
            </a:xfrm>
            <a:prstGeom prst="curvedConnector3">
              <a:avLst>
                <a:gd name="adj1" fmla="val -74640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D9133C28-07F2-4A0B-AAE0-91B8AA460C77}"/>
                </a:ext>
              </a:extLst>
            </p:cNvPr>
            <p:cNvCxnSpPr>
              <a:cxnSpLocks/>
              <a:stCxn id="105" idx="2"/>
              <a:endCxn id="113" idx="6"/>
            </p:cNvCxnSpPr>
            <p:nvPr/>
          </p:nvCxnSpPr>
          <p:spPr>
            <a:xfrm flipH="1">
              <a:off x="778939" y="1629318"/>
              <a:ext cx="653483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A47E80F4-0842-43A9-8019-B92D6C335EBF}"/>
                </a:ext>
              </a:extLst>
            </p:cNvPr>
            <p:cNvCxnSpPr>
              <a:cxnSpLocks/>
              <a:stCxn id="105" idx="4"/>
              <a:endCxn id="204" idx="0"/>
            </p:cNvCxnSpPr>
            <p:nvPr/>
          </p:nvCxnSpPr>
          <p:spPr>
            <a:xfrm>
              <a:off x="1661022" y="1857918"/>
              <a:ext cx="0" cy="6641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120AD89-B685-4313-8F7C-EB42C3C137E8}"/>
                </a:ext>
              </a:extLst>
            </p:cNvPr>
            <p:cNvCxnSpPr>
              <a:cxnSpLocks/>
              <a:stCxn id="107" idx="0"/>
              <a:endCxn id="210" idx="4"/>
            </p:cNvCxnSpPr>
            <p:nvPr/>
          </p:nvCxnSpPr>
          <p:spPr>
            <a:xfrm flipV="1">
              <a:off x="2767574" y="776888"/>
              <a:ext cx="0" cy="6218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or: Curved 152">
              <a:extLst>
                <a:ext uri="{FF2B5EF4-FFF2-40B4-BE49-F238E27FC236}">
                  <a16:creationId xmlns:a16="http://schemas.microsoft.com/office/drawing/2014/main" id="{31346EEB-B426-4439-A9A1-658130F4F427}"/>
                </a:ext>
              </a:extLst>
            </p:cNvPr>
            <p:cNvCxnSpPr>
              <a:cxnSpLocks/>
              <a:stCxn id="206" idx="1"/>
              <a:endCxn id="105" idx="7"/>
            </p:cNvCxnSpPr>
            <p:nvPr/>
          </p:nvCxnSpPr>
          <p:spPr>
            <a:xfrm rot="16200000" flipH="1" flipV="1">
              <a:off x="2747775" y="502967"/>
              <a:ext cx="39597" cy="1889814"/>
            </a:xfrm>
            <a:prstGeom prst="curvedConnector3">
              <a:avLst>
                <a:gd name="adj1" fmla="val -746408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35ED8AD2-48D3-4C3E-9FF2-86D64C7C6EC2}"/>
                </a:ext>
              </a:extLst>
            </p:cNvPr>
            <p:cNvCxnSpPr>
              <a:cxnSpLocks/>
              <a:stCxn id="111" idx="0"/>
              <a:endCxn id="103" idx="4"/>
            </p:cNvCxnSpPr>
            <p:nvPr/>
          </p:nvCxnSpPr>
          <p:spPr>
            <a:xfrm flipV="1">
              <a:off x="4980678" y="731065"/>
              <a:ext cx="0" cy="621815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B15C1BE5-7677-4FA1-B025-28646AFA37F4}"/>
                </a:ext>
              </a:extLst>
            </p:cNvPr>
            <p:cNvCxnSpPr>
              <a:cxnSpLocks/>
              <a:stCxn id="111" idx="4"/>
              <a:endCxn id="200" idx="0"/>
            </p:cNvCxnSpPr>
            <p:nvPr/>
          </p:nvCxnSpPr>
          <p:spPr>
            <a:xfrm>
              <a:off x="4980678" y="1810080"/>
              <a:ext cx="0" cy="66415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EBB6B5E-43AC-40DC-86EB-67A6DCABE51D}"/>
                </a:ext>
              </a:extLst>
            </p:cNvPr>
            <p:cNvCxnSpPr>
              <a:cxnSpLocks/>
              <a:stCxn id="204" idx="2"/>
              <a:endCxn id="124" idx="6"/>
            </p:cNvCxnSpPr>
            <p:nvPr/>
          </p:nvCxnSpPr>
          <p:spPr>
            <a:xfrm flipH="1">
              <a:off x="778939" y="2750676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13E00AEB-3725-4DDD-98F0-E69E2E8CC299}"/>
                </a:ext>
              </a:extLst>
            </p:cNvPr>
            <p:cNvCxnSpPr>
              <a:cxnSpLocks/>
              <a:stCxn id="204" idx="6"/>
              <a:endCxn id="202" idx="2"/>
            </p:cNvCxnSpPr>
            <p:nvPr/>
          </p:nvCxnSpPr>
          <p:spPr>
            <a:xfrm flipV="1">
              <a:off x="1889622" y="2748661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Curved 157">
              <a:extLst>
                <a:ext uri="{FF2B5EF4-FFF2-40B4-BE49-F238E27FC236}">
                  <a16:creationId xmlns:a16="http://schemas.microsoft.com/office/drawing/2014/main" id="{9190A6B1-EEDC-4C79-81A7-F0A0F4E918B8}"/>
                </a:ext>
              </a:extLst>
            </p:cNvPr>
            <p:cNvCxnSpPr>
              <a:cxnSpLocks/>
              <a:stCxn id="204" idx="7"/>
              <a:endCxn id="111" idx="3"/>
            </p:cNvCxnSpPr>
            <p:nvPr/>
          </p:nvCxnSpPr>
          <p:spPr>
            <a:xfrm rot="5400000" flipH="1" flipV="1">
              <a:off x="2897897" y="667895"/>
              <a:ext cx="845906" cy="2996366"/>
            </a:xfrm>
            <a:prstGeom prst="curvedConnector3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7BC0CAA-DD05-42B2-B7A3-C3D6DB791C75}"/>
                </a:ext>
              </a:extLst>
            </p:cNvPr>
            <p:cNvCxnSpPr>
              <a:cxnSpLocks/>
              <a:stCxn id="202" idx="1"/>
              <a:endCxn id="105" idx="5"/>
            </p:cNvCxnSpPr>
            <p:nvPr/>
          </p:nvCxnSpPr>
          <p:spPr>
            <a:xfrm flipH="1" flipV="1">
              <a:off x="1822667" y="1790963"/>
              <a:ext cx="783262" cy="79605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or: Curved 159">
              <a:extLst>
                <a:ext uri="{FF2B5EF4-FFF2-40B4-BE49-F238E27FC236}">
                  <a16:creationId xmlns:a16="http://schemas.microsoft.com/office/drawing/2014/main" id="{6F64869D-6211-4E11-A33E-10EB220889AC}"/>
                </a:ext>
              </a:extLst>
            </p:cNvPr>
            <p:cNvCxnSpPr>
              <a:cxnSpLocks/>
              <a:stCxn id="202" idx="0"/>
              <a:endCxn id="212" idx="5"/>
            </p:cNvCxnSpPr>
            <p:nvPr/>
          </p:nvCxnSpPr>
          <p:spPr>
            <a:xfrm rot="16200000" flipV="1">
              <a:off x="1391065" y="1143551"/>
              <a:ext cx="1808113" cy="944907"/>
            </a:xfrm>
            <a:prstGeom prst="curvedConnector3">
              <a:avLst>
                <a:gd name="adj1" fmla="val 39426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Curved 160">
              <a:extLst>
                <a:ext uri="{FF2B5EF4-FFF2-40B4-BE49-F238E27FC236}">
                  <a16:creationId xmlns:a16="http://schemas.microsoft.com/office/drawing/2014/main" id="{598ED083-CD65-48A5-9286-18B5C61BEB3F}"/>
                </a:ext>
              </a:extLst>
            </p:cNvPr>
            <p:cNvCxnSpPr>
              <a:cxnSpLocks/>
              <a:stCxn id="202" idx="6"/>
              <a:endCxn id="210" idx="6"/>
            </p:cNvCxnSpPr>
            <p:nvPr/>
          </p:nvCxnSpPr>
          <p:spPr>
            <a:xfrm flipV="1">
              <a:off x="2996174" y="548288"/>
              <a:ext cx="12700" cy="2200373"/>
            </a:xfrm>
            <a:prstGeom prst="curvedConnector3">
              <a:avLst>
                <a:gd name="adj1" fmla="val 180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Curved 161">
              <a:extLst>
                <a:ext uri="{FF2B5EF4-FFF2-40B4-BE49-F238E27FC236}">
                  <a16:creationId xmlns:a16="http://schemas.microsoft.com/office/drawing/2014/main" id="{323EDFCC-2925-40EA-A43F-CFC3D0CA79F5}"/>
                </a:ext>
              </a:extLst>
            </p:cNvPr>
            <p:cNvCxnSpPr>
              <a:cxnSpLocks/>
              <a:stCxn id="202" idx="5"/>
              <a:endCxn id="205" idx="3"/>
            </p:cNvCxnSpPr>
            <p:nvPr/>
          </p:nvCxnSpPr>
          <p:spPr>
            <a:xfrm rot="5400000" flipH="1" flipV="1">
              <a:off x="2883981" y="1767691"/>
              <a:ext cx="1187852" cy="1097377"/>
            </a:xfrm>
            <a:prstGeom prst="curvedConnector4">
              <a:avLst>
                <a:gd name="adj1" fmla="val -10185"/>
                <a:gd name="adj2" fmla="val 11477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5F1979C-E50F-44AF-9460-CE895E7240BC}"/>
                </a:ext>
              </a:extLst>
            </p:cNvPr>
            <p:cNvSpPr txBox="1"/>
            <p:nvPr/>
          </p:nvSpPr>
          <p:spPr>
            <a:xfrm>
              <a:off x="966744" y="141151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A08B335-C23C-4F72-B098-D39FCF18FC9F}"/>
                </a:ext>
              </a:extLst>
            </p:cNvPr>
            <p:cNvSpPr txBox="1"/>
            <p:nvPr/>
          </p:nvSpPr>
          <p:spPr>
            <a:xfrm>
              <a:off x="1618956" y="109675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04D05B9-39CC-433D-894A-E1806C225DA8}"/>
                </a:ext>
              </a:extLst>
            </p:cNvPr>
            <p:cNvSpPr txBox="1"/>
            <p:nvPr/>
          </p:nvSpPr>
          <p:spPr>
            <a:xfrm>
              <a:off x="2082753" y="1801276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@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070297B-47D2-4FD1-BD06-096CB7A10C8A}"/>
                </a:ext>
              </a:extLst>
            </p:cNvPr>
            <p:cNvSpPr txBox="1"/>
            <p:nvPr/>
          </p:nvSpPr>
          <p:spPr>
            <a:xfrm>
              <a:off x="1902995" y="3079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D410240-CA96-4750-9B8F-DAD850B86BCD}"/>
                </a:ext>
              </a:extLst>
            </p:cNvPr>
            <p:cNvSpPr txBox="1"/>
            <p:nvPr/>
          </p:nvSpPr>
          <p:spPr>
            <a:xfrm>
              <a:off x="2733821" y="8249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6C29F4A-0DBE-4753-9C21-4205E9774148}"/>
                </a:ext>
              </a:extLst>
            </p:cNvPr>
            <p:cNvSpPr txBox="1"/>
            <p:nvPr/>
          </p:nvSpPr>
          <p:spPr>
            <a:xfrm>
              <a:off x="3013817" y="33262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F6C5466-9966-4265-B746-91F076DBA3D8}"/>
                </a:ext>
              </a:extLst>
            </p:cNvPr>
            <p:cNvSpPr txBox="1"/>
            <p:nvPr/>
          </p:nvSpPr>
          <p:spPr>
            <a:xfrm>
              <a:off x="3839308" y="106270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1AB5F82-952D-473C-8A8D-1EA865FBEA0C}"/>
                </a:ext>
              </a:extLst>
            </p:cNvPr>
            <p:cNvSpPr txBox="1"/>
            <p:nvPr/>
          </p:nvSpPr>
          <p:spPr>
            <a:xfrm>
              <a:off x="4975224" y="96541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484476FF-B342-40B8-823C-44930CB17D32}"/>
                </a:ext>
              </a:extLst>
            </p:cNvPr>
            <p:cNvSpPr txBox="1"/>
            <p:nvPr/>
          </p:nvSpPr>
          <p:spPr>
            <a:xfrm>
              <a:off x="4661030" y="11391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95C2E0E-B093-4D4E-A2E0-697D5050D9ED}"/>
                </a:ext>
              </a:extLst>
            </p:cNvPr>
            <p:cNvSpPr txBox="1"/>
            <p:nvPr/>
          </p:nvSpPr>
          <p:spPr>
            <a:xfrm>
              <a:off x="4727389" y="189418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29B6D6D-FAAD-43EB-BB53-5C9E6B6377DD}"/>
                </a:ext>
              </a:extLst>
            </p:cNvPr>
            <p:cNvSpPr txBox="1"/>
            <p:nvPr/>
          </p:nvSpPr>
          <p:spPr>
            <a:xfrm>
              <a:off x="4255195" y="202975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ED29835-F94C-4735-B4EE-D8FCD451F017}"/>
                </a:ext>
              </a:extLst>
            </p:cNvPr>
            <p:cNvSpPr txBox="1"/>
            <p:nvPr/>
          </p:nvSpPr>
          <p:spPr>
            <a:xfrm>
              <a:off x="2335372" y="92449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791B163-2C5B-48F1-8EBE-605F2EF74E17}"/>
                </a:ext>
              </a:extLst>
            </p:cNvPr>
            <p:cNvSpPr txBox="1"/>
            <p:nvPr/>
          </p:nvSpPr>
          <p:spPr>
            <a:xfrm>
              <a:off x="1635062" y="222394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C797A46-6B80-49DB-9CC7-112EE5BD7FBC}"/>
                </a:ext>
              </a:extLst>
            </p:cNvPr>
            <p:cNvSpPr txBox="1"/>
            <p:nvPr/>
          </p:nvSpPr>
          <p:spPr>
            <a:xfrm>
              <a:off x="789194" y="249576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FE57A91-3FB2-4447-97E1-8638D5C7A3EF}"/>
                </a:ext>
              </a:extLst>
            </p:cNvPr>
            <p:cNvSpPr txBox="1"/>
            <p:nvPr/>
          </p:nvSpPr>
          <p:spPr>
            <a:xfrm>
              <a:off x="2277390" y="24935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C14259D-F2FB-44FA-A79A-0C684500A0D1}"/>
                </a:ext>
              </a:extLst>
            </p:cNvPr>
            <p:cNvSpPr txBox="1"/>
            <p:nvPr/>
          </p:nvSpPr>
          <p:spPr>
            <a:xfrm>
              <a:off x="1710370" y="183723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02C0933D-234C-4FF2-B6B0-1E73B02142B6}"/>
                </a:ext>
              </a:extLst>
            </p:cNvPr>
            <p:cNvSpPr txBox="1"/>
            <p:nvPr/>
          </p:nvSpPr>
          <p:spPr>
            <a:xfrm>
              <a:off x="3437551" y="16375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0F6936C-FB14-41F0-B375-4CC84F2BFF74}"/>
                </a:ext>
              </a:extLst>
            </p:cNvPr>
            <p:cNvSpPr txBox="1"/>
            <p:nvPr/>
          </p:nvSpPr>
          <p:spPr>
            <a:xfrm>
              <a:off x="4056529" y="170581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F68E2D0-E626-48DC-AFC8-42A989E67D72}"/>
                </a:ext>
              </a:extLst>
            </p:cNvPr>
            <p:cNvGrpSpPr/>
            <p:nvPr/>
          </p:nvGrpSpPr>
          <p:grpSpPr>
            <a:xfrm>
              <a:off x="4752078" y="3595596"/>
              <a:ext cx="457200" cy="468983"/>
              <a:chOff x="8633613" y="4340361"/>
              <a:chExt cx="457200" cy="468983"/>
            </a:xfrm>
          </p:grpSpPr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129540C-98A5-4D13-A9F2-3F4F6B4BDB8C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198" name="Flowchart: Connector 197">
                <a:extLst>
                  <a:ext uri="{FF2B5EF4-FFF2-40B4-BE49-F238E27FC236}">
                    <a16:creationId xmlns:a16="http://schemas.microsoft.com/office/drawing/2014/main" id="{5AEA3E70-30D9-4C23-90FC-A3C9FEFEBE63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0A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8" name="Connector: Curved 187">
              <a:extLst>
                <a:ext uri="{FF2B5EF4-FFF2-40B4-BE49-F238E27FC236}">
                  <a16:creationId xmlns:a16="http://schemas.microsoft.com/office/drawing/2014/main" id="{D2567CD4-1F2C-40CC-9487-58E355064FAD}"/>
                </a:ext>
              </a:extLst>
            </p:cNvPr>
            <p:cNvCxnSpPr>
              <a:cxnSpLocks/>
              <a:stCxn id="198" idx="1"/>
              <a:endCxn id="212" idx="5"/>
            </p:cNvCxnSpPr>
            <p:nvPr/>
          </p:nvCxnSpPr>
          <p:spPr>
            <a:xfrm rot="16200000" flipV="1">
              <a:off x="1845549" y="689067"/>
              <a:ext cx="2950603" cy="2996366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or: Curved 188">
              <a:extLst>
                <a:ext uri="{FF2B5EF4-FFF2-40B4-BE49-F238E27FC236}">
                  <a16:creationId xmlns:a16="http://schemas.microsoft.com/office/drawing/2014/main" id="{B323C380-A5D8-40D7-A072-E04FCBC4D900}"/>
                </a:ext>
              </a:extLst>
            </p:cNvPr>
            <p:cNvCxnSpPr>
              <a:cxnSpLocks/>
              <a:stCxn id="198" idx="1"/>
              <a:endCxn id="210" idx="5"/>
            </p:cNvCxnSpPr>
            <p:nvPr/>
          </p:nvCxnSpPr>
          <p:spPr>
            <a:xfrm rot="16200000" flipV="1">
              <a:off x="2397817" y="1241335"/>
              <a:ext cx="2952618" cy="1889814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or: Curved 189">
              <a:extLst>
                <a:ext uri="{FF2B5EF4-FFF2-40B4-BE49-F238E27FC236}">
                  <a16:creationId xmlns:a16="http://schemas.microsoft.com/office/drawing/2014/main" id="{CB5CD092-CFA4-406D-9227-9C417B271C9F}"/>
                </a:ext>
              </a:extLst>
            </p:cNvPr>
            <p:cNvCxnSpPr>
              <a:cxnSpLocks/>
              <a:stCxn id="208" idx="5"/>
              <a:endCxn id="198" idx="6"/>
            </p:cNvCxnSpPr>
            <p:nvPr/>
          </p:nvCxnSpPr>
          <p:spPr>
            <a:xfrm rot="16200000" flipH="1">
              <a:off x="3046602" y="1661519"/>
              <a:ext cx="3151845" cy="1173507"/>
            </a:xfrm>
            <a:prstGeom prst="curvedConnector4">
              <a:avLst>
                <a:gd name="adj1" fmla="val 45311"/>
                <a:gd name="adj2" fmla="val 11948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or: Curved 190">
              <a:extLst>
                <a:ext uri="{FF2B5EF4-FFF2-40B4-BE49-F238E27FC236}">
                  <a16:creationId xmlns:a16="http://schemas.microsoft.com/office/drawing/2014/main" id="{73DBFE7B-4963-490F-B29E-1B0C14FE2243}"/>
                </a:ext>
              </a:extLst>
            </p:cNvPr>
            <p:cNvCxnSpPr>
              <a:cxnSpLocks/>
              <a:stCxn id="202" idx="5"/>
              <a:endCxn id="198" idx="2"/>
            </p:cNvCxnSpPr>
            <p:nvPr/>
          </p:nvCxnSpPr>
          <p:spPr>
            <a:xfrm rot="16200000" flipH="1">
              <a:off x="3383703" y="2455821"/>
              <a:ext cx="913890" cy="1822859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or: Curved 191">
              <a:extLst>
                <a:ext uri="{FF2B5EF4-FFF2-40B4-BE49-F238E27FC236}">
                  <a16:creationId xmlns:a16="http://schemas.microsoft.com/office/drawing/2014/main" id="{55812927-78FF-4C85-979D-27C0799465C4}"/>
                </a:ext>
              </a:extLst>
            </p:cNvPr>
            <p:cNvCxnSpPr>
              <a:cxnSpLocks/>
              <a:stCxn id="198" idx="7"/>
              <a:endCxn id="103" idx="6"/>
            </p:cNvCxnSpPr>
            <p:nvPr/>
          </p:nvCxnSpPr>
          <p:spPr>
            <a:xfrm rot="5400000" flipH="1" flipV="1">
              <a:off x="3595757" y="2049031"/>
              <a:ext cx="3160086" cy="66955"/>
            </a:xfrm>
            <a:prstGeom prst="curvedConnector4">
              <a:avLst>
                <a:gd name="adj1" fmla="val 22293"/>
                <a:gd name="adj2" fmla="val 441423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or: Curved 192">
              <a:extLst>
                <a:ext uri="{FF2B5EF4-FFF2-40B4-BE49-F238E27FC236}">
                  <a16:creationId xmlns:a16="http://schemas.microsoft.com/office/drawing/2014/main" id="{A3C2C4F0-557B-409F-BBEF-6A7CE97E67C2}"/>
                </a:ext>
              </a:extLst>
            </p:cNvPr>
            <p:cNvCxnSpPr>
              <a:cxnSpLocks/>
              <a:stCxn id="198" idx="3"/>
              <a:endCxn id="124" idx="4"/>
            </p:cNvCxnSpPr>
            <p:nvPr/>
          </p:nvCxnSpPr>
          <p:spPr>
            <a:xfrm rot="5400000" flipH="1">
              <a:off x="2181403" y="1348212"/>
              <a:ext cx="1006565" cy="4268694"/>
            </a:xfrm>
            <a:prstGeom prst="curvedConnector3">
              <a:avLst>
                <a:gd name="adj1" fmla="val -2936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Curved 193">
              <a:extLst>
                <a:ext uri="{FF2B5EF4-FFF2-40B4-BE49-F238E27FC236}">
                  <a16:creationId xmlns:a16="http://schemas.microsoft.com/office/drawing/2014/main" id="{9C97294E-7DF2-469A-8D3F-4FC0FAD27954}"/>
                </a:ext>
              </a:extLst>
            </p:cNvPr>
            <p:cNvCxnSpPr>
              <a:cxnSpLocks/>
              <a:stCxn id="198" idx="3"/>
              <a:endCxn id="113" idx="4"/>
            </p:cNvCxnSpPr>
            <p:nvPr/>
          </p:nvCxnSpPr>
          <p:spPr>
            <a:xfrm rot="5400000" flipH="1">
              <a:off x="1620724" y="787533"/>
              <a:ext cx="2127923" cy="4268694"/>
            </a:xfrm>
            <a:prstGeom prst="curvedConnector3">
              <a:avLst>
                <a:gd name="adj1" fmla="val -13889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82B0E02-F86D-478C-A12D-14549EB24D25}"/>
                </a:ext>
              </a:extLst>
            </p:cNvPr>
            <p:cNvSpPr txBox="1"/>
            <p:nvPr/>
          </p:nvSpPr>
          <p:spPr>
            <a:xfrm>
              <a:off x="1332687" y="346300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64B2D503-661B-404A-A2AA-09A2638C7C15}"/>
                </a:ext>
              </a:extLst>
            </p:cNvPr>
            <p:cNvSpPr txBox="1"/>
            <p:nvPr/>
          </p:nvSpPr>
          <p:spPr>
            <a:xfrm>
              <a:off x="5182670" y="118193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CA85CD7B-1123-489F-A039-4D2DCDBE1B34}"/>
                </a:ext>
              </a:extLst>
            </p:cNvPr>
            <p:cNvSpPr txBox="1"/>
            <p:nvPr/>
          </p:nvSpPr>
          <p:spPr>
            <a:xfrm>
              <a:off x="3287510" y="3244139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4-@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1528690B-1F57-4EDF-BAE8-9177B3E403B3}"/>
                </a:ext>
              </a:extLst>
            </p:cNvPr>
            <p:cNvSpPr txBox="1"/>
            <p:nvPr/>
          </p:nvSpPr>
          <p:spPr>
            <a:xfrm>
              <a:off x="3532070" y="2312374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12-@</a:t>
              </a:r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FD469995-CCD5-445E-8884-5F5E111F869E}"/>
              </a:ext>
            </a:extLst>
          </p:cNvPr>
          <p:cNvSpPr txBox="1"/>
          <p:nvPr/>
        </p:nvSpPr>
        <p:spPr>
          <a:xfrm>
            <a:off x="5598812" y="4016843"/>
            <a:ext cx="58473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Determining flow values for loop;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Given X1302 as @ then flow at node 13 is “out more” and flow at node 02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X1302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X0A02 we see flow at node 02 is “in less” and flow at node 0A is “out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X0A02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X130A we see flow at node 13 is “out less” so flow at node 0A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X130A must be “less” or “-@”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696C4A-B52D-4281-B032-7682B4B7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68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CF8AEA80-8B3F-4CA4-B9A0-800C8527CC1F}"/>
              </a:ext>
            </a:extLst>
          </p:cNvPr>
          <p:cNvSpPr txBox="1"/>
          <p:nvPr/>
        </p:nvSpPr>
        <p:spPr>
          <a:xfrm>
            <a:off x="5695944" y="189682"/>
            <a:ext cx="145130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X010A = 09 = b1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X0A02 = 08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X0308 = 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X0405 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X0506 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X060A 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X070A = 05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X0A08 = 16 = -b8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X0A09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X1012 = 06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X1207 = 05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X1211 = 01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X1302 = 04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1F4C15-6827-441F-BB67-EC2788FE9610}"/>
              </a:ext>
            </a:extLst>
          </p:cNvPr>
          <p:cNvSpPr txBox="1"/>
          <p:nvPr/>
        </p:nvSpPr>
        <p:spPr>
          <a:xfrm>
            <a:off x="5695944" y="1436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Current flow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C79F682-10A0-4D22-AA3A-A9D5DB18BA63}"/>
              </a:ext>
            </a:extLst>
          </p:cNvPr>
          <p:cNvSpPr txBox="1"/>
          <p:nvPr/>
        </p:nvSpPr>
        <p:spPr>
          <a:xfrm>
            <a:off x="272073" y="4324694"/>
            <a:ext cx="50310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Iteration VIII – Step 1: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Find (w1 –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) with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= 0 (arbitrarily) using basic links and   </a:t>
            </a:r>
            <a:r>
              <a:rPr lang="en-US" sz="900" dirty="0" err="1">
                <a:latin typeface="Consolas" panose="020B0609020204030204" pitchFamily="49" charset="0"/>
              </a:rPr>
              <a:t>wi-wj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Cij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w01 –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C010A = 1; </a:t>
            </a:r>
            <a:r>
              <a:rPr lang="en-US" sz="900" u="sng" dirty="0">
                <a:latin typeface="Consolas" panose="020B0609020204030204" pitchFamily="49" charset="0"/>
              </a:rPr>
              <a:t>w01 = 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w02 = C0A02 = 1; w02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w03 – w08 = C0308 = 0; w03 – (-1) = 0; w03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w04 – w05 = C0405 = 0; w04 – 1 = 0; </a:t>
            </a:r>
            <a:r>
              <a:rPr lang="en-US" sz="900" u="sng" dirty="0">
                <a:latin typeface="Consolas" panose="020B0609020204030204" pitchFamily="49" charset="0"/>
              </a:rPr>
              <a:t>w04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w05 – w06 = C0506 = 0; w05 – 1 = 0; </a:t>
            </a:r>
            <a:r>
              <a:rPr lang="en-US" sz="900" u="sng" dirty="0">
                <a:latin typeface="Consolas" panose="020B0609020204030204" pitchFamily="49" charset="0"/>
              </a:rPr>
              <a:t>w05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w06 -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C060A = 1; </a:t>
            </a:r>
            <a:r>
              <a:rPr lang="en-US" sz="900" u="sng" dirty="0">
                <a:latin typeface="Consolas" panose="020B0609020204030204" pitchFamily="49" charset="0"/>
              </a:rPr>
              <a:t>w06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w07 -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C070A = 1; </a:t>
            </a:r>
            <a:r>
              <a:rPr lang="en-US" sz="900" u="sng" dirty="0">
                <a:latin typeface="Consolas" panose="020B0609020204030204" pitchFamily="49" charset="0"/>
              </a:rPr>
              <a:t>w07 = 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w08 = C0A08 = 1; w08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w09 = C0A09 = 1; w09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w10 – w12 = C1012 = 0; w10 – 1 = 0; </a:t>
            </a:r>
            <a:r>
              <a:rPr lang="en-US" sz="900" u="sng" dirty="0">
                <a:latin typeface="Consolas" panose="020B0609020204030204" pitchFamily="49" charset="0"/>
              </a:rPr>
              <a:t>w10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w12 – w11 = C1211 = 0; 1 - w11 = 0; </a:t>
            </a:r>
            <a:r>
              <a:rPr lang="en-US" sz="900" u="sng" dirty="0">
                <a:latin typeface="Consolas" panose="020B0609020204030204" pitchFamily="49" charset="0"/>
              </a:rPr>
              <a:t>W11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w12 - w07 = C1207 = 0; w12 – 1 = 0; </a:t>
            </a:r>
            <a:r>
              <a:rPr lang="en-US" sz="900" u="sng" dirty="0">
                <a:latin typeface="Consolas" panose="020B0609020204030204" pitchFamily="49" charset="0"/>
              </a:rPr>
              <a:t>w12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w13 – w02 = C1302 = 0; w13 – (-1) = 0; w13 = -1</a:t>
            </a:r>
            <a:endParaRPr lang="en-US" sz="900" u="sng" dirty="0">
              <a:latin typeface="Consolas" panose="020B0609020204030204" pitchFamily="49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C5F17D-3F32-4A25-88BA-844E60928180}"/>
              </a:ext>
            </a:extLst>
          </p:cNvPr>
          <p:cNvSpPr txBox="1"/>
          <p:nvPr/>
        </p:nvSpPr>
        <p:spPr>
          <a:xfrm>
            <a:off x="5695944" y="2572861"/>
            <a:ext cx="33744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2: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non-basic variable should be added to the basic group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X0104: w01 – w04 – C0104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X0112: w01 – w12 – C0112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X0205: w02 – w05 – C0205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X0206: w02 – w06 – C0206 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X0308: w03 – w08 – C0308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X0405: w04 – w05 – C0405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X0503: w05 – w03 – C0503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X0506: w05 – w06 – C0506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X0510: w05 – w10 – C0510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X0604: w06 – w04 – C0604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X0802: w08 – w02 – C0802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X1009: w10 – w09 – C1009 = 1 – (-1) = 2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X1012: w10 – w12 – C1012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X1013: w10 – w13 – C1013 = 1 – (-1) = 2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X1207: w12 – w07 – C1207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X1211: w12 – w11 – C1211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X1302: w13 – w02 – C1302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X1304: w13 – w04 – C1304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X1305: w13 – w05 – C1305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X1308: w13 – w08 – C1308 =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95CC74A-31EC-4FB3-8CFF-0CF878DBB251}"/>
              </a:ext>
            </a:extLst>
          </p:cNvPr>
          <p:cNvSpPr txBox="1"/>
          <p:nvPr/>
        </p:nvSpPr>
        <p:spPr>
          <a:xfrm>
            <a:off x="9142643" y="3105895"/>
            <a:ext cx="29825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Need to break tie for X1009, X1302, and X1308 using original cost value.  Pick least cost.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X1009 = 9</a:t>
            </a:r>
          </a:p>
          <a:p>
            <a:r>
              <a:rPr lang="en-US" sz="900" dirty="0">
                <a:solidFill>
                  <a:schemeClr val="accent2"/>
                </a:solidFill>
                <a:latin typeface="Consolas" panose="020B0609020204030204" pitchFamily="49" charset="0"/>
              </a:rPr>
              <a:t>X1013 = 4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Pick X1013 to add to basic group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957C6D-5056-438A-AD0F-B1869CF0B7C0}"/>
              </a:ext>
            </a:extLst>
          </p:cNvPr>
          <p:cNvGrpSpPr/>
          <p:nvPr/>
        </p:nvGrpSpPr>
        <p:grpSpPr>
          <a:xfrm>
            <a:off x="321739" y="273865"/>
            <a:ext cx="5111321" cy="3790714"/>
            <a:chOff x="321739" y="273865"/>
            <a:chExt cx="5111321" cy="3790714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C3F5D4B-0ECE-432C-A1CD-DA07188046A7}"/>
                </a:ext>
              </a:extLst>
            </p:cNvPr>
            <p:cNvSpPr txBox="1"/>
            <p:nvPr/>
          </p:nvSpPr>
          <p:spPr>
            <a:xfrm>
              <a:off x="686121" y="11446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C92EBAF-C0EA-4E88-83B7-E7C4D42B5305}"/>
                </a:ext>
              </a:extLst>
            </p:cNvPr>
            <p:cNvGrpSpPr/>
            <p:nvPr/>
          </p:nvGrpSpPr>
          <p:grpSpPr>
            <a:xfrm>
              <a:off x="1432422" y="321703"/>
              <a:ext cx="457200" cy="470939"/>
              <a:chOff x="5313957" y="2187826"/>
              <a:chExt cx="457200" cy="470939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2C2E72F6-727E-4271-936B-D78E8CCDFACC}"/>
                  </a:ext>
                </a:extLst>
              </p:cNvPr>
              <p:cNvSpPr txBox="1"/>
              <p:nvPr/>
            </p:nvSpPr>
            <p:spPr>
              <a:xfrm>
                <a:off x="5369395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-12</a:t>
                </a:r>
              </a:p>
            </p:txBody>
          </p:sp>
          <p:sp>
            <p:nvSpPr>
              <p:cNvPr id="227" name="Flowchart: Connector 226">
                <a:extLst>
                  <a:ext uri="{FF2B5EF4-FFF2-40B4-BE49-F238E27FC236}">
                    <a16:creationId xmlns:a16="http://schemas.microsoft.com/office/drawing/2014/main" id="{59C63CC8-CB45-4CE8-9BC8-FBDBEC990E72}"/>
                  </a:ext>
                </a:extLst>
              </p:cNvPr>
              <p:cNvSpPr/>
              <p:nvPr/>
            </p:nvSpPr>
            <p:spPr>
              <a:xfrm>
                <a:off x="5313957" y="2187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34FA7A3-C74C-4FD2-8A4C-BD3C2F165BF9}"/>
                </a:ext>
              </a:extLst>
            </p:cNvPr>
            <p:cNvGrpSpPr/>
            <p:nvPr/>
          </p:nvGrpSpPr>
          <p:grpSpPr>
            <a:xfrm>
              <a:off x="2538974" y="319688"/>
              <a:ext cx="457200" cy="472954"/>
              <a:chOff x="6420509" y="2185811"/>
              <a:chExt cx="457200" cy="472954"/>
            </a:xfrm>
          </p:grpSpPr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01A3D536-2F9E-41AF-AFD8-6F94451EAE9C}"/>
                  </a:ext>
                </a:extLst>
              </p:cNvPr>
              <p:cNvSpPr txBox="1"/>
              <p:nvPr/>
            </p:nvSpPr>
            <p:spPr>
              <a:xfrm>
                <a:off x="6480217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-16</a:t>
                </a:r>
              </a:p>
            </p:txBody>
          </p:sp>
          <p:sp>
            <p:nvSpPr>
              <p:cNvPr id="218" name="Flowchart: Connector 217">
                <a:extLst>
                  <a:ext uri="{FF2B5EF4-FFF2-40B4-BE49-F238E27FC236}">
                    <a16:creationId xmlns:a16="http://schemas.microsoft.com/office/drawing/2014/main" id="{AE2B0140-2257-4E36-9CB9-07F9773C779C}"/>
                  </a:ext>
                </a:extLst>
              </p:cNvPr>
              <p:cNvSpPr/>
              <p:nvPr/>
            </p:nvSpPr>
            <p:spPr>
              <a:xfrm>
                <a:off x="6420509" y="218581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AD5EDC8-4E89-4D53-943E-9050475993EE}"/>
                </a:ext>
              </a:extLst>
            </p:cNvPr>
            <p:cNvGrpSpPr/>
            <p:nvPr/>
          </p:nvGrpSpPr>
          <p:grpSpPr>
            <a:xfrm>
              <a:off x="3645526" y="282106"/>
              <a:ext cx="457200" cy="468971"/>
              <a:chOff x="7527061" y="2148229"/>
              <a:chExt cx="457200" cy="468971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373A518F-1326-4FBB-9720-50E600AF1E3F}"/>
                  </a:ext>
                </a:extLst>
              </p:cNvPr>
              <p:cNvSpPr txBox="1"/>
              <p:nvPr/>
            </p:nvSpPr>
            <p:spPr>
              <a:xfrm>
                <a:off x="7643687" y="240175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  <p:sp>
            <p:nvSpPr>
              <p:cNvPr id="216" name="Flowchart: Connector 215">
                <a:extLst>
                  <a:ext uri="{FF2B5EF4-FFF2-40B4-BE49-F238E27FC236}">
                    <a16:creationId xmlns:a16="http://schemas.microsoft.com/office/drawing/2014/main" id="{5B790512-25C4-4D7E-87B1-77A3581BFE4A}"/>
                  </a:ext>
                </a:extLst>
              </p:cNvPr>
              <p:cNvSpPr/>
              <p:nvPr/>
            </p:nvSpPr>
            <p:spPr>
              <a:xfrm>
                <a:off x="7527061" y="214822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FF8C40C8-34A0-42D4-AFE6-17DCB106DBF0}"/>
                </a:ext>
              </a:extLst>
            </p:cNvPr>
            <p:cNvSpPr/>
            <p:nvPr/>
          </p:nvSpPr>
          <p:spPr>
            <a:xfrm>
              <a:off x="4752078" y="2738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62CBADA3-BDF8-4274-86EE-EDCAB72533D9}"/>
                </a:ext>
              </a:extLst>
            </p:cNvPr>
            <p:cNvSpPr/>
            <p:nvPr/>
          </p:nvSpPr>
          <p:spPr>
            <a:xfrm>
              <a:off x="1432422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7F7C8885-2A79-4C60-B6D2-CFA37CDFA685}"/>
                </a:ext>
              </a:extLst>
            </p:cNvPr>
            <p:cNvSpPr/>
            <p:nvPr/>
          </p:nvSpPr>
          <p:spPr>
            <a:xfrm>
              <a:off x="2538974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CF708F4-5D93-4CB9-8604-2A04465B756A}"/>
                </a:ext>
              </a:extLst>
            </p:cNvPr>
            <p:cNvGrpSpPr/>
            <p:nvPr/>
          </p:nvGrpSpPr>
          <p:grpSpPr>
            <a:xfrm>
              <a:off x="3645526" y="1361121"/>
              <a:ext cx="457200" cy="469055"/>
              <a:chOff x="7527061" y="3227244"/>
              <a:chExt cx="457200" cy="469055"/>
            </a:xfrm>
          </p:grpSpPr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BC18059-F51D-443A-AD83-E69186226431}"/>
                  </a:ext>
                </a:extLst>
              </p:cNvPr>
              <p:cNvSpPr txBox="1"/>
              <p:nvPr/>
            </p:nvSpPr>
            <p:spPr>
              <a:xfrm>
                <a:off x="7620873" y="3480855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  <p:sp>
            <p:nvSpPr>
              <p:cNvPr id="214" name="Flowchart: Connector 213">
                <a:extLst>
                  <a:ext uri="{FF2B5EF4-FFF2-40B4-BE49-F238E27FC236}">
                    <a16:creationId xmlns:a16="http://schemas.microsoft.com/office/drawing/2014/main" id="{A2D26EEE-FACD-4EA0-8627-20A7174C7E03}"/>
                  </a:ext>
                </a:extLst>
              </p:cNvPr>
              <p:cNvSpPr/>
              <p:nvPr/>
            </p:nvSpPr>
            <p:spPr>
              <a:xfrm>
                <a:off x="7527061" y="322724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65AA8FDC-DC78-4EBE-A823-B8AF5EC3EAF8}"/>
                </a:ext>
              </a:extLst>
            </p:cNvPr>
            <p:cNvSpPr/>
            <p:nvPr/>
          </p:nvSpPr>
          <p:spPr>
            <a:xfrm>
              <a:off x="4752078" y="135288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02B2F2ED-6312-4206-A66B-82F59CFBC180}"/>
                </a:ext>
              </a:extLst>
            </p:cNvPr>
            <p:cNvSpPr/>
            <p:nvPr/>
          </p:nvSpPr>
          <p:spPr>
            <a:xfrm>
              <a:off x="321739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93CB8C4F-7184-4073-85F4-FEDA69958CA0}"/>
                </a:ext>
              </a:extLst>
            </p:cNvPr>
            <p:cNvGrpSpPr/>
            <p:nvPr/>
          </p:nvGrpSpPr>
          <p:grpSpPr>
            <a:xfrm>
              <a:off x="1432422" y="2522076"/>
              <a:ext cx="457200" cy="471811"/>
              <a:chOff x="5313957" y="4388199"/>
              <a:chExt cx="457200" cy="471811"/>
            </a:xfrm>
          </p:grpSpPr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00331D5-95AC-4C44-A8DC-523A1FA7CF6B}"/>
                  </a:ext>
                </a:extLst>
              </p:cNvPr>
              <p:cNvSpPr txBox="1"/>
              <p:nvPr/>
            </p:nvSpPr>
            <p:spPr>
              <a:xfrm>
                <a:off x="5424576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  <p:sp>
            <p:nvSpPr>
              <p:cNvPr id="212" name="Flowchart: Connector 211">
                <a:extLst>
                  <a:ext uri="{FF2B5EF4-FFF2-40B4-BE49-F238E27FC236}">
                    <a16:creationId xmlns:a16="http://schemas.microsoft.com/office/drawing/2014/main" id="{2D0F5053-A307-4AC1-8CD7-611A1FDE2194}"/>
                  </a:ext>
                </a:extLst>
              </p:cNvPr>
              <p:cNvSpPr/>
              <p:nvPr/>
            </p:nvSpPr>
            <p:spPr>
              <a:xfrm>
                <a:off x="5313957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F0AF2DC-A712-4435-93E2-CEB225FDCF81}"/>
                </a:ext>
              </a:extLst>
            </p:cNvPr>
            <p:cNvGrpSpPr/>
            <p:nvPr/>
          </p:nvGrpSpPr>
          <p:grpSpPr>
            <a:xfrm>
              <a:off x="2538974" y="2520061"/>
              <a:ext cx="457200" cy="473826"/>
              <a:chOff x="6420509" y="4386184"/>
              <a:chExt cx="457200" cy="473826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38AFC3A-1987-48CF-8919-18E2EBF28668}"/>
                  </a:ext>
                </a:extLst>
              </p:cNvPr>
              <p:cNvSpPr txBox="1"/>
              <p:nvPr/>
            </p:nvSpPr>
            <p:spPr>
              <a:xfrm>
                <a:off x="6531128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  <p:sp>
            <p:nvSpPr>
              <p:cNvPr id="210" name="Flowchart: Connector 209">
                <a:extLst>
                  <a:ext uri="{FF2B5EF4-FFF2-40B4-BE49-F238E27FC236}">
                    <a16:creationId xmlns:a16="http://schemas.microsoft.com/office/drawing/2014/main" id="{1F3636C9-E1F2-4F59-AD0F-47DA2EE9C6DC}"/>
                  </a:ext>
                </a:extLst>
              </p:cNvPr>
              <p:cNvSpPr/>
              <p:nvPr/>
            </p:nvSpPr>
            <p:spPr>
              <a:xfrm>
                <a:off x="6420509" y="438618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5B0AE0F-281E-4AA7-9454-FF8979B79262}"/>
                </a:ext>
              </a:extLst>
            </p:cNvPr>
            <p:cNvGrpSpPr/>
            <p:nvPr/>
          </p:nvGrpSpPr>
          <p:grpSpPr>
            <a:xfrm>
              <a:off x="4752078" y="2474238"/>
              <a:ext cx="457200" cy="468983"/>
              <a:chOff x="8633613" y="4340361"/>
              <a:chExt cx="457200" cy="468983"/>
            </a:xfrm>
          </p:grpSpPr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941647E8-57E0-435D-A7C2-DC71357AB62F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680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</a:t>
                </a:r>
              </a:p>
            </p:txBody>
          </p:sp>
          <p:sp>
            <p:nvSpPr>
              <p:cNvPr id="208" name="Flowchart: Connector 207">
                <a:extLst>
                  <a:ext uri="{FF2B5EF4-FFF2-40B4-BE49-F238E27FC236}">
                    <a16:creationId xmlns:a16="http://schemas.microsoft.com/office/drawing/2014/main" id="{6642A719-FB97-4BA1-B4B8-6BCDFD4713AD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5161906C-90EB-4346-8C8A-20BB301EE19D}"/>
                </a:ext>
              </a:extLst>
            </p:cNvPr>
            <p:cNvSpPr/>
            <p:nvPr/>
          </p:nvSpPr>
          <p:spPr>
            <a:xfrm>
              <a:off x="321739" y="2522076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F02DADF-5E14-45F6-88DE-04D33A864ED5}"/>
                </a:ext>
              </a:extLst>
            </p:cNvPr>
            <p:cNvCxnSpPr>
              <a:cxnSpLocks/>
              <a:stCxn id="227" idx="3"/>
              <a:endCxn id="111" idx="7"/>
            </p:cNvCxnSpPr>
            <p:nvPr/>
          </p:nvCxnSpPr>
          <p:spPr>
            <a:xfrm flipH="1">
              <a:off x="711984" y="711948"/>
              <a:ext cx="787393" cy="75572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6099BAFA-E342-4722-A0A7-E053B4C22CB1}"/>
                </a:ext>
              </a:extLst>
            </p:cNvPr>
            <p:cNvCxnSpPr>
              <a:cxnSpLocks/>
              <a:stCxn id="227" idx="4"/>
              <a:endCxn id="103" idx="0"/>
            </p:cNvCxnSpPr>
            <p:nvPr/>
          </p:nvCxnSpPr>
          <p:spPr>
            <a:xfrm>
              <a:off x="1661022" y="778903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2D912F43-FA7C-4244-8B2C-2D4B1F56913B}"/>
                </a:ext>
              </a:extLst>
            </p:cNvPr>
            <p:cNvCxnSpPr>
              <a:cxnSpLocks/>
              <a:stCxn id="218" idx="2"/>
              <a:endCxn id="227" idx="6"/>
            </p:cNvCxnSpPr>
            <p:nvPr/>
          </p:nvCxnSpPr>
          <p:spPr>
            <a:xfrm flipH="1">
              <a:off x="1889622" y="548288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90D1EF17-3A78-4D0D-9717-EA5C40EFEAAC}"/>
                </a:ext>
              </a:extLst>
            </p:cNvPr>
            <p:cNvCxnSpPr>
              <a:cxnSpLocks/>
              <a:stCxn id="216" idx="4"/>
              <a:endCxn id="214" idx="0"/>
            </p:cNvCxnSpPr>
            <p:nvPr/>
          </p:nvCxnSpPr>
          <p:spPr>
            <a:xfrm>
              <a:off x="3874126" y="739306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E0058BC-72F5-4189-95EC-02EE5F93AA4D}"/>
                </a:ext>
              </a:extLst>
            </p:cNvPr>
            <p:cNvCxnSpPr>
              <a:cxnSpLocks/>
              <a:stCxn id="216" idx="5"/>
              <a:endCxn id="109" idx="1"/>
            </p:cNvCxnSpPr>
            <p:nvPr/>
          </p:nvCxnSpPr>
          <p:spPr>
            <a:xfrm>
              <a:off x="4035771" y="672351"/>
              <a:ext cx="783262" cy="74748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or: Curved 147">
              <a:extLst>
                <a:ext uri="{FF2B5EF4-FFF2-40B4-BE49-F238E27FC236}">
                  <a16:creationId xmlns:a16="http://schemas.microsoft.com/office/drawing/2014/main" id="{4A613A22-0E2C-4421-B75B-12A6C81F88A5}"/>
                </a:ext>
              </a:extLst>
            </p:cNvPr>
            <p:cNvCxnSpPr>
              <a:cxnSpLocks/>
              <a:stCxn id="111" idx="5"/>
              <a:endCxn id="214" idx="3"/>
            </p:cNvCxnSpPr>
            <p:nvPr/>
          </p:nvCxnSpPr>
          <p:spPr>
            <a:xfrm rot="5400000" flipH="1" flipV="1">
              <a:off x="2192433" y="270916"/>
              <a:ext cx="39597" cy="3000497"/>
            </a:xfrm>
            <a:prstGeom prst="curvedConnector3">
              <a:avLst>
                <a:gd name="adj1" fmla="val -74640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0D583BE-5794-49ED-8E65-4EE6EC02597D}"/>
                </a:ext>
              </a:extLst>
            </p:cNvPr>
            <p:cNvCxnSpPr>
              <a:cxnSpLocks/>
              <a:stCxn id="103" idx="2"/>
              <a:endCxn id="111" idx="6"/>
            </p:cNvCxnSpPr>
            <p:nvPr/>
          </p:nvCxnSpPr>
          <p:spPr>
            <a:xfrm flipH="1">
              <a:off x="778939" y="1629318"/>
              <a:ext cx="653483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09733CC6-3D06-493A-87EA-B9FBDDDBC904}"/>
                </a:ext>
              </a:extLst>
            </p:cNvPr>
            <p:cNvCxnSpPr>
              <a:cxnSpLocks/>
              <a:stCxn id="103" idx="4"/>
              <a:endCxn id="212" idx="0"/>
            </p:cNvCxnSpPr>
            <p:nvPr/>
          </p:nvCxnSpPr>
          <p:spPr>
            <a:xfrm>
              <a:off x="1661022" y="1857918"/>
              <a:ext cx="0" cy="6641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B3FDB965-0651-4D98-95F1-930423A51E2C}"/>
                </a:ext>
              </a:extLst>
            </p:cNvPr>
            <p:cNvCxnSpPr>
              <a:cxnSpLocks/>
              <a:stCxn id="105" idx="0"/>
              <a:endCxn id="218" idx="4"/>
            </p:cNvCxnSpPr>
            <p:nvPr/>
          </p:nvCxnSpPr>
          <p:spPr>
            <a:xfrm flipV="1">
              <a:off x="2767574" y="776888"/>
              <a:ext cx="0" cy="6218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or: Curved 152">
              <a:extLst>
                <a:ext uri="{FF2B5EF4-FFF2-40B4-BE49-F238E27FC236}">
                  <a16:creationId xmlns:a16="http://schemas.microsoft.com/office/drawing/2014/main" id="{726550C3-3E42-45BD-8A7F-B413269D3F40}"/>
                </a:ext>
              </a:extLst>
            </p:cNvPr>
            <p:cNvCxnSpPr>
              <a:cxnSpLocks/>
              <a:stCxn id="214" idx="1"/>
              <a:endCxn id="103" idx="7"/>
            </p:cNvCxnSpPr>
            <p:nvPr/>
          </p:nvCxnSpPr>
          <p:spPr>
            <a:xfrm rot="16200000" flipH="1" flipV="1">
              <a:off x="2747775" y="502967"/>
              <a:ext cx="39597" cy="1889814"/>
            </a:xfrm>
            <a:prstGeom prst="curvedConnector3">
              <a:avLst>
                <a:gd name="adj1" fmla="val -746408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D74F058F-ABD1-4C5A-9DD9-5FE94EFAFE80}"/>
                </a:ext>
              </a:extLst>
            </p:cNvPr>
            <p:cNvCxnSpPr>
              <a:cxnSpLocks/>
              <a:stCxn id="109" idx="0"/>
              <a:endCxn id="101" idx="4"/>
            </p:cNvCxnSpPr>
            <p:nvPr/>
          </p:nvCxnSpPr>
          <p:spPr>
            <a:xfrm flipV="1">
              <a:off x="4980678" y="731065"/>
              <a:ext cx="0" cy="621815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04C57F0-DAEF-4104-8B0F-2122559D0049}"/>
                </a:ext>
              </a:extLst>
            </p:cNvPr>
            <p:cNvCxnSpPr>
              <a:cxnSpLocks/>
              <a:stCxn id="109" idx="4"/>
              <a:endCxn id="208" idx="0"/>
            </p:cNvCxnSpPr>
            <p:nvPr/>
          </p:nvCxnSpPr>
          <p:spPr>
            <a:xfrm>
              <a:off x="4980678" y="1810080"/>
              <a:ext cx="0" cy="66415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5C15E001-1919-42CF-86F2-E4C0F5A02F73}"/>
                </a:ext>
              </a:extLst>
            </p:cNvPr>
            <p:cNvCxnSpPr>
              <a:cxnSpLocks/>
              <a:stCxn id="212" idx="2"/>
              <a:endCxn id="123" idx="6"/>
            </p:cNvCxnSpPr>
            <p:nvPr/>
          </p:nvCxnSpPr>
          <p:spPr>
            <a:xfrm flipH="1">
              <a:off x="778939" y="2750676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B389BE0-A929-41F4-AD67-2AB0C250F3F4}"/>
                </a:ext>
              </a:extLst>
            </p:cNvPr>
            <p:cNvCxnSpPr>
              <a:cxnSpLocks/>
              <a:stCxn id="212" idx="6"/>
              <a:endCxn id="210" idx="2"/>
            </p:cNvCxnSpPr>
            <p:nvPr/>
          </p:nvCxnSpPr>
          <p:spPr>
            <a:xfrm flipV="1">
              <a:off x="1889622" y="2748661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Curved 157">
              <a:extLst>
                <a:ext uri="{FF2B5EF4-FFF2-40B4-BE49-F238E27FC236}">
                  <a16:creationId xmlns:a16="http://schemas.microsoft.com/office/drawing/2014/main" id="{CD133912-60A5-4E47-AA72-F5EB9718B525}"/>
                </a:ext>
              </a:extLst>
            </p:cNvPr>
            <p:cNvCxnSpPr>
              <a:cxnSpLocks/>
              <a:stCxn id="212" idx="7"/>
              <a:endCxn id="109" idx="3"/>
            </p:cNvCxnSpPr>
            <p:nvPr/>
          </p:nvCxnSpPr>
          <p:spPr>
            <a:xfrm rot="5400000" flipH="1" flipV="1">
              <a:off x="2897897" y="667895"/>
              <a:ext cx="845906" cy="2996366"/>
            </a:xfrm>
            <a:prstGeom prst="curvedConnector3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27E2903-3BF6-4C2A-B89B-0923AB5A2A50}"/>
                </a:ext>
              </a:extLst>
            </p:cNvPr>
            <p:cNvCxnSpPr>
              <a:cxnSpLocks/>
              <a:stCxn id="210" idx="1"/>
              <a:endCxn id="103" idx="5"/>
            </p:cNvCxnSpPr>
            <p:nvPr/>
          </p:nvCxnSpPr>
          <p:spPr>
            <a:xfrm flipH="1" flipV="1">
              <a:off x="1822667" y="1790963"/>
              <a:ext cx="783262" cy="79605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or: Curved 159">
              <a:extLst>
                <a:ext uri="{FF2B5EF4-FFF2-40B4-BE49-F238E27FC236}">
                  <a16:creationId xmlns:a16="http://schemas.microsoft.com/office/drawing/2014/main" id="{CD368AB5-B2B7-4615-8CD3-1040FD93574E}"/>
                </a:ext>
              </a:extLst>
            </p:cNvPr>
            <p:cNvCxnSpPr>
              <a:cxnSpLocks/>
              <a:stCxn id="210" idx="0"/>
              <a:endCxn id="227" idx="5"/>
            </p:cNvCxnSpPr>
            <p:nvPr/>
          </p:nvCxnSpPr>
          <p:spPr>
            <a:xfrm rot="16200000" flipV="1">
              <a:off x="1391065" y="1143551"/>
              <a:ext cx="1808113" cy="944907"/>
            </a:xfrm>
            <a:prstGeom prst="curvedConnector3">
              <a:avLst>
                <a:gd name="adj1" fmla="val 39426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Curved 160">
              <a:extLst>
                <a:ext uri="{FF2B5EF4-FFF2-40B4-BE49-F238E27FC236}">
                  <a16:creationId xmlns:a16="http://schemas.microsoft.com/office/drawing/2014/main" id="{041CF20F-0843-43C5-84D0-B4A7A72164A7}"/>
                </a:ext>
              </a:extLst>
            </p:cNvPr>
            <p:cNvCxnSpPr>
              <a:cxnSpLocks/>
              <a:stCxn id="210" idx="6"/>
              <a:endCxn id="218" idx="6"/>
            </p:cNvCxnSpPr>
            <p:nvPr/>
          </p:nvCxnSpPr>
          <p:spPr>
            <a:xfrm flipV="1">
              <a:off x="2996174" y="548288"/>
              <a:ext cx="12700" cy="2200373"/>
            </a:xfrm>
            <a:prstGeom prst="curvedConnector3">
              <a:avLst>
                <a:gd name="adj1" fmla="val 180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Curved 161">
              <a:extLst>
                <a:ext uri="{FF2B5EF4-FFF2-40B4-BE49-F238E27FC236}">
                  <a16:creationId xmlns:a16="http://schemas.microsoft.com/office/drawing/2014/main" id="{5D001E88-649F-4E37-ABF8-9F04F5FFAB4E}"/>
                </a:ext>
              </a:extLst>
            </p:cNvPr>
            <p:cNvCxnSpPr>
              <a:cxnSpLocks/>
              <a:stCxn id="210" idx="5"/>
              <a:endCxn id="213" idx="3"/>
            </p:cNvCxnSpPr>
            <p:nvPr/>
          </p:nvCxnSpPr>
          <p:spPr>
            <a:xfrm rot="5400000" flipH="1" flipV="1">
              <a:off x="2883981" y="1767691"/>
              <a:ext cx="1187852" cy="1097377"/>
            </a:xfrm>
            <a:prstGeom prst="curvedConnector4">
              <a:avLst>
                <a:gd name="adj1" fmla="val -10185"/>
                <a:gd name="adj2" fmla="val 11477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DAD35-F34D-49C4-A12C-88B9D6A947E4}"/>
                </a:ext>
              </a:extLst>
            </p:cNvPr>
            <p:cNvSpPr txBox="1"/>
            <p:nvPr/>
          </p:nvSpPr>
          <p:spPr>
            <a:xfrm>
              <a:off x="966744" y="141151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C2B6C8E-30AC-433F-BC58-431CC49FA983}"/>
                </a:ext>
              </a:extLst>
            </p:cNvPr>
            <p:cNvSpPr txBox="1"/>
            <p:nvPr/>
          </p:nvSpPr>
          <p:spPr>
            <a:xfrm>
              <a:off x="1618956" y="109675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61C4C51-3109-4CAB-B316-8DF82B4FCA43}"/>
                </a:ext>
              </a:extLst>
            </p:cNvPr>
            <p:cNvSpPr txBox="1"/>
            <p:nvPr/>
          </p:nvSpPr>
          <p:spPr>
            <a:xfrm>
              <a:off x="2082753" y="180127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BFBF127-BED5-47CF-A5DC-DB8795CE1A52}"/>
                </a:ext>
              </a:extLst>
            </p:cNvPr>
            <p:cNvSpPr txBox="1"/>
            <p:nvPr/>
          </p:nvSpPr>
          <p:spPr>
            <a:xfrm>
              <a:off x="1902995" y="3079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3BC7355-6012-41D8-8DBD-6AAC4453F609}"/>
                </a:ext>
              </a:extLst>
            </p:cNvPr>
            <p:cNvSpPr txBox="1"/>
            <p:nvPr/>
          </p:nvSpPr>
          <p:spPr>
            <a:xfrm>
              <a:off x="2733821" y="8249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7EC2D98-51FC-4AF5-A257-E17DB645C9DC}"/>
                </a:ext>
              </a:extLst>
            </p:cNvPr>
            <p:cNvSpPr txBox="1"/>
            <p:nvPr/>
          </p:nvSpPr>
          <p:spPr>
            <a:xfrm>
              <a:off x="3013817" y="33262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9D6A224-D599-4889-9E0A-9A5F75F34E3F}"/>
                </a:ext>
              </a:extLst>
            </p:cNvPr>
            <p:cNvSpPr txBox="1"/>
            <p:nvPr/>
          </p:nvSpPr>
          <p:spPr>
            <a:xfrm>
              <a:off x="3839308" y="106270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0CA126A-09FC-4339-ADBD-F33A143A20E0}"/>
                </a:ext>
              </a:extLst>
            </p:cNvPr>
            <p:cNvSpPr txBox="1"/>
            <p:nvPr/>
          </p:nvSpPr>
          <p:spPr>
            <a:xfrm>
              <a:off x="4975224" y="96541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3161CE1-7733-4794-94F7-51EA840CB5A5}"/>
                </a:ext>
              </a:extLst>
            </p:cNvPr>
            <p:cNvSpPr txBox="1"/>
            <p:nvPr/>
          </p:nvSpPr>
          <p:spPr>
            <a:xfrm>
              <a:off x="4661030" y="11391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26588EE-F4C2-4FDD-A93B-A8303F982E0A}"/>
                </a:ext>
              </a:extLst>
            </p:cNvPr>
            <p:cNvSpPr txBox="1"/>
            <p:nvPr/>
          </p:nvSpPr>
          <p:spPr>
            <a:xfrm>
              <a:off x="4727389" y="189418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FAA501E-2BA2-4277-9651-B5EA8C76F852}"/>
                </a:ext>
              </a:extLst>
            </p:cNvPr>
            <p:cNvSpPr txBox="1"/>
            <p:nvPr/>
          </p:nvSpPr>
          <p:spPr>
            <a:xfrm>
              <a:off x="4255195" y="202975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B5B013B-62A8-4B2C-A17B-53806EAD1076}"/>
                </a:ext>
              </a:extLst>
            </p:cNvPr>
            <p:cNvSpPr txBox="1"/>
            <p:nvPr/>
          </p:nvSpPr>
          <p:spPr>
            <a:xfrm>
              <a:off x="2335372" y="92449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409FC90-C1C9-4833-8D28-B63E8DD77918}"/>
                </a:ext>
              </a:extLst>
            </p:cNvPr>
            <p:cNvSpPr txBox="1"/>
            <p:nvPr/>
          </p:nvSpPr>
          <p:spPr>
            <a:xfrm>
              <a:off x="1635062" y="222394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B819FC7B-0DFD-4524-A42B-E217138FBA70}"/>
                </a:ext>
              </a:extLst>
            </p:cNvPr>
            <p:cNvSpPr txBox="1"/>
            <p:nvPr/>
          </p:nvSpPr>
          <p:spPr>
            <a:xfrm>
              <a:off x="789194" y="249576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0B281D5-3EF0-4122-9055-FA616CC00EBD}"/>
                </a:ext>
              </a:extLst>
            </p:cNvPr>
            <p:cNvSpPr txBox="1"/>
            <p:nvPr/>
          </p:nvSpPr>
          <p:spPr>
            <a:xfrm>
              <a:off x="2277390" y="24935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2425D36-0C00-4489-8972-BC9A28A79F6F}"/>
                </a:ext>
              </a:extLst>
            </p:cNvPr>
            <p:cNvSpPr txBox="1"/>
            <p:nvPr/>
          </p:nvSpPr>
          <p:spPr>
            <a:xfrm>
              <a:off x="1710370" y="183723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6F6272C1-A81A-4001-87E8-BCB5DC0AFB11}"/>
                </a:ext>
              </a:extLst>
            </p:cNvPr>
            <p:cNvSpPr txBox="1"/>
            <p:nvPr/>
          </p:nvSpPr>
          <p:spPr>
            <a:xfrm>
              <a:off x="3437551" y="16375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3566B15-748D-496D-B740-32460C2FE6F1}"/>
                </a:ext>
              </a:extLst>
            </p:cNvPr>
            <p:cNvSpPr txBox="1"/>
            <p:nvPr/>
          </p:nvSpPr>
          <p:spPr>
            <a:xfrm>
              <a:off x="4056529" y="170581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B0EFDD32-CE3D-4399-AFA8-2A8D42815025}"/>
                </a:ext>
              </a:extLst>
            </p:cNvPr>
            <p:cNvGrpSpPr/>
            <p:nvPr/>
          </p:nvGrpSpPr>
          <p:grpSpPr>
            <a:xfrm>
              <a:off x="4752078" y="3595596"/>
              <a:ext cx="457200" cy="468983"/>
              <a:chOff x="8633613" y="4340361"/>
              <a:chExt cx="457200" cy="468983"/>
            </a:xfrm>
          </p:grpSpPr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7A8D7D32-BB5C-4827-9BDC-801C4F5D7423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206" name="Flowchart: Connector 205">
                <a:extLst>
                  <a:ext uri="{FF2B5EF4-FFF2-40B4-BE49-F238E27FC236}">
                    <a16:creationId xmlns:a16="http://schemas.microsoft.com/office/drawing/2014/main" id="{902A3CE9-67DB-4D1D-A383-5010F5CBC529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0A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9" name="Connector: Curved 188">
              <a:extLst>
                <a:ext uri="{FF2B5EF4-FFF2-40B4-BE49-F238E27FC236}">
                  <a16:creationId xmlns:a16="http://schemas.microsoft.com/office/drawing/2014/main" id="{C433698E-6E1B-44A3-8EFE-06A73FB259F9}"/>
                </a:ext>
              </a:extLst>
            </p:cNvPr>
            <p:cNvCxnSpPr>
              <a:cxnSpLocks/>
              <a:stCxn id="206" idx="1"/>
              <a:endCxn id="227" idx="5"/>
            </p:cNvCxnSpPr>
            <p:nvPr/>
          </p:nvCxnSpPr>
          <p:spPr>
            <a:xfrm rot="16200000" flipV="1">
              <a:off x="1845549" y="689067"/>
              <a:ext cx="2950603" cy="2996366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or: Curved 189">
              <a:extLst>
                <a:ext uri="{FF2B5EF4-FFF2-40B4-BE49-F238E27FC236}">
                  <a16:creationId xmlns:a16="http://schemas.microsoft.com/office/drawing/2014/main" id="{06F55F58-D8C0-460B-A1AE-B9B83AF5DAFB}"/>
                </a:ext>
              </a:extLst>
            </p:cNvPr>
            <p:cNvCxnSpPr>
              <a:cxnSpLocks/>
              <a:stCxn id="206" idx="1"/>
              <a:endCxn id="218" idx="5"/>
            </p:cNvCxnSpPr>
            <p:nvPr/>
          </p:nvCxnSpPr>
          <p:spPr>
            <a:xfrm rot="16200000" flipV="1">
              <a:off x="2397817" y="1241335"/>
              <a:ext cx="2952618" cy="1889814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or: Curved 190">
              <a:extLst>
                <a:ext uri="{FF2B5EF4-FFF2-40B4-BE49-F238E27FC236}">
                  <a16:creationId xmlns:a16="http://schemas.microsoft.com/office/drawing/2014/main" id="{1120FF8D-2A91-46D5-BDBA-B3B8E72CFB7A}"/>
                </a:ext>
              </a:extLst>
            </p:cNvPr>
            <p:cNvCxnSpPr>
              <a:cxnSpLocks/>
              <a:stCxn id="216" idx="5"/>
              <a:endCxn id="206" idx="6"/>
            </p:cNvCxnSpPr>
            <p:nvPr/>
          </p:nvCxnSpPr>
          <p:spPr>
            <a:xfrm rot="16200000" flipH="1">
              <a:off x="3046602" y="1661519"/>
              <a:ext cx="3151845" cy="1173507"/>
            </a:xfrm>
            <a:prstGeom prst="curvedConnector4">
              <a:avLst>
                <a:gd name="adj1" fmla="val 45311"/>
                <a:gd name="adj2" fmla="val 11948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Curved 193">
              <a:extLst>
                <a:ext uri="{FF2B5EF4-FFF2-40B4-BE49-F238E27FC236}">
                  <a16:creationId xmlns:a16="http://schemas.microsoft.com/office/drawing/2014/main" id="{D7107623-2D7E-4315-A9BE-3503129E491A}"/>
                </a:ext>
              </a:extLst>
            </p:cNvPr>
            <p:cNvCxnSpPr>
              <a:cxnSpLocks/>
              <a:stCxn id="206" idx="7"/>
              <a:endCxn id="101" idx="6"/>
            </p:cNvCxnSpPr>
            <p:nvPr/>
          </p:nvCxnSpPr>
          <p:spPr>
            <a:xfrm rot="5400000" flipH="1" flipV="1">
              <a:off x="3595757" y="2049031"/>
              <a:ext cx="3160086" cy="66955"/>
            </a:xfrm>
            <a:prstGeom prst="curvedConnector4">
              <a:avLst>
                <a:gd name="adj1" fmla="val 22293"/>
                <a:gd name="adj2" fmla="val 441423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or: Curved 195">
              <a:extLst>
                <a:ext uri="{FF2B5EF4-FFF2-40B4-BE49-F238E27FC236}">
                  <a16:creationId xmlns:a16="http://schemas.microsoft.com/office/drawing/2014/main" id="{0CFFC44F-BC3E-4E65-A15D-08CE4C3E8208}"/>
                </a:ext>
              </a:extLst>
            </p:cNvPr>
            <p:cNvCxnSpPr>
              <a:cxnSpLocks/>
              <a:stCxn id="206" idx="3"/>
              <a:endCxn id="123" idx="4"/>
            </p:cNvCxnSpPr>
            <p:nvPr/>
          </p:nvCxnSpPr>
          <p:spPr>
            <a:xfrm rot="5400000" flipH="1">
              <a:off x="2181403" y="1348212"/>
              <a:ext cx="1006565" cy="4268694"/>
            </a:xfrm>
            <a:prstGeom prst="curvedConnector3">
              <a:avLst>
                <a:gd name="adj1" fmla="val -2936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or: Curved 196">
              <a:extLst>
                <a:ext uri="{FF2B5EF4-FFF2-40B4-BE49-F238E27FC236}">
                  <a16:creationId xmlns:a16="http://schemas.microsoft.com/office/drawing/2014/main" id="{1BD8F6AE-4F5C-4193-81E9-34D765D625AD}"/>
                </a:ext>
              </a:extLst>
            </p:cNvPr>
            <p:cNvCxnSpPr>
              <a:cxnSpLocks/>
              <a:stCxn id="206" idx="3"/>
              <a:endCxn id="111" idx="4"/>
            </p:cNvCxnSpPr>
            <p:nvPr/>
          </p:nvCxnSpPr>
          <p:spPr>
            <a:xfrm rot="5400000" flipH="1">
              <a:off x="1620724" y="787533"/>
              <a:ext cx="2127923" cy="4268694"/>
            </a:xfrm>
            <a:prstGeom prst="curvedConnector3">
              <a:avLst>
                <a:gd name="adj1" fmla="val -13889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AC65E387-00AD-4436-A5D4-5DE19474D813}"/>
                </a:ext>
              </a:extLst>
            </p:cNvPr>
            <p:cNvSpPr txBox="1"/>
            <p:nvPr/>
          </p:nvSpPr>
          <p:spPr>
            <a:xfrm>
              <a:off x="1332687" y="346300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02776CC-D737-4266-B90B-91F9F1476ECA}"/>
                </a:ext>
              </a:extLst>
            </p:cNvPr>
            <p:cNvSpPr txBox="1"/>
            <p:nvPr/>
          </p:nvSpPr>
          <p:spPr>
            <a:xfrm>
              <a:off x="5182670" y="118193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CBD4D834-BC01-44CA-B86A-9BC14EE54BCC}"/>
                </a:ext>
              </a:extLst>
            </p:cNvPr>
            <p:cNvSpPr txBox="1"/>
            <p:nvPr/>
          </p:nvSpPr>
          <p:spPr>
            <a:xfrm>
              <a:off x="3532070" y="231237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8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000E4-A33F-4FB9-8B7C-E2D5D8B3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478D902E-871E-4825-8B1C-ABDDDC644BE7}"/>
              </a:ext>
            </a:extLst>
          </p:cNvPr>
          <p:cNvSpPr txBox="1"/>
          <p:nvPr/>
        </p:nvSpPr>
        <p:spPr>
          <a:xfrm>
            <a:off x="5598812" y="170061"/>
            <a:ext cx="6321113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3: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basic variable to remove.  Consider X1013 = @ then X1012 = 6 - @,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X1207 = 5 - @, X070A = 5 - @, X0A02 = 8 - @, and X1302 = 4 + @.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Such that: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X1013 is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X1012 is 6 - @ &gt;= 0 or @ &lt;= 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X1207 is 5 - @ &gt;= 0 or @ &lt;=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X070A is 5 - @ &gt;= 0 or @ &lt;=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X0A02 is 8 - @ &gt;= 0 or @ &lt;= 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X1302 is 4 + @ &gt;= 0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Choosing max@ = 5 will satisfy all of the above and result in X1013 = 5, X1012 = 1,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X1207 = 0, X070A = 0, X0A02 = 3, and X1302 = 9 so X130A will dropped out of the basic group.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Recalculate cost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C010A*X010A + C0A02*X0A02 + C0405*X0405 + </a:t>
            </a:r>
            <a:r>
              <a:rPr lang="en-US" sz="900" strike="sngStrike" dirty="0">
                <a:latin typeface="Consolas" panose="020B0609020204030204" pitchFamily="49" charset="0"/>
              </a:rPr>
              <a:t>C0503*X0503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C040A*X040A </a:t>
            </a:r>
            <a:r>
              <a:rPr lang="en-US" sz="900" dirty="0">
                <a:latin typeface="Consolas" panose="020B0609020204030204" pitchFamily="49" charset="0"/>
              </a:rPr>
              <a:t>+ C0A08*X0A08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C0506*X0506 + C1012*X1012 + </a:t>
            </a:r>
            <a:r>
              <a:rPr lang="en-US" sz="900" strike="sngStrike" dirty="0">
                <a:latin typeface="Consolas" panose="020B0609020204030204" pitchFamily="49" charset="0"/>
              </a:rPr>
              <a:t>C100A*X100A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C0A11*X0A11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C120A*X120A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C1207*X1207 </a:t>
            </a:r>
            <a:r>
              <a:rPr lang="en-US" sz="900" dirty="0">
                <a:latin typeface="Consolas" panose="020B0609020204030204" pitchFamily="49" charset="0"/>
              </a:rPr>
              <a:t>+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C1211*X1211 + C1302*X1302 + </a:t>
            </a:r>
            <a:r>
              <a:rPr lang="en-US" sz="900" strike="sngStrike" dirty="0">
                <a:latin typeface="Consolas" panose="020B0609020204030204" pitchFamily="49" charset="0"/>
              </a:rPr>
              <a:t>C130A*X130A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C050A*X050A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C030A*X030A </a:t>
            </a:r>
            <a:r>
              <a:rPr lang="en-US" sz="900" dirty="0">
                <a:latin typeface="Consolas" panose="020B0609020204030204" pitchFamily="49" charset="0"/>
              </a:rPr>
              <a:t>+ C060A*C060A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C1013*X1013 + </a:t>
            </a:r>
            <a:r>
              <a:rPr lang="en-US" sz="900" strike="sngStrike" dirty="0">
                <a:latin typeface="Consolas" panose="020B0609020204030204" pitchFamily="49" charset="0"/>
              </a:rPr>
              <a:t>C070A*X070A </a:t>
            </a:r>
            <a:r>
              <a:rPr lang="en-US" sz="900" dirty="0">
                <a:latin typeface="Consolas" panose="020B0609020204030204" pitchFamily="49" charset="0"/>
              </a:rPr>
              <a:t>+ 0*(rest of nodes)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1*9  + 1*3  + 0*10 + </a:t>
            </a:r>
            <a:r>
              <a:rPr lang="en-US" sz="900" strike="sngStrike" dirty="0">
                <a:latin typeface="Consolas" panose="020B0609020204030204" pitchFamily="49" charset="0"/>
              </a:rPr>
              <a:t>0*10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1*10</a:t>
            </a:r>
            <a:r>
              <a:rPr lang="en-US" sz="900" dirty="0">
                <a:latin typeface="Consolas" panose="020B0609020204030204" pitchFamily="49" charset="0"/>
              </a:rPr>
              <a:t> + 1*16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0*10 + 0*1  + </a:t>
            </a:r>
            <a:r>
              <a:rPr lang="en-US" sz="900" strike="sngStrike" dirty="0">
                <a:latin typeface="Consolas" panose="020B0609020204030204" pitchFamily="49" charset="0"/>
              </a:rPr>
              <a:t>1*6</a:t>
            </a:r>
            <a:r>
              <a:rPr lang="en-US" sz="900" dirty="0">
                <a:latin typeface="Consolas" panose="020B0609020204030204" pitchFamily="49" charset="0"/>
              </a:rPr>
              <a:t>  + </a:t>
            </a:r>
            <a:r>
              <a:rPr lang="en-US" sz="900" strike="sngStrike" dirty="0">
                <a:latin typeface="Consolas" panose="020B0609020204030204" pitchFamily="49" charset="0"/>
              </a:rPr>
              <a:t>1*1</a:t>
            </a:r>
            <a:r>
              <a:rPr lang="en-US" sz="900" dirty="0">
                <a:latin typeface="Consolas" panose="020B0609020204030204" pitchFamily="49" charset="0"/>
              </a:rPr>
              <a:t>  + </a:t>
            </a:r>
            <a:r>
              <a:rPr lang="en-US" sz="900" strike="sngStrike" dirty="0">
                <a:latin typeface="Consolas" panose="020B0609020204030204" pitchFamily="49" charset="0"/>
              </a:rPr>
              <a:t>1*5</a:t>
            </a:r>
            <a:r>
              <a:rPr lang="en-US" sz="900" dirty="0">
                <a:latin typeface="Consolas" panose="020B0609020204030204" pitchFamily="49" charset="0"/>
              </a:rPr>
              <a:t>  + </a:t>
            </a:r>
            <a:r>
              <a:rPr lang="en-US" sz="900" strike="sngStrike" dirty="0">
                <a:latin typeface="Consolas" panose="020B0609020204030204" pitchFamily="49" charset="0"/>
              </a:rPr>
              <a:t>0*5</a:t>
            </a:r>
            <a:r>
              <a:rPr lang="en-US" sz="900" dirty="0">
                <a:latin typeface="Consolas" panose="020B0609020204030204" pitchFamily="49" charset="0"/>
              </a:rPr>
              <a:t> 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0*1  + 0*9  + </a:t>
            </a:r>
            <a:r>
              <a:rPr lang="en-US" sz="900" strike="sngStrike" dirty="0">
                <a:latin typeface="Consolas" panose="020B0609020204030204" pitchFamily="49" charset="0"/>
              </a:rPr>
              <a:t>1*4</a:t>
            </a:r>
            <a:r>
              <a:rPr lang="en-US" sz="900" dirty="0">
                <a:latin typeface="Consolas" panose="020B0609020204030204" pitchFamily="49" charset="0"/>
              </a:rPr>
              <a:t>  + </a:t>
            </a:r>
            <a:r>
              <a:rPr lang="en-US" sz="900" strike="sngStrike" dirty="0">
                <a:latin typeface="Consolas" panose="020B0609020204030204" pitchFamily="49" charset="0"/>
              </a:rPr>
              <a:t>1*10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1*10</a:t>
            </a:r>
            <a:r>
              <a:rPr lang="en-US" sz="900" dirty="0">
                <a:latin typeface="Consolas" panose="020B0609020204030204" pitchFamily="49" charset="0"/>
              </a:rPr>
              <a:t> + 1*10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0*5  + </a:t>
            </a:r>
            <a:r>
              <a:rPr lang="en-US" sz="900" strike="sngStrike" dirty="0">
                <a:latin typeface="Consolas" panose="020B0609020204030204" pitchFamily="49" charset="0"/>
              </a:rPr>
              <a:t>1*5</a:t>
            </a:r>
            <a:r>
              <a:rPr lang="en-US" sz="900" dirty="0">
                <a:latin typeface="Consolas" panose="020B0609020204030204" pitchFamily="49" charset="0"/>
              </a:rPr>
              <a:t>  + 0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38</a:t>
            </a:r>
          </a:p>
          <a:p>
            <a:endParaRPr lang="en-US" sz="9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7C3600-D733-4109-94BC-5663CAD4783F}"/>
              </a:ext>
            </a:extLst>
          </p:cNvPr>
          <p:cNvGrpSpPr/>
          <p:nvPr/>
        </p:nvGrpSpPr>
        <p:grpSpPr>
          <a:xfrm>
            <a:off x="321739" y="273865"/>
            <a:ext cx="5140217" cy="3790714"/>
            <a:chOff x="321739" y="273865"/>
            <a:chExt cx="5140217" cy="3790714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9B1893B-F678-445E-8F95-E51948BBCBD6}"/>
                </a:ext>
              </a:extLst>
            </p:cNvPr>
            <p:cNvSpPr txBox="1"/>
            <p:nvPr/>
          </p:nvSpPr>
          <p:spPr>
            <a:xfrm>
              <a:off x="686121" y="11446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ECE0834-20EC-4E90-9069-E270B22044B2}"/>
                </a:ext>
              </a:extLst>
            </p:cNvPr>
            <p:cNvGrpSpPr/>
            <p:nvPr/>
          </p:nvGrpSpPr>
          <p:grpSpPr>
            <a:xfrm>
              <a:off x="1432422" y="321703"/>
              <a:ext cx="457200" cy="470939"/>
              <a:chOff x="5313957" y="2187826"/>
              <a:chExt cx="457200" cy="470939"/>
            </a:xfrm>
          </p:grpSpPr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68075F30-DDBF-49D5-833C-94E564D2D29F}"/>
                  </a:ext>
                </a:extLst>
              </p:cNvPr>
              <p:cNvSpPr txBox="1"/>
              <p:nvPr/>
            </p:nvSpPr>
            <p:spPr>
              <a:xfrm>
                <a:off x="5369395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-12</a:t>
                </a:r>
              </a:p>
            </p:txBody>
          </p:sp>
          <p:sp>
            <p:nvSpPr>
              <p:cNvPr id="320" name="Flowchart: Connector 319">
                <a:extLst>
                  <a:ext uri="{FF2B5EF4-FFF2-40B4-BE49-F238E27FC236}">
                    <a16:creationId xmlns:a16="http://schemas.microsoft.com/office/drawing/2014/main" id="{5E785439-65C6-48AF-8E2F-27CFBB257496}"/>
                  </a:ext>
                </a:extLst>
              </p:cNvPr>
              <p:cNvSpPr/>
              <p:nvPr/>
            </p:nvSpPr>
            <p:spPr>
              <a:xfrm>
                <a:off x="5313957" y="2187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884D3F26-DCAA-4288-995D-D5AB9C613DF7}"/>
                </a:ext>
              </a:extLst>
            </p:cNvPr>
            <p:cNvGrpSpPr/>
            <p:nvPr/>
          </p:nvGrpSpPr>
          <p:grpSpPr>
            <a:xfrm>
              <a:off x="2538974" y="319688"/>
              <a:ext cx="457200" cy="472954"/>
              <a:chOff x="6420509" y="2185811"/>
              <a:chExt cx="457200" cy="472954"/>
            </a:xfrm>
          </p:grpSpPr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DFC72E54-6BCD-4990-A16C-0E8C01E4E306}"/>
                  </a:ext>
                </a:extLst>
              </p:cNvPr>
              <p:cNvSpPr txBox="1"/>
              <p:nvPr/>
            </p:nvSpPr>
            <p:spPr>
              <a:xfrm>
                <a:off x="6480217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-16</a:t>
                </a:r>
              </a:p>
            </p:txBody>
          </p:sp>
          <p:sp>
            <p:nvSpPr>
              <p:cNvPr id="318" name="Flowchart: Connector 317">
                <a:extLst>
                  <a:ext uri="{FF2B5EF4-FFF2-40B4-BE49-F238E27FC236}">
                    <a16:creationId xmlns:a16="http://schemas.microsoft.com/office/drawing/2014/main" id="{70AA18AA-8AE6-49C6-8AA2-C2EE5349BC43}"/>
                  </a:ext>
                </a:extLst>
              </p:cNvPr>
              <p:cNvSpPr/>
              <p:nvPr/>
            </p:nvSpPr>
            <p:spPr>
              <a:xfrm>
                <a:off x="6420509" y="218581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A819520C-3D5F-4E21-84D3-2F50D97B9C3D}"/>
                </a:ext>
              </a:extLst>
            </p:cNvPr>
            <p:cNvGrpSpPr/>
            <p:nvPr/>
          </p:nvGrpSpPr>
          <p:grpSpPr>
            <a:xfrm>
              <a:off x="3645526" y="282106"/>
              <a:ext cx="457200" cy="468971"/>
              <a:chOff x="7527061" y="2148229"/>
              <a:chExt cx="457200" cy="468971"/>
            </a:xfrm>
          </p:grpSpPr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CF140DB8-DE61-4CC2-92A4-BAF1AA2F6890}"/>
                  </a:ext>
                </a:extLst>
              </p:cNvPr>
              <p:cNvSpPr txBox="1"/>
              <p:nvPr/>
            </p:nvSpPr>
            <p:spPr>
              <a:xfrm>
                <a:off x="7643687" y="240175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  <p:sp>
            <p:nvSpPr>
              <p:cNvPr id="316" name="Flowchart: Connector 315">
                <a:extLst>
                  <a:ext uri="{FF2B5EF4-FFF2-40B4-BE49-F238E27FC236}">
                    <a16:creationId xmlns:a16="http://schemas.microsoft.com/office/drawing/2014/main" id="{66AE9EC2-0EC1-49C5-A1FE-41EFF650062E}"/>
                  </a:ext>
                </a:extLst>
              </p:cNvPr>
              <p:cNvSpPr/>
              <p:nvPr/>
            </p:nvSpPr>
            <p:spPr>
              <a:xfrm>
                <a:off x="7527061" y="214822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248" name="Flowchart: Connector 247">
              <a:extLst>
                <a:ext uri="{FF2B5EF4-FFF2-40B4-BE49-F238E27FC236}">
                  <a16:creationId xmlns:a16="http://schemas.microsoft.com/office/drawing/2014/main" id="{60B1336A-62A8-4351-A9C1-F8719199510A}"/>
                </a:ext>
              </a:extLst>
            </p:cNvPr>
            <p:cNvSpPr/>
            <p:nvPr/>
          </p:nvSpPr>
          <p:spPr>
            <a:xfrm>
              <a:off x="4752078" y="2738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49" name="Flowchart: Connector 248">
              <a:extLst>
                <a:ext uri="{FF2B5EF4-FFF2-40B4-BE49-F238E27FC236}">
                  <a16:creationId xmlns:a16="http://schemas.microsoft.com/office/drawing/2014/main" id="{64DB74D3-74FA-43A5-B45E-037EB7CD021F}"/>
                </a:ext>
              </a:extLst>
            </p:cNvPr>
            <p:cNvSpPr/>
            <p:nvPr/>
          </p:nvSpPr>
          <p:spPr>
            <a:xfrm>
              <a:off x="1432422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50" name="Flowchart: Connector 249">
              <a:extLst>
                <a:ext uri="{FF2B5EF4-FFF2-40B4-BE49-F238E27FC236}">
                  <a16:creationId xmlns:a16="http://schemas.microsoft.com/office/drawing/2014/main" id="{446890B5-DB9A-462A-9B25-D7DA4B2D909D}"/>
                </a:ext>
              </a:extLst>
            </p:cNvPr>
            <p:cNvSpPr/>
            <p:nvPr/>
          </p:nvSpPr>
          <p:spPr>
            <a:xfrm>
              <a:off x="2538974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EF104886-C3E9-4DBC-BC7B-D4E72FD703C1}"/>
                </a:ext>
              </a:extLst>
            </p:cNvPr>
            <p:cNvGrpSpPr/>
            <p:nvPr/>
          </p:nvGrpSpPr>
          <p:grpSpPr>
            <a:xfrm>
              <a:off x="3645526" y="1361121"/>
              <a:ext cx="457200" cy="469055"/>
              <a:chOff x="7527061" y="3227244"/>
              <a:chExt cx="457200" cy="469055"/>
            </a:xfrm>
          </p:grpSpPr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D238E7BE-03E8-4E60-A4D9-351FA4CBAD64}"/>
                  </a:ext>
                </a:extLst>
              </p:cNvPr>
              <p:cNvSpPr txBox="1"/>
              <p:nvPr/>
            </p:nvSpPr>
            <p:spPr>
              <a:xfrm>
                <a:off x="7620873" y="3480855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  <p:sp>
            <p:nvSpPr>
              <p:cNvPr id="314" name="Flowchart: Connector 313">
                <a:extLst>
                  <a:ext uri="{FF2B5EF4-FFF2-40B4-BE49-F238E27FC236}">
                    <a16:creationId xmlns:a16="http://schemas.microsoft.com/office/drawing/2014/main" id="{11FE1EE2-09C7-42D1-9C2B-34CA6FE0F0A6}"/>
                  </a:ext>
                </a:extLst>
              </p:cNvPr>
              <p:cNvSpPr/>
              <p:nvPr/>
            </p:nvSpPr>
            <p:spPr>
              <a:xfrm>
                <a:off x="7527061" y="322724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7BE932F5-ACE6-40A5-AB3A-D9BC24B306C2}"/>
                </a:ext>
              </a:extLst>
            </p:cNvPr>
            <p:cNvSpPr/>
            <p:nvPr/>
          </p:nvSpPr>
          <p:spPr>
            <a:xfrm>
              <a:off x="4752078" y="135288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53" name="Flowchart: Connector 252">
              <a:extLst>
                <a:ext uri="{FF2B5EF4-FFF2-40B4-BE49-F238E27FC236}">
                  <a16:creationId xmlns:a16="http://schemas.microsoft.com/office/drawing/2014/main" id="{24E7D761-628D-4C0B-B4B7-CAFA6926B6A2}"/>
                </a:ext>
              </a:extLst>
            </p:cNvPr>
            <p:cNvSpPr/>
            <p:nvPr/>
          </p:nvSpPr>
          <p:spPr>
            <a:xfrm>
              <a:off x="321739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73583D14-78F7-4542-9A5E-848DF5892FB0}"/>
                </a:ext>
              </a:extLst>
            </p:cNvPr>
            <p:cNvGrpSpPr/>
            <p:nvPr/>
          </p:nvGrpSpPr>
          <p:grpSpPr>
            <a:xfrm>
              <a:off x="1432422" y="2522076"/>
              <a:ext cx="457200" cy="471811"/>
              <a:chOff x="5313957" y="4388199"/>
              <a:chExt cx="457200" cy="471811"/>
            </a:xfrm>
          </p:grpSpPr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5C7887D4-EB27-435E-8584-0410B3AC23A1}"/>
                  </a:ext>
                </a:extLst>
              </p:cNvPr>
              <p:cNvSpPr txBox="1"/>
              <p:nvPr/>
            </p:nvSpPr>
            <p:spPr>
              <a:xfrm>
                <a:off x="5424576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  <p:sp>
            <p:nvSpPr>
              <p:cNvPr id="312" name="Flowchart: Connector 311">
                <a:extLst>
                  <a:ext uri="{FF2B5EF4-FFF2-40B4-BE49-F238E27FC236}">
                    <a16:creationId xmlns:a16="http://schemas.microsoft.com/office/drawing/2014/main" id="{58CD4831-A798-4048-BC85-CC7F5C29098D}"/>
                  </a:ext>
                </a:extLst>
              </p:cNvPr>
              <p:cNvSpPr/>
              <p:nvPr/>
            </p:nvSpPr>
            <p:spPr>
              <a:xfrm>
                <a:off x="5313957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8B756936-C348-4FA5-9F93-F4AFF8E202D3}"/>
                </a:ext>
              </a:extLst>
            </p:cNvPr>
            <p:cNvGrpSpPr/>
            <p:nvPr/>
          </p:nvGrpSpPr>
          <p:grpSpPr>
            <a:xfrm>
              <a:off x="2538974" y="2520061"/>
              <a:ext cx="457200" cy="473826"/>
              <a:chOff x="6420509" y="4386184"/>
              <a:chExt cx="457200" cy="473826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8ABF72EB-86C4-4017-92CC-E263B05B150A}"/>
                  </a:ext>
                </a:extLst>
              </p:cNvPr>
              <p:cNvSpPr txBox="1"/>
              <p:nvPr/>
            </p:nvSpPr>
            <p:spPr>
              <a:xfrm>
                <a:off x="6531128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  <p:sp>
            <p:nvSpPr>
              <p:cNvPr id="310" name="Flowchart: Connector 309">
                <a:extLst>
                  <a:ext uri="{FF2B5EF4-FFF2-40B4-BE49-F238E27FC236}">
                    <a16:creationId xmlns:a16="http://schemas.microsoft.com/office/drawing/2014/main" id="{780BB6E7-4CC1-4707-903D-A52F3C93E404}"/>
                  </a:ext>
                </a:extLst>
              </p:cNvPr>
              <p:cNvSpPr/>
              <p:nvPr/>
            </p:nvSpPr>
            <p:spPr>
              <a:xfrm>
                <a:off x="6420509" y="438618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850057EE-956B-48B2-A19D-42A2C44D779B}"/>
                </a:ext>
              </a:extLst>
            </p:cNvPr>
            <p:cNvGrpSpPr/>
            <p:nvPr/>
          </p:nvGrpSpPr>
          <p:grpSpPr>
            <a:xfrm>
              <a:off x="4752078" y="2474238"/>
              <a:ext cx="457200" cy="468983"/>
              <a:chOff x="8633613" y="4340361"/>
              <a:chExt cx="457200" cy="468983"/>
            </a:xfrm>
          </p:grpSpPr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41EA707D-60F4-4862-88EC-99780BE00CF4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680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</a:t>
                </a:r>
              </a:p>
            </p:txBody>
          </p:sp>
          <p:sp>
            <p:nvSpPr>
              <p:cNvPr id="308" name="Flowchart: Connector 307">
                <a:extLst>
                  <a:ext uri="{FF2B5EF4-FFF2-40B4-BE49-F238E27FC236}">
                    <a16:creationId xmlns:a16="http://schemas.microsoft.com/office/drawing/2014/main" id="{AFB2C272-4809-421C-B0BD-CC333A4F7101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3D68F755-4254-4BD4-A3E0-24D97ED39C6B}"/>
                </a:ext>
              </a:extLst>
            </p:cNvPr>
            <p:cNvSpPr/>
            <p:nvPr/>
          </p:nvSpPr>
          <p:spPr>
            <a:xfrm>
              <a:off x="321739" y="2522076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6E9B7FD3-7B03-4243-9A08-C9E51EFB6A2D}"/>
                </a:ext>
              </a:extLst>
            </p:cNvPr>
            <p:cNvCxnSpPr>
              <a:cxnSpLocks/>
              <a:stCxn id="320" idx="3"/>
              <a:endCxn id="253" idx="7"/>
            </p:cNvCxnSpPr>
            <p:nvPr/>
          </p:nvCxnSpPr>
          <p:spPr>
            <a:xfrm flipH="1">
              <a:off x="711984" y="711948"/>
              <a:ext cx="787393" cy="75572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15DF0DEE-BFD5-4211-8C37-C75401E4C33B}"/>
                </a:ext>
              </a:extLst>
            </p:cNvPr>
            <p:cNvCxnSpPr>
              <a:cxnSpLocks/>
              <a:stCxn id="320" idx="4"/>
              <a:endCxn id="249" idx="0"/>
            </p:cNvCxnSpPr>
            <p:nvPr/>
          </p:nvCxnSpPr>
          <p:spPr>
            <a:xfrm>
              <a:off x="1661022" y="778903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DF8FA8C1-1D56-490C-96A5-864DF1931132}"/>
                </a:ext>
              </a:extLst>
            </p:cNvPr>
            <p:cNvCxnSpPr>
              <a:cxnSpLocks/>
              <a:stCxn id="318" idx="2"/>
              <a:endCxn id="320" idx="6"/>
            </p:cNvCxnSpPr>
            <p:nvPr/>
          </p:nvCxnSpPr>
          <p:spPr>
            <a:xfrm flipH="1">
              <a:off x="1889622" y="548288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FF51B738-E21A-4D91-B01D-DDAB3064E48E}"/>
                </a:ext>
              </a:extLst>
            </p:cNvPr>
            <p:cNvCxnSpPr>
              <a:cxnSpLocks/>
              <a:stCxn id="316" idx="4"/>
              <a:endCxn id="314" idx="0"/>
            </p:cNvCxnSpPr>
            <p:nvPr/>
          </p:nvCxnSpPr>
          <p:spPr>
            <a:xfrm>
              <a:off x="3874126" y="739306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4BB06C21-43EC-4D28-B059-5E7330A0DD95}"/>
                </a:ext>
              </a:extLst>
            </p:cNvPr>
            <p:cNvCxnSpPr>
              <a:cxnSpLocks/>
              <a:stCxn id="316" idx="5"/>
              <a:endCxn id="252" idx="1"/>
            </p:cNvCxnSpPr>
            <p:nvPr/>
          </p:nvCxnSpPr>
          <p:spPr>
            <a:xfrm>
              <a:off x="4035771" y="672351"/>
              <a:ext cx="783262" cy="74748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or: Curved 262">
              <a:extLst>
                <a:ext uri="{FF2B5EF4-FFF2-40B4-BE49-F238E27FC236}">
                  <a16:creationId xmlns:a16="http://schemas.microsoft.com/office/drawing/2014/main" id="{5AE033C4-EAB8-42AF-A997-D823DC3760D3}"/>
                </a:ext>
              </a:extLst>
            </p:cNvPr>
            <p:cNvCxnSpPr>
              <a:cxnSpLocks/>
              <a:stCxn id="253" idx="5"/>
              <a:endCxn id="314" idx="3"/>
            </p:cNvCxnSpPr>
            <p:nvPr/>
          </p:nvCxnSpPr>
          <p:spPr>
            <a:xfrm rot="5400000" flipH="1" flipV="1">
              <a:off x="2192433" y="270916"/>
              <a:ext cx="39597" cy="3000497"/>
            </a:xfrm>
            <a:prstGeom prst="curvedConnector3">
              <a:avLst>
                <a:gd name="adj1" fmla="val -74640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5FA1AA52-CA6B-4FE6-826E-089BD86DD002}"/>
                </a:ext>
              </a:extLst>
            </p:cNvPr>
            <p:cNvCxnSpPr>
              <a:cxnSpLocks/>
              <a:stCxn id="249" idx="2"/>
              <a:endCxn id="253" idx="6"/>
            </p:cNvCxnSpPr>
            <p:nvPr/>
          </p:nvCxnSpPr>
          <p:spPr>
            <a:xfrm flipH="1">
              <a:off x="778939" y="1629318"/>
              <a:ext cx="653483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26D1A327-0D52-4997-906E-5CF99FF8E55C}"/>
                </a:ext>
              </a:extLst>
            </p:cNvPr>
            <p:cNvCxnSpPr>
              <a:cxnSpLocks/>
              <a:stCxn id="249" idx="4"/>
              <a:endCxn id="312" idx="0"/>
            </p:cNvCxnSpPr>
            <p:nvPr/>
          </p:nvCxnSpPr>
          <p:spPr>
            <a:xfrm>
              <a:off x="1661022" y="1857918"/>
              <a:ext cx="0" cy="6641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E7F64A75-1225-4AD8-9F7F-C37D4D1FE5A4}"/>
                </a:ext>
              </a:extLst>
            </p:cNvPr>
            <p:cNvCxnSpPr>
              <a:cxnSpLocks/>
              <a:stCxn id="250" idx="0"/>
              <a:endCxn id="318" idx="4"/>
            </p:cNvCxnSpPr>
            <p:nvPr/>
          </p:nvCxnSpPr>
          <p:spPr>
            <a:xfrm flipV="1">
              <a:off x="2767574" y="776888"/>
              <a:ext cx="0" cy="6218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ctor: Curved 266">
              <a:extLst>
                <a:ext uri="{FF2B5EF4-FFF2-40B4-BE49-F238E27FC236}">
                  <a16:creationId xmlns:a16="http://schemas.microsoft.com/office/drawing/2014/main" id="{B1BE1800-32EE-404F-A951-3CABA62B7385}"/>
                </a:ext>
              </a:extLst>
            </p:cNvPr>
            <p:cNvCxnSpPr>
              <a:cxnSpLocks/>
              <a:stCxn id="314" idx="1"/>
              <a:endCxn id="249" idx="7"/>
            </p:cNvCxnSpPr>
            <p:nvPr/>
          </p:nvCxnSpPr>
          <p:spPr>
            <a:xfrm rot="16200000" flipH="1" flipV="1">
              <a:off x="2747775" y="502967"/>
              <a:ext cx="39597" cy="1889814"/>
            </a:xfrm>
            <a:prstGeom prst="curvedConnector3">
              <a:avLst>
                <a:gd name="adj1" fmla="val -746408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71DE9589-D420-4EF8-AFD0-88199DCB5614}"/>
                </a:ext>
              </a:extLst>
            </p:cNvPr>
            <p:cNvCxnSpPr>
              <a:cxnSpLocks/>
              <a:stCxn id="252" idx="0"/>
              <a:endCxn id="248" idx="4"/>
            </p:cNvCxnSpPr>
            <p:nvPr/>
          </p:nvCxnSpPr>
          <p:spPr>
            <a:xfrm flipV="1">
              <a:off x="4980678" y="731065"/>
              <a:ext cx="0" cy="621815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8993AD12-0527-45A8-8B21-2E5E8CFFA620}"/>
                </a:ext>
              </a:extLst>
            </p:cNvPr>
            <p:cNvCxnSpPr>
              <a:cxnSpLocks/>
              <a:stCxn id="252" idx="4"/>
              <a:endCxn id="308" idx="0"/>
            </p:cNvCxnSpPr>
            <p:nvPr/>
          </p:nvCxnSpPr>
          <p:spPr>
            <a:xfrm>
              <a:off x="4980678" y="1810080"/>
              <a:ext cx="0" cy="66415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1AF67F62-587A-4CBB-BDB2-B019CCD2F48F}"/>
                </a:ext>
              </a:extLst>
            </p:cNvPr>
            <p:cNvCxnSpPr>
              <a:cxnSpLocks/>
              <a:stCxn id="312" idx="2"/>
              <a:endCxn id="257" idx="6"/>
            </p:cNvCxnSpPr>
            <p:nvPr/>
          </p:nvCxnSpPr>
          <p:spPr>
            <a:xfrm flipH="1">
              <a:off x="778939" y="2750676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4E6DCA87-13FB-4654-B934-E63FCA86E9B9}"/>
                </a:ext>
              </a:extLst>
            </p:cNvPr>
            <p:cNvCxnSpPr>
              <a:cxnSpLocks/>
              <a:stCxn id="312" idx="6"/>
              <a:endCxn id="310" idx="2"/>
            </p:cNvCxnSpPr>
            <p:nvPr/>
          </p:nvCxnSpPr>
          <p:spPr>
            <a:xfrm flipV="1">
              <a:off x="1889622" y="2748661"/>
              <a:ext cx="649352" cy="2015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or: Curved 271">
              <a:extLst>
                <a:ext uri="{FF2B5EF4-FFF2-40B4-BE49-F238E27FC236}">
                  <a16:creationId xmlns:a16="http://schemas.microsoft.com/office/drawing/2014/main" id="{19254B76-B8AA-4FCE-ACD1-C343BDFC363B}"/>
                </a:ext>
              </a:extLst>
            </p:cNvPr>
            <p:cNvCxnSpPr>
              <a:cxnSpLocks/>
              <a:stCxn id="312" idx="7"/>
              <a:endCxn id="252" idx="3"/>
            </p:cNvCxnSpPr>
            <p:nvPr/>
          </p:nvCxnSpPr>
          <p:spPr>
            <a:xfrm rot="5400000" flipH="1" flipV="1">
              <a:off x="2897897" y="667895"/>
              <a:ext cx="845906" cy="2996366"/>
            </a:xfrm>
            <a:prstGeom prst="curvedConnector3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BA356D77-EDFE-4314-9BF1-A9EBF39272F6}"/>
                </a:ext>
              </a:extLst>
            </p:cNvPr>
            <p:cNvCxnSpPr>
              <a:cxnSpLocks/>
              <a:stCxn id="310" idx="1"/>
              <a:endCxn id="249" idx="5"/>
            </p:cNvCxnSpPr>
            <p:nvPr/>
          </p:nvCxnSpPr>
          <p:spPr>
            <a:xfrm flipH="1" flipV="1">
              <a:off x="1822667" y="1790963"/>
              <a:ext cx="783262" cy="79605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ctor: Curved 273">
              <a:extLst>
                <a:ext uri="{FF2B5EF4-FFF2-40B4-BE49-F238E27FC236}">
                  <a16:creationId xmlns:a16="http://schemas.microsoft.com/office/drawing/2014/main" id="{C7D43F76-95EB-4C81-A96C-FCE8ECB8B9AE}"/>
                </a:ext>
              </a:extLst>
            </p:cNvPr>
            <p:cNvCxnSpPr>
              <a:cxnSpLocks/>
              <a:stCxn id="310" idx="0"/>
              <a:endCxn id="320" idx="5"/>
            </p:cNvCxnSpPr>
            <p:nvPr/>
          </p:nvCxnSpPr>
          <p:spPr>
            <a:xfrm rot="16200000" flipV="1">
              <a:off x="1391065" y="1143551"/>
              <a:ext cx="1808113" cy="944907"/>
            </a:xfrm>
            <a:prstGeom prst="curvedConnector3">
              <a:avLst>
                <a:gd name="adj1" fmla="val 39426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ctor: Curved 274">
              <a:extLst>
                <a:ext uri="{FF2B5EF4-FFF2-40B4-BE49-F238E27FC236}">
                  <a16:creationId xmlns:a16="http://schemas.microsoft.com/office/drawing/2014/main" id="{05D54ADF-2BEB-4670-8520-2FFE4CDEEA96}"/>
                </a:ext>
              </a:extLst>
            </p:cNvPr>
            <p:cNvCxnSpPr>
              <a:cxnSpLocks/>
              <a:stCxn id="310" idx="6"/>
              <a:endCxn id="318" idx="6"/>
            </p:cNvCxnSpPr>
            <p:nvPr/>
          </p:nvCxnSpPr>
          <p:spPr>
            <a:xfrm flipV="1">
              <a:off x="2996174" y="548288"/>
              <a:ext cx="12700" cy="2200373"/>
            </a:xfrm>
            <a:prstGeom prst="curvedConnector3">
              <a:avLst>
                <a:gd name="adj1" fmla="val 180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or: Curved 275">
              <a:extLst>
                <a:ext uri="{FF2B5EF4-FFF2-40B4-BE49-F238E27FC236}">
                  <a16:creationId xmlns:a16="http://schemas.microsoft.com/office/drawing/2014/main" id="{06EB2EA1-CF13-4B18-99B7-7DFCE20B5C70}"/>
                </a:ext>
              </a:extLst>
            </p:cNvPr>
            <p:cNvCxnSpPr>
              <a:cxnSpLocks/>
              <a:stCxn id="310" idx="5"/>
              <a:endCxn id="313" idx="3"/>
            </p:cNvCxnSpPr>
            <p:nvPr/>
          </p:nvCxnSpPr>
          <p:spPr>
            <a:xfrm rot="5400000" flipH="1" flipV="1">
              <a:off x="2883981" y="1767691"/>
              <a:ext cx="1187852" cy="1097377"/>
            </a:xfrm>
            <a:prstGeom prst="curvedConnector4">
              <a:avLst>
                <a:gd name="adj1" fmla="val -10185"/>
                <a:gd name="adj2" fmla="val 11477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F4B72C88-E3ED-40C2-85C3-2EA86C37E21D}"/>
                </a:ext>
              </a:extLst>
            </p:cNvPr>
            <p:cNvSpPr txBox="1"/>
            <p:nvPr/>
          </p:nvSpPr>
          <p:spPr>
            <a:xfrm>
              <a:off x="966744" y="141151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4FA1C05-FF31-48A6-BB37-D932FFEE3D79}"/>
                </a:ext>
              </a:extLst>
            </p:cNvPr>
            <p:cNvSpPr txBox="1"/>
            <p:nvPr/>
          </p:nvSpPr>
          <p:spPr>
            <a:xfrm>
              <a:off x="1618956" y="109675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8357F3F9-64A5-44A2-9CBD-FC55FBB6FCAC}"/>
                </a:ext>
              </a:extLst>
            </p:cNvPr>
            <p:cNvSpPr txBox="1"/>
            <p:nvPr/>
          </p:nvSpPr>
          <p:spPr>
            <a:xfrm>
              <a:off x="2082753" y="1801276"/>
              <a:ext cx="4299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4+@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9D9CEAD6-21EF-4890-AC5B-9A71A128AA56}"/>
                </a:ext>
              </a:extLst>
            </p:cNvPr>
            <p:cNvSpPr txBox="1"/>
            <p:nvPr/>
          </p:nvSpPr>
          <p:spPr>
            <a:xfrm>
              <a:off x="1902995" y="3079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4DFC8577-5A45-4984-97E4-08F23406DFD0}"/>
                </a:ext>
              </a:extLst>
            </p:cNvPr>
            <p:cNvSpPr txBox="1"/>
            <p:nvPr/>
          </p:nvSpPr>
          <p:spPr>
            <a:xfrm>
              <a:off x="2733821" y="8249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3886C673-058A-45E2-9471-6437077DB7F8}"/>
                </a:ext>
              </a:extLst>
            </p:cNvPr>
            <p:cNvSpPr txBox="1"/>
            <p:nvPr/>
          </p:nvSpPr>
          <p:spPr>
            <a:xfrm>
              <a:off x="3013817" y="33262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90F4A909-11DE-471C-889A-5CB79539FC48}"/>
                </a:ext>
              </a:extLst>
            </p:cNvPr>
            <p:cNvSpPr txBox="1"/>
            <p:nvPr/>
          </p:nvSpPr>
          <p:spPr>
            <a:xfrm>
              <a:off x="3839308" y="106270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7A4D37CA-CEB7-45D7-B687-7E3FFE236BDF}"/>
                </a:ext>
              </a:extLst>
            </p:cNvPr>
            <p:cNvSpPr txBox="1"/>
            <p:nvPr/>
          </p:nvSpPr>
          <p:spPr>
            <a:xfrm>
              <a:off x="4975224" y="965414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5-@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DFEA5B8-C553-4821-AD5C-593F76A3B255}"/>
                </a:ext>
              </a:extLst>
            </p:cNvPr>
            <p:cNvSpPr txBox="1"/>
            <p:nvPr/>
          </p:nvSpPr>
          <p:spPr>
            <a:xfrm>
              <a:off x="4661030" y="11391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E7CD7DE-C6CD-42C7-ACC5-D16C69C73D8C}"/>
                </a:ext>
              </a:extLst>
            </p:cNvPr>
            <p:cNvSpPr txBox="1"/>
            <p:nvPr/>
          </p:nvSpPr>
          <p:spPr>
            <a:xfrm>
              <a:off x="4727389" y="189418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3C1EC5D4-90B6-474B-861C-0218E6AF9DB3}"/>
                </a:ext>
              </a:extLst>
            </p:cNvPr>
            <p:cNvSpPr txBox="1"/>
            <p:nvPr/>
          </p:nvSpPr>
          <p:spPr>
            <a:xfrm>
              <a:off x="4255195" y="2029755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6-@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937ECABC-FE10-48C9-A000-CDA4B2D2B827}"/>
                </a:ext>
              </a:extLst>
            </p:cNvPr>
            <p:cNvSpPr txBox="1"/>
            <p:nvPr/>
          </p:nvSpPr>
          <p:spPr>
            <a:xfrm>
              <a:off x="2335372" y="92449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B9648AB-2D41-4CF7-AD33-59E560301E41}"/>
                </a:ext>
              </a:extLst>
            </p:cNvPr>
            <p:cNvSpPr txBox="1"/>
            <p:nvPr/>
          </p:nvSpPr>
          <p:spPr>
            <a:xfrm>
              <a:off x="1635062" y="222394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A77BB7D1-CE39-4105-99F4-7178F2AFCD6E}"/>
                </a:ext>
              </a:extLst>
            </p:cNvPr>
            <p:cNvSpPr txBox="1"/>
            <p:nvPr/>
          </p:nvSpPr>
          <p:spPr>
            <a:xfrm>
              <a:off x="789194" y="249576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2AE45918-1853-4EA6-A68E-A5D3DF34F152}"/>
                </a:ext>
              </a:extLst>
            </p:cNvPr>
            <p:cNvSpPr txBox="1"/>
            <p:nvPr/>
          </p:nvSpPr>
          <p:spPr>
            <a:xfrm>
              <a:off x="2063490" y="2520061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@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140C76D-CDD9-42D7-80BA-BD5AF35C716A}"/>
                </a:ext>
              </a:extLst>
            </p:cNvPr>
            <p:cNvSpPr txBox="1"/>
            <p:nvPr/>
          </p:nvSpPr>
          <p:spPr>
            <a:xfrm>
              <a:off x="1710370" y="183723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1A025B88-0616-4DDB-995A-05298EF2CDC2}"/>
                </a:ext>
              </a:extLst>
            </p:cNvPr>
            <p:cNvSpPr txBox="1"/>
            <p:nvPr/>
          </p:nvSpPr>
          <p:spPr>
            <a:xfrm>
              <a:off x="3437551" y="16375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2B115696-C635-421B-8025-A32B53C027E7}"/>
                </a:ext>
              </a:extLst>
            </p:cNvPr>
            <p:cNvSpPr txBox="1"/>
            <p:nvPr/>
          </p:nvSpPr>
          <p:spPr>
            <a:xfrm>
              <a:off x="4056529" y="170581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AB8EAD81-C881-4DDE-97F6-8E5EFAB399B9}"/>
                </a:ext>
              </a:extLst>
            </p:cNvPr>
            <p:cNvGrpSpPr/>
            <p:nvPr/>
          </p:nvGrpSpPr>
          <p:grpSpPr>
            <a:xfrm>
              <a:off x="4752078" y="3595596"/>
              <a:ext cx="457200" cy="468983"/>
              <a:chOff x="8633613" y="4340361"/>
              <a:chExt cx="457200" cy="468983"/>
            </a:xfrm>
          </p:grpSpPr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3391BD22-3F06-4CC9-874E-580C872DA9D4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306" name="Flowchart: Connector 305">
                <a:extLst>
                  <a:ext uri="{FF2B5EF4-FFF2-40B4-BE49-F238E27FC236}">
                    <a16:creationId xmlns:a16="http://schemas.microsoft.com/office/drawing/2014/main" id="{723770E6-E2E1-4BB4-84D2-8EA16E12D376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0A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6" name="Connector: Curved 295">
              <a:extLst>
                <a:ext uri="{FF2B5EF4-FFF2-40B4-BE49-F238E27FC236}">
                  <a16:creationId xmlns:a16="http://schemas.microsoft.com/office/drawing/2014/main" id="{8DEE3B01-3455-431B-85E3-9068CECEB11A}"/>
                </a:ext>
              </a:extLst>
            </p:cNvPr>
            <p:cNvCxnSpPr>
              <a:cxnSpLocks/>
              <a:stCxn id="306" idx="1"/>
              <a:endCxn id="320" idx="5"/>
            </p:cNvCxnSpPr>
            <p:nvPr/>
          </p:nvCxnSpPr>
          <p:spPr>
            <a:xfrm rot="16200000" flipV="1">
              <a:off x="1845549" y="689067"/>
              <a:ext cx="2950603" cy="2996366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ctor: Curved 296">
              <a:extLst>
                <a:ext uri="{FF2B5EF4-FFF2-40B4-BE49-F238E27FC236}">
                  <a16:creationId xmlns:a16="http://schemas.microsoft.com/office/drawing/2014/main" id="{BBA25347-B718-4D68-A758-0E68E34F233F}"/>
                </a:ext>
              </a:extLst>
            </p:cNvPr>
            <p:cNvCxnSpPr>
              <a:cxnSpLocks/>
              <a:stCxn id="306" idx="1"/>
              <a:endCxn id="318" idx="5"/>
            </p:cNvCxnSpPr>
            <p:nvPr/>
          </p:nvCxnSpPr>
          <p:spPr>
            <a:xfrm rot="16200000" flipV="1">
              <a:off x="2397817" y="1241335"/>
              <a:ext cx="2952618" cy="1889814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nector: Curved 297">
              <a:extLst>
                <a:ext uri="{FF2B5EF4-FFF2-40B4-BE49-F238E27FC236}">
                  <a16:creationId xmlns:a16="http://schemas.microsoft.com/office/drawing/2014/main" id="{37C505B3-C172-4A41-931A-0F03B565CF03}"/>
                </a:ext>
              </a:extLst>
            </p:cNvPr>
            <p:cNvCxnSpPr>
              <a:cxnSpLocks/>
              <a:stCxn id="316" idx="5"/>
              <a:endCxn id="306" idx="6"/>
            </p:cNvCxnSpPr>
            <p:nvPr/>
          </p:nvCxnSpPr>
          <p:spPr>
            <a:xfrm rot="16200000" flipH="1">
              <a:off x="3046602" y="1661519"/>
              <a:ext cx="3151845" cy="1173507"/>
            </a:xfrm>
            <a:prstGeom prst="curvedConnector4">
              <a:avLst>
                <a:gd name="adj1" fmla="val 45311"/>
                <a:gd name="adj2" fmla="val 11948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nector: Curved 298">
              <a:extLst>
                <a:ext uri="{FF2B5EF4-FFF2-40B4-BE49-F238E27FC236}">
                  <a16:creationId xmlns:a16="http://schemas.microsoft.com/office/drawing/2014/main" id="{4F069E69-75CE-4637-A574-D1CA163109EE}"/>
                </a:ext>
              </a:extLst>
            </p:cNvPr>
            <p:cNvCxnSpPr>
              <a:cxnSpLocks/>
              <a:stCxn id="306" idx="7"/>
              <a:endCxn id="248" idx="6"/>
            </p:cNvCxnSpPr>
            <p:nvPr/>
          </p:nvCxnSpPr>
          <p:spPr>
            <a:xfrm rot="5400000" flipH="1" flipV="1">
              <a:off x="3595757" y="2049031"/>
              <a:ext cx="3160086" cy="66955"/>
            </a:xfrm>
            <a:prstGeom prst="curvedConnector4">
              <a:avLst>
                <a:gd name="adj1" fmla="val 22293"/>
                <a:gd name="adj2" fmla="val 441423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nector: Curved 299">
              <a:extLst>
                <a:ext uri="{FF2B5EF4-FFF2-40B4-BE49-F238E27FC236}">
                  <a16:creationId xmlns:a16="http://schemas.microsoft.com/office/drawing/2014/main" id="{87B5A64C-ABB8-4B97-89B6-78B313454CBC}"/>
                </a:ext>
              </a:extLst>
            </p:cNvPr>
            <p:cNvCxnSpPr>
              <a:cxnSpLocks/>
              <a:stCxn id="306" idx="3"/>
              <a:endCxn id="257" idx="4"/>
            </p:cNvCxnSpPr>
            <p:nvPr/>
          </p:nvCxnSpPr>
          <p:spPr>
            <a:xfrm rot="5400000" flipH="1">
              <a:off x="2181403" y="1348212"/>
              <a:ext cx="1006565" cy="4268694"/>
            </a:xfrm>
            <a:prstGeom prst="curvedConnector3">
              <a:avLst>
                <a:gd name="adj1" fmla="val -2936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nector: Curved 300">
              <a:extLst>
                <a:ext uri="{FF2B5EF4-FFF2-40B4-BE49-F238E27FC236}">
                  <a16:creationId xmlns:a16="http://schemas.microsoft.com/office/drawing/2014/main" id="{A4155E57-2F7A-409C-B8CF-A7305C88FF7C}"/>
                </a:ext>
              </a:extLst>
            </p:cNvPr>
            <p:cNvCxnSpPr>
              <a:cxnSpLocks/>
              <a:stCxn id="306" idx="3"/>
              <a:endCxn id="253" idx="4"/>
            </p:cNvCxnSpPr>
            <p:nvPr/>
          </p:nvCxnSpPr>
          <p:spPr>
            <a:xfrm rot="5400000" flipH="1">
              <a:off x="1620724" y="787533"/>
              <a:ext cx="2127923" cy="4268694"/>
            </a:xfrm>
            <a:prstGeom prst="curvedConnector3">
              <a:avLst>
                <a:gd name="adj1" fmla="val -13889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649E4967-751D-4716-914D-2E0014F24C4A}"/>
                </a:ext>
              </a:extLst>
            </p:cNvPr>
            <p:cNvSpPr txBox="1"/>
            <p:nvPr/>
          </p:nvSpPr>
          <p:spPr>
            <a:xfrm>
              <a:off x="1332687" y="346300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2295936D-8DF3-420A-BAD8-F1D25F5F937B}"/>
                </a:ext>
              </a:extLst>
            </p:cNvPr>
            <p:cNvSpPr txBox="1"/>
            <p:nvPr/>
          </p:nvSpPr>
          <p:spPr>
            <a:xfrm rot="15958964">
              <a:off x="5136707" y="1458369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5-@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03527B63-94A9-4619-9602-347F347A5E76}"/>
                </a:ext>
              </a:extLst>
            </p:cNvPr>
            <p:cNvSpPr txBox="1"/>
            <p:nvPr/>
          </p:nvSpPr>
          <p:spPr>
            <a:xfrm>
              <a:off x="3532070" y="2312374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8-@</a:t>
              </a:r>
            </a:p>
          </p:txBody>
        </p:sp>
      </p:grpSp>
      <p:sp>
        <p:nvSpPr>
          <p:cNvPr id="321" name="TextBox 320">
            <a:extLst>
              <a:ext uri="{FF2B5EF4-FFF2-40B4-BE49-F238E27FC236}">
                <a16:creationId xmlns:a16="http://schemas.microsoft.com/office/drawing/2014/main" id="{7A28A706-7227-4D9D-A0F6-56169D3F8568}"/>
              </a:ext>
            </a:extLst>
          </p:cNvPr>
          <p:cNvSpPr txBox="1"/>
          <p:nvPr/>
        </p:nvSpPr>
        <p:spPr>
          <a:xfrm>
            <a:off x="5598812" y="4016843"/>
            <a:ext cx="584735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Determining flow values for loop;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Given X1013 as @ then flow at node 10 is “out more” and flow at node 13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X1013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X1012 we see flow at node 10 is “out less” and flow at node 12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X1012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X1207 we see flow at node 12 is “out less” so flow at node 07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X1207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X070A we see flow at node 07 is “out less” so flow at node 0A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X070A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X0A02 we see flow at node 0A is “out less” so flow at node 02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X0A02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X1302 we see flow at node 13 is “out more” so flow at node 02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X1302 must be “more” or “+@”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9A9F0F-098B-4654-8D99-2EE95362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46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CF8AEA80-8B3F-4CA4-B9A0-800C8527CC1F}"/>
              </a:ext>
            </a:extLst>
          </p:cNvPr>
          <p:cNvSpPr txBox="1"/>
          <p:nvPr/>
        </p:nvSpPr>
        <p:spPr>
          <a:xfrm>
            <a:off x="5695944" y="189682"/>
            <a:ext cx="1451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X010A = 09 = b1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X0A02 = 03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X0308 = 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X0405 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X0506 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X060A 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X0A08 = 16 = -b8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X0A09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X1012 = 01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X1013 = 05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X1211 = 01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X1302 = 09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1F4C15-6827-441F-BB67-EC2788FE9610}"/>
              </a:ext>
            </a:extLst>
          </p:cNvPr>
          <p:cNvSpPr txBox="1"/>
          <p:nvPr/>
        </p:nvSpPr>
        <p:spPr>
          <a:xfrm>
            <a:off x="5695944" y="1436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Current flow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C79F682-10A0-4D22-AA3A-A9D5DB18BA63}"/>
              </a:ext>
            </a:extLst>
          </p:cNvPr>
          <p:cNvSpPr txBox="1"/>
          <p:nvPr/>
        </p:nvSpPr>
        <p:spPr>
          <a:xfrm>
            <a:off x="272073" y="4324694"/>
            <a:ext cx="5031017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Iteration IX – Step 1: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Find (w1 –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) with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= 0 (arbitrarily) using basic links and   </a:t>
            </a:r>
            <a:r>
              <a:rPr lang="en-US" sz="900" dirty="0" err="1">
                <a:latin typeface="Consolas" panose="020B0609020204030204" pitchFamily="49" charset="0"/>
              </a:rPr>
              <a:t>wi-wj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Cij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w01 –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C010A = 1; </a:t>
            </a:r>
            <a:r>
              <a:rPr lang="en-US" sz="900" u="sng" dirty="0">
                <a:latin typeface="Consolas" panose="020B0609020204030204" pitchFamily="49" charset="0"/>
              </a:rPr>
              <a:t>w01 = 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w02 = C0A02 = 1; w02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w03 – w08 = C0308 = 0; w03 – (-1) = 0; w03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w04 – w05 = C0405 = 0; w04 – 1 = 0; </a:t>
            </a:r>
            <a:r>
              <a:rPr lang="en-US" sz="900" u="sng" dirty="0">
                <a:latin typeface="Consolas" panose="020B0609020204030204" pitchFamily="49" charset="0"/>
              </a:rPr>
              <a:t>w04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w05 – w06 = C0506 = 0; w05 – 1 = 0; </a:t>
            </a:r>
            <a:r>
              <a:rPr lang="en-US" sz="900" u="sng" dirty="0">
                <a:latin typeface="Consolas" panose="020B0609020204030204" pitchFamily="49" charset="0"/>
              </a:rPr>
              <a:t>w05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w06 -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C060A = 1; </a:t>
            </a:r>
            <a:r>
              <a:rPr lang="en-US" sz="900" u="sng" dirty="0">
                <a:latin typeface="Consolas" panose="020B0609020204030204" pitchFamily="49" charset="0"/>
              </a:rPr>
              <a:t>w06 = 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w08 = C0A08 = 1; w08 = -1</a:t>
            </a:r>
            <a:endParaRPr lang="en-US" sz="900" u="sng" dirty="0">
              <a:latin typeface="Consolas" panose="020B0609020204030204" pitchFamily="49" charset="0"/>
            </a:endParaRP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w09 = C0A09 = 1; w09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w10 – w12 = C1012 = 0; (-1) – w12 = 0; w12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w10 – w13 = C1013 = 0; w10 – (-1) = 0; w10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w12 – w11 = C1211 = 0; (-1) – w11 = 0; w11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w13 – w02 = C1302 = 0; w13 – (-1) = 0; w13 = -1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C5F17D-3F32-4A25-88BA-844E60928180}"/>
              </a:ext>
            </a:extLst>
          </p:cNvPr>
          <p:cNvSpPr txBox="1"/>
          <p:nvPr/>
        </p:nvSpPr>
        <p:spPr>
          <a:xfrm>
            <a:off x="5695944" y="2572861"/>
            <a:ext cx="33744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2: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non-basic variable should be added to the basic group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X0104: w01 – w04 – C0104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X0112: w01 – w12 – C0112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X0205: w02 – w05 – C0205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X0206: w02 – w06 – C0206 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X0308: w03 – w08 – C0308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X0405: w04 – w05 – C0405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X0503: w05 – w03 – C0503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X0506: w05 – w06 – C0506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X0510: w05 – w10 – C0510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X0604: w06 – w04 – C0604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X0802: w08 – w02 – C0802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X1009: w10 – w09 – C1009 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X1012: w10 – w12 – C1012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X1013: w10 – w13 – C1013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X1207: w12 – w07 – C1207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X1211: w12 – w11 – C1211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X1302: w13 – w02 – C1302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X1304: w13 – w04 – C1304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X1305: w13 – w05 – C1305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X1308: w13 – w08 – C1308 =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95CC74A-31EC-4FB3-8CFF-0CF878DBB251}"/>
              </a:ext>
            </a:extLst>
          </p:cNvPr>
          <p:cNvSpPr txBox="1"/>
          <p:nvPr/>
        </p:nvSpPr>
        <p:spPr>
          <a:xfrm>
            <a:off x="9142643" y="3105895"/>
            <a:ext cx="2982565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Need to break tie for X0112 and X0510 using original cost value.  Pick least cost.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X0112 = 5</a:t>
            </a:r>
          </a:p>
          <a:p>
            <a:r>
              <a:rPr lang="en-US" sz="900" dirty="0">
                <a:solidFill>
                  <a:schemeClr val="accent2"/>
                </a:solidFill>
                <a:latin typeface="Consolas" panose="020B0609020204030204" pitchFamily="49" charset="0"/>
              </a:rPr>
              <a:t>X0510 = 4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Pick X0510 to add to basic group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992EDF9-D019-440A-A3E4-6E09813F6BA4}"/>
              </a:ext>
            </a:extLst>
          </p:cNvPr>
          <p:cNvGrpSpPr/>
          <p:nvPr/>
        </p:nvGrpSpPr>
        <p:grpSpPr>
          <a:xfrm>
            <a:off x="321739" y="273865"/>
            <a:ext cx="4887539" cy="3790714"/>
            <a:chOff x="321739" y="273865"/>
            <a:chExt cx="4887539" cy="379071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50208A2-DD6F-41EE-A251-83B94FE8FC88}"/>
                </a:ext>
              </a:extLst>
            </p:cNvPr>
            <p:cNvSpPr txBox="1"/>
            <p:nvPr/>
          </p:nvSpPr>
          <p:spPr>
            <a:xfrm>
              <a:off x="686121" y="11446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6CDB60D-C6B3-4F6F-BFAF-B19F0185C4FA}"/>
                </a:ext>
              </a:extLst>
            </p:cNvPr>
            <p:cNvGrpSpPr/>
            <p:nvPr/>
          </p:nvGrpSpPr>
          <p:grpSpPr>
            <a:xfrm>
              <a:off x="1432422" y="321703"/>
              <a:ext cx="457200" cy="470939"/>
              <a:chOff x="5313957" y="2187826"/>
              <a:chExt cx="457200" cy="470939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2F2F892-BB8C-4CFD-A83A-4E3060B721BD}"/>
                  </a:ext>
                </a:extLst>
              </p:cNvPr>
              <p:cNvSpPr txBox="1"/>
              <p:nvPr/>
            </p:nvSpPr>
            <p:spPr>
              <a:xfrm>
                <a:off x="5369395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-12</a:t>
                </a:r>
              </a:p>
            </p:txBody>
          </p:sp>
          <p:sp>
            <p:nvSpPr>
              <p:cNvPr id="245" name="Flowchart: Connector 244">
                <a:extLst>
                  <a:ext uri="{FF2B5EF4-FFF2-40B4-BE49-F238E27FC236}">
                    <a16:creationId xmlns:a16="http://schemas.microsoft.com/office/drawing/2014/main" id="{19042489-4B02-4140-AA2B-5ECAA62CB6B7}"/>
                  </a:ext>
                </a:extLst>
              </p:cNvPr>
              <p:cNvSpPr/>
              <p:nvPr/>
            </p:nvSpPr>
            <p:spPr>
              <a:xfrm>
                <a:off x="5313957" y="2187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6D323AC-D237-48E9-8520-0FBAED0A818F}"/>
                </a:ext>
              </a:extLst>
            </p:cNvPr>
            <p:cNvGrpSpPr/>
            <p:nvPr/>
          </p:nvGrpSpPr>
          <p:grpSpPr>
            <a:xfrm>
              <a:off x="2538974" y="319688"/>
              <a:ext cx="457200" cy="472954"/>
              <a:chOff x="6420509" y="2185811"/>
              <a:chExt cx="457200" cy="472954"/>
            </a:xfrm>
          </p:grpSpPr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39797D9-EF1B-4F1F-B159-62505202638B}"/>
                  </a:ext>
                </a:extLst>
              </p:cNvPr>
              <p:cNvSpPr txBox="1"/>
              <p:nvPr/>
            </p:nvSpPr>
            <p:spPr>
              <a:xfrm>
                <a:off x="6480217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-16</a:t>
                </a:r>
              </a:p>
            </p:txBody>
          </p:sp>
          <p:sp>
            <p:nvSpPr>
              <p:cNvPr id="243" name="Flowchart: Connector 242">
                <a:extLst>
                  <a:ext uri="{FF2B5EF4-FFF2-40B4-BE49-F238E27FC236}">
                    <a16:creationId xmlns:a16="http://schemas.microsoft.com/office/drawing/2014/main" id="{94538868-6767-46F9-8C8C-16FE217C7D8B}"/>
                  </a:ext>
                </a:extLst>
              </p:cNvPr>
              <p:cNvSpPr/>
              <p:nvPr/>
            </p:nvSpPr>
            <p:spPr>
              <a:xfrm>
                <a:off x="6420509" y="218581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C98F074-CFCE-4CFA-99B8-787253E391F3}"/>
                </a:ext>
              </a:extLst>
            </p:cNvPr>
            <p:cNvGrpSpPr/>
            <p:nvPr/>
          </p:nvGrpSpPr>
          <p:grpSpPr>
            <a:xfrm>
              <a:off x="3645526" y="282106"/>
              <a:ext cx="457200" cy="468971"/>
              <a:chOff x="7527061" y="2148229"/>
              <a:chExt cx="457200" cy="468971"/>
            </a:xfrm>
          </p:grpSpPr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AE19ECA-1DD0-488C-82A5-602F355FA6BD}"/>
                  </a:ext>
                </a:extLst>
              </p:cNvPr>
              <p:cNvSpPr txBox="1"/>
              <p:nvPr/>
            </p:nvSpPr>
            <p:spPr>
              <a:xfrm>
                <a:off x="7643687" y="240175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  <p:sp>
            <p:nvSpPr>
              <p:cNvPr id="241" name="Flowchart: Connector 240">
                <a:extLst>
                  <a:ext uri="{FF2B5EF4-FFF2-40B4-BE49-F238E27FC236}">
                    <a16:creationId xmlns:a16="http://schemas.microsoft.com/office/drawing/2014/main" id="{AE8935D1-C152-4CEE-B47F-B8C055F927A2}"/>
                  </a:ext>
                </a:extLst>
              </p:cNvPr>
              <p:cNvSpPr/>
              <p:nvPr/>
            </p:nvSpPr>
            <p:spPr>
              <a:xfrm>
                <a:off x="7527061" y="214822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C8BB1915-6E6B-45CF-8369-71E8F9E72400}"/>
                </a:ext>
              </a:extLst>
            </p:cNvPr>
            <p:cNvSpPr/>
            <p:nvPr/>
          </p:nvSpPr>
          <p:spPr>
            <a:xfrm>
              <a:off x="4752078" y="2738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A99C91BF-BD44-42C5-BFDD-5519E788F602}"/>
                </a:ext>
              </a:extLst>
            </p:cNvPr>
            <p:cNvSpPr/>
            <p:nvPr/>
          </p:nvSpPr>
          <p:spPr>
            <a:xfrm>
              <a:off x="1432422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12A28E65-A5A9-4D7D-B12B-FD02A04EEDB9}"/>
                </a:ext>
              </a:extLst>
            </p:cNvPr>
            <p:cNvSpPr/>
            <p:nvPr/>
          </p:nvSpPr>
          <p:spPr>
            <a:xfrm>
              <a:off x="2538974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B58FD7F-8D13-4BC5-B32C-8DE864B4C0A6}"/>
                </a:ext>
              </a:extLst>
            </p:cNvPr>
            <p:cNvGrpSpPr/>
            <p:nvPr/>
          </p:nvGrpSpPr>
          <p:grpSpPr>
            <a:xfrm>
              <a:off x="3645526" y="1361121"/>
              <a:ext cx="457200" cy="469055"/>
              <a:chOff x="7527061" y="3227244"/>
              <a:chExt cx="457200" cy="469055"/>
            </a:xfrm>
          </p:grpSpPr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46BB678E-7ED9-4127-90F2-9C1D2A1E7B1E}"/>
                  </a:ext>
                </a:extLst>
              </p:cNvPr>
              <p:cNvSpPr txBox="1"/>
              <p:nvPr/>
            </p:nvSpPr>
            <p:spPr>
              <a:xfrm>
                <a:off x="7620873" y="3480855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  <p:sp>
            <p:nvSpPr>
              <p:cNvPr id="239" name="Flowchart: Connector 238">
                <a:extLst>
                  <a:ext uri="{FF2B5EF4-FFF2-40B4-BE49-F238E27FC236}">
                    <a16:creationId xmlns:a16="http://schemas.microsoft.com/office/drawing/2014/main" id="{BAB83A44-15C6-4A63-A03C-1531BE5C6718}"/>
                  </a:ext>
                </a:extLst>
              </p:cNvPr>
              <p:cNvSpPr/>
              <p:nvPr/>
            </p:nvSpPr>
            <p:spPr>
              <a:xfrm>
                <a:off x="7527061" y="322724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86D2F95F-5643-4A05-8AD5-E57085C13E49}"/>
                </a:ext>
              </a:extLst>
            </p:cNvPr>
            <p:cNvSpPr/>
            <p:nvPr/>
          </p:nvSpPr>
          <p:spPr>
            <a:xfrm>
              <a:off x="4752078" y="135288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E2520047-C76C-449A-8DA0-40786E4038C7}"/>
                </a:ext>
              </a:extLst>
            </p:cNvPr>
            <p:cNvSpPr/>
            <p:nvPr/>
          </p:nvSpPr>
          <p:spPr>
            <a:xfrm>
              <a:off x="321739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D1634CB-3E1E-40CD-862A-3775F3228BDF}"/>
                </a:ext>
              </a:extLst>
            </p:cNvPr>
            <p:cNvGrpSpPr/>
            <p:nvPr/>
          </p:nvGrpSpPr>
          <p:grpSpPr>
            <a:xfrm>
              <a:off x="1432422" y="2522076"/>
              <a:ext cx="457200" cy="471811"/>
              <a:chOff x="5313957" y="4388199"/>
              <a:chExt cx="457200" cy="471811"/>
            </a:xfrm>
          </p:grpSpPr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CF35402B-77FC-48E1-BC70-A5C4154D4037}"/>
                  </a:ext>
                </a:extLst>
              </p:cNvPr>
              <p:cNvSpPr txBox="1"/>
              <p:nvPr/>
            </p:nvSpPr>
            <p:spPr>
              <a:xfrm>
                <a:off x="5424576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  <p:sp>
            <p:nvSpPr>
              <p:cNvPr id="237" name="Flowchart: Connector 236">
                <a:extLst>
                  <a:ext uri="{FF2B5EF4-FFF2-40B4-BE49-F238E27FC236}">
                    <a16:creationId xmlns:a16="http://schemas.microsoft.com/office/drawing/2014/main" id="{596DF57B-79D4-4432-B1C8-4AC0C045A03E}"/>
                  </a:ext>
                </a:extLst>
              </p:cNvPr>
              <p:cNvSpPr/>
              <p:nvPr/>
            </p:nvSpPr>
            <p:spPr>
              <a:xfrm>
                <a:off x="5313957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D90FD5B-94F3-4670-999F-AF9DE7EBC103}"/>
                </a:ext>
              </a:extLst>
            </p:cNvPr>
            <p:cNvGrpSpPr/>
            <p:nvPr/>
          </p:nvGrpSpPr>
          <p:grpSpPr>
            <a:xfrm>
              <a:off x="2538974" y="2520061"/>
              <a:ext cx="457200" cy="473826"/>
              <a:chOff x="6420509" y="4386184"/>
              <a:chExt cx="457200" cy="473826"/>
            </a:xfrm>
          </p:grpSpPr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2F21B04-00E0-4F59-942B-17370E3F289B}"/>
                  </a:ext>
                </a:extLst>
              </p:cNvPr>
              <p:cNvSpPr txBox="1"/>
              <p:nvPr/>
            </p:nvSpPr>
            <p:spPr>
              <a:xfrm>
                <a:off x="6531128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  <p:sp>
            <p:nvSpPr>
              <p:cNvPr id="235" name="Flowchart: Connector 234">
                <a:extLst>
                  <a:ext uri="{FF2B5EF4-FFF2-40B4-BE49-F238E27FC236}">
                    <a16:creationId xmlns:a16="http://schemas.microsoft.com/office/drawing/2014/main" id="{F7C4D80B-BA2B-400E-8F68-9D733E6FBBF9}"/>
                  </a:ext>
                </a:extLst>
              </p:cNvPr>
              <p:cNvSpPr/>
              <p:nvPr/>
            </p:nvSpPr>
            <p:spPr>
              <a:xfrm>
                <a:off x="6420509" y="438618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34A4154-57FA-4270-9B60-09BDDE909D91}"/>
                </a:ext>
              </a:extLst>
            </p:cNvPr>
            <p:cNvGrpSpPr/>
            <p:nvPr/>
          </p:nvGrpSpPr>
          <p:grpSpPr>
            <a:xfrm>
              <a:off x="4752078" y="2474238"/>
              <a:ext cx="457200" cy="468983"/>
              <a:chOff x="8633613" y="4340361"/>
              <a:chExt cx="457200" cy="468983"/>
            </a:xfrm>
          </p:grpSpPr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A2799E7-EDB1-4C4C-A9CA-52C15DDCCCF5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680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</a:t>
                </a:r>
              </a:p>
            </p:txBody>
          </p:sp>
          <p:sp>
            <p:nvSpPr>
              <p:cNvPr id="233" name="Flowchart: Connector 232">
                <a:extLst>
                  <a:ext uri="{FF2B5EF4-FFF2-40B4-BE49-F238E27FC236}">
                    <a16:creationId xmlns:a16="http://schemas.microsoft.com/office/drawing/2014/main" id="{77503E63-F69B-403A-BE22-6176D9C9A84D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14FA81F-8FF9-497F-90DA-5701981F7933}"/>
                </a:ext>
              </a:extLst>
            </p:cNvPr>
            <p:cNvSpPr/>
            <p:nvPr/>
          </p:nvSpPr>
          <p:spPr>
            <a:xfrm>
              <a:off x="321739" y="2522076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90F4CF0-E4BB-41CF-89F7-11FF444EB124}"/>
                </a:ext>
              </a:extLst>
            </p:cNvPr>
            <p:cNvCxnSpPr>
              <a:cxnSpLocks/>
              <a:stCxn id="245" idx="3"/>
              <a:endCxn id="100" idx="7"/>
            </p:cNvCxnSpPr>
            <p:nvPr/>
          </p:nvCxnSpPr>
          <p:spPr>
            <a:xfrm flipH="1">
              <a:off x="711984" y="711948"/>
              <a:ext cx="787393" cy="75572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288319A-218F-4AF1-B84E-E1E227CF66A7}"/>
                </a:ext>
              </a:extLst>
            </p:cNvPr>
            <p:cNvCxnSpPr>
              <a:cxnSpLocks/>
              <a:stCxn id="245" idx="4"/>
              <a:endCxn id="92" idx="0"/>
            </p:cNvCxnSpPr>
            <p:nvPr/>
          </p:nvCxnSpPr>
          <p:spPr>
            <a:xfrm>
              <a:off x="1661022" y="778903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278FE6BE-FF7D-44E0-AC7B-F07CDAE89888}"/>
                </a:ext>
              </a:extLst>
            </p:cNvPr>
            <p:cNvCxnSpPr>
              <a:cxnSpLocks/>
              <a:stCxn id="243" idx="2"/>
              <a:endCxn id="245" idx="6"/>
            </p:cNvCxnSpPr>
            <p:nvPr/>
          </p:nvCxnSpPr>
          <p:spPr>
            <a:xfrm flipH="1">
              <a:off x="1889622" y="548288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962025B-0634-4F9A-B031-2976FCD4D4ED}"/>
                </a:ext>
              </a:extLst>
            </p:cNvPr>
            <p:cNvCxnSpPr>
              <a:cxnSpLocks/>
              <a:stCxn id="241" idx="4"/>
              <a:endCxn id="239" idx="0"/>
            </p:cNvCxnSpPr>
            <p:nvPr/>
          </p:nvCxnSpPr>
          <p:spPr>
            <a:xfrm>
              <a:off x="3874126" y="739306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4F3EEBA-DE8C-438F-8999-CA84301883A7}"/>
                </a:ext>
              </a:extLst>
            </p:cNvPr>
            <p:cNvCxnSpPr>
              <a:cxnSpLocks/>
              <a:stCxn id="241" idx="5"/>
              <a:endCxn id="98" idx="1"/>
            </p:cNvCxnSpPr>
            <p:nvPr/>
          </p:nvCxnSpPr>
          <p:spPr>
            <a:xfrm>
              <a:off x="4035771" y="672351"/>
              <a:ext cx="783262" cy="74748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Curved 117">
              <a:extLst>
                <a:ext uri="{FF2B5EF4-FFF2-40B4-BE49-F238E27FC236}">
                  <a16:creationId xmlns:a16="http://schemas.microsoft.com/office/drawing/2014/main" id="{D9FFCD17-3F82-4EB2-9FC1-08F4731700DE}"/>
                </a:ext>
              </a:extLst>
            </p:cNvPr>
            <p:cNvCxnSpPr>
              <a:cxnSpLocks/>
              <a:stCxn id="100" idx="5"/>
              <a:endCxn id="239" idx="3"/>
            </p:cNvCxnSpPr>
            <p:nvPr/>
          </p:nvCxnSpPr>
          <p:spPr>
            <a:xfrm rot="5400000" flipH="1" flipV="1">
              <a:off x="2192433" y="270916"/>
              <a:ext cx="39597" cy="3000497"/>
            </a:xfrm>
            <a:prstGeom prst="curvedConnector3">
              <a:avLst>
                <a:gd name="adj1" fmla="val -74640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3033769-F0C8-48DB-81CB-1EECDF66B4AE}"/>
                </a:ext>
              </a:extLst>
            </p:cNvPr>
            <p:cNvCxnSpPr>
              <a:cxnSpLocks/>
              <a:stCxn id="92" idx="2"/>
              <a:endCxn id="100" idx="6"/>
            </p:cNvCxnSpPr>
            <p:nvPr/>
          </p:nvCxnSpPr>
          <p:spPr>
            <a:xfrm flipH="1">
              <a:off x="778939" y="1629318"/>
              <a:ext cx="653483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22BB2FF0-FDF3-4635-B2AC-0D42C7D58E92}"/>
                </a:ext>
              </a:extLst>
            </p:cNvPr>
            <p:cNvCxnSpPr>
              <a:cxnSpLocks/>
              <a:stCxn id="92" idx="4"/>
              <a:endCxn id="237" idx="0"/>
            </p:cNvCxnSpPr>
            <p:nvPr/>
          </p:nvCxnSpPr>
          <p:spPr>
            <a:xfrm>
              <a:off x="1661022" y="1857918"/>
              <a:ext cx="0" cy="6641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D0775B6-A231-4D22-BE91-3155CA91F75A}"/>
                </a:ext>
              </a:extLst>
            </p:cNvPr>
            <p:cNvCxnSpPr>
              <a:cxnSpLocks/>
              <a:stCxn id="94" idx="0"/>
              <a:endCxn id="243" idx="4"/>
            </p:cNvCxnSpPr>
            <p:nvPr/>
          </p:nvCxnSpPr>
          <p:spPr>
            <a:xfrm flipV="1">
              <a:off x="2767574" y="776888"/>
              <a:ext cx="0" cy="6218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or: Curved 124">
              <a:extLst>
                <a:ext uri="{FF2B5EF4-FFF2-40B4-BE49-F238E27FC236}">
                  <a16:creationId xmlns:a16="http://schemas.microsoft.com/office/drawing/2014/main" id="{79215B76-D86E-4FE8-A34C-6C886D6D8953}"/>
                </a:ext>
              </a:extLst>
            </p:cNvPr>
            <p:cNvCxnSpPr>
              <a:cxnSpLocks/>
              <a:stCxn id="239" idx="1"/>
              <a:endCxn id="92" idx="7"/>
            </p:cNvCxnSpPr>
            <p:nvPr/>
          </p:nvCxnSpPr>
          <p:spPr>
            <a:xfrm rot="16200000" flipH="1" flipV="1">
              <a:off x="2747775" y="502967"/>
              <a:ext cx="39597" cy="1889814"/>
            </a:xfrm>
            <a:prstGeom prst="curvedConnector3">
              <a:avLst>
                <a:gd name="adj1" fmla="val -746408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244A23F2-A81D-420D-91CE-93A34BB91D5D}"/>
                </a:ext>
              </a:extLst>
            </p:cNvPr>
            <p:cNvCxnSpPr>
              <a:cxnSpLocks/>
              <a:stCxn id="98" idx="4"/>
              <a:endCxn id="233" idx="0"/>
            </p:cNvCxnSpPr>
            <p:nvPr/>
          </p:nvCxnSpPr>
          <p:spPr>
            <a:xfrm>
              <a:off x="4980678" y="1810080"/>
              <a:ext cx="0" cy="66415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C1F3E740-2561-400C-A521-7212ACC98C2A}"/>
                </a:ext>
              </a:extLst>
            </p:cNvPr>
            <p:cNvCxnSpPr>
              <a:cxnSpLocks/>
              <a:stCxn id="237" idx="2"/>
              <a:endCxn id="108" idx="6"/>
            </p:cNvCxnSpPr>
            <p:nvPr/>
          </p:nvCxnSpPr>
          <p:spPr>
            <a:xfrm flipH="1">
              <a:off x="778939" y="2750676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43C3EB2-3856-437A-BC84-F36F01A7A4F6}"/>
                </a:ext>
              </a:extLst>
            </p:cNvPr>
            <p:cNvCxnSpPr>
              <a:cxnSpLocks/>
              <a:stCxn id="237" idx="6"/>
              <a:endCxn id="235" idx="2"/>
            </p:cNvCxnSpPr>
            <p:nvPr/>
          </p:nvCxnSpPr>
          <p:spPr>
            <a:xfrm flipV="1">
              <a:off x="1889622" y="2748661"/>
              <a:ext cx="649352" cy="2015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or: Curved 129">
              <a:extLst>
                <a:ext uri="{FF2B5EF4-FFF2-40B4-BE49-F238E27FC236}">
                  <a16:creationId xmlns:a16="http://schemas.microsoft.com/office/drawing/2014/main" id="{536C5959-0F49-4276-8514-A34C85C99EA8}"/>
                </a:ext>
              </a:extLst>
            </p:cNvPr>
            <p:cNvCxnSpPr>
              <a:cxnSpLocks/>
              <a:stCxn id="237" idx="7"/>
              <a:endCxn id="98" idx="3"/>
            </p:cNvCxnSpPr>
            <p:nvPr/>
          </p:nvCxnSpPr>
          <p:spPr>
            <a:xfrm rot="5400000" flipH="1" flipV="1">
              <a:off x="2897897" y="667895"/>
              <a:ext cx="845906" cy="2996366"/>
            </a:xfrm>
            <a:prstGeom prst="curvedConnector3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C8A3567D-E9F1-4D54-8D25-43CF5C58554F}"/>
                </a:ext>
              </a:extLst>
            </p:cNvPr>
            <p:cNvCxnSpPr>
              <a:cxnSpLocks/>
              <a:stCxn id="235" idx="1"/>
              <a:endCxn id="92" idx="5"/>
            </p:cNvCxnSpPr>
            <p:nvPr/>
          </p:nvCxnSpPr>
          <p:spPr>
            <a:xfrm flipH="1" flipV="1">
              <a:off x="1822667" y="1790963"/>
              <a:ext cx="783262" cy="79605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or: Curved 131">
              <a:extLst>
                <a:ext uri="{FF2B5EF4-FFF2-40B4-BE49-F238E27FC236}">
                  <a16:creationId xmlns:a16="http://schemas.microsoft.com/office/drawing/2014/main" id="{55A474A8-4040-4113-872A-870AE303A4E5}"/>
                </a:ext>
              </a:extLst>
            </p:cNvPr>
            <p:cNvCxnSpPr>
              <a:cxnSpLocks/>
              <a:stCxn id="235" idx="0"/>
              <a:endCxn id="245" idx="5"/>
            </p:cNvCxnSpPr>
            <p:nvPr/>
          </p:nvCxnSpPr>
          <p:spPr>
            <a:xfrm rot="16200000" flipV="1">
              <a:off x="1391065" y="1143551"/>
              <a:ext cx="1808113" cy="944907"/>
            </a:xfrm>
            <a:prstGeom prst="curvedConnector3">
              <a:avLst>
                <a:gd name="adj1" fmla="val 39426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or: Curved 132">
              <a:extLst>
                <a:ext uri="{FF2B5EF4-FFF2-40B4-BE49-F238E27FC236}">
                  <a16:creationId xmlns:a16="http://schemas.microsoft.com/office/drawing/2014/main" id="{AFA1EE31-E14E-4B53-AEE3-EC78342B1C01}"/>
                </a:ext>
              </a:extLst>
            </p:cNvPr>
            <p:cNvCxnSpPr>
              <a:cxnSpLocks/>
              <a:stCxn id="235" idx="6"/>
              <a:endCxn id="243" idx="6"/>
            </p:cNvCxnSpPr>
            <p:nvPr/>
          </p:nvCxnSpPr>
          <p:spPr>
            <a:xfrm flipV="1">
              <a:off x="2996174" y="548288"/>
              <a:ext cx="12700" cy="2200373"/>
            </a:xfrm>
            <a:prstGeom prst="curvedConnector3">
              <a:avLst>
                <a:gd name="adj1" fmla="val 180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or: Curved 133">
              <a:extLst>
                <a:ext uri="{FF2B5EF4-FFF2-40B4-BE49-F238E27FC236}">
                  <a16:creationId xmlns:a16="http://schemas.microsoft.com/office/drawing/2014/main" id="{B3A94F47-8564-4C5F-B213-83194A378153}"/>
                </a:ext>
              </a:extLst>
            </p:cNvPr>
            <p:cNvCxnSpPr>
              <a:cxnSpLocks/>
              <a:stCxn id="235" idx="5"/>
              <a:endCxn id="238" idx="3"/>
            </p:cNvCxnSpPr>
            <p:nvPr/>
          </p:nvCxnSpPr>
          <p:spPr>
            <a:xfrm rot="5400000" flipH="1" flipV="1">
              <a:off x="2883981" y="1767691"/>
              <a:ext cx="1187852" cy="1097377"/>
            </a:xfrm>
            <a:prstGeom prst="curvedConnector4">
              <a:avLst>
                <a:gd name="adj1" fmla="val -10185"/>
                <a:gd name="adj2" fmla="val 11477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577A259-62C8-4F53-A524-D0D9EC730532}"/>
                </a:ext>
              </a:extLst>
            </p:cNvPr>
            <p:cNvSpPr txBox="1"/>
            <p:nvPr/>
          </p:nvSpPr>
          <p:spPr>
            <a:xfrm>
              <a:off x="966744" y="141151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2F57DAE-28DF-411C-A9E5-DF551A1CBE89}"/>
                </a:ext>
              </a:extLst>
            </p:cNvPr>
            <p:cNvSpPr txBox="1"/>
            <p:nvPr/>
          </p:nvSpPr>
          <p:spPr>
            <a:xfrm>
              <a:off x="1618956" y="109675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23CA17F-8F94-4264-A0DA-0A10E4DC68BB}"/>
                </a:ext>
              </a:extLst>
            </p:cNvPr>
            <p:cNvSpPr txBox="1"/>
            <p:nvPr/>
          </p:nvSpPr>
          <p:spPr>
            <a:xfrm>
              <a:off x="2082753" y="180127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A8CAADE-76F6-4980-BE54-A2C41E16B76A}"/>
                </a:ext>
              </a:extLst>
            </p:cNvPr>
            <p:cNvSpPr txBox="1"/>
            <p:nvPr/>
          </p:nvSpPr>
          <p:spPr>
            <a:xfrm>
              <a:off x="1902995" y="3079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B43EB070-8E2C-4D04-BFCF-6845EA91F031}"/>
                </a:ext>
              </a:extLst>
            </p:cNvPr>
            <p:cNvSpPr txBox="1"/>
            <p:nvPr/>
          </p:nvSpPr>
          <p:spPr>
            <a:xfrm>
              <a:off x="2733821" y="8249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445DDB0-74CB-4337-B400-057B36001E67}"/>
                </a:ext>
              </a:extLst>
            </p:cNvPr>
            <p:cNvSpPr txBox="1"/>
            <p:nvPr/>
          </p:nvSpPr>
          <p:spPr>
            <a:xfrm>
              <a:off x="3013817" y="33262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D38EC47-8BE6-4F50-965C-9E5F5FB5E07B}"/>
                </a:ext>
              </a:extLst>
            </p:cNvPr>
            <p:cNvSpPr txBox="1"/>
            <p:nvPr/>
          </p:nvSpPr>
          <p:spPr>
            <a:xfrm>
              <a:off x="3839308" y="106270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77BCF84-7EA2-4C72-AE96-8CD8147235A2}"/>
                </a:ext>
              </a:extLst>
            </p:cNvPr>
            <p:cNvSpPr txBox="1"/>
            <p:nvPr/>
          </p:nvSpPr>
          <p:spPr>
            <a:xfrm>
              <a:off x="4661030" y="11391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0E93187-D51C-4787-B70C-046D72ECCB57}"/>
                </a:ext>
              </a:extLst>
            </p:cNvPr>
            <p:cNvSpPr txBox="1"/>
            <p:nvPr/>
          </p:nvSpPr>
          <p:spPr>
            <a:xfrm>
              <a:off x="4727389" y="189418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EAF3B2E-A380-4CB6-8F62-571DF8C38B72}"/>
                </a:ext>
              </a:extLst>
            </p:cNvPr>
            <p:cNvSpPr txBox="1"/>
            <p:nvPr/>
          </p:nvSpPr>
          <p:spPr>
            <a:xfrm>
              <a:off x="4255195" y="202975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94638AB-54BE-49E5-AEF2-87E582F583C9}"/>
                </a:ext>
              </a:extLst>
            </p:cNvPr>
            <p:cNvSpPr txBox="1"/>
            <p:nvPr/>
          </p:nvSpPr>
          <p:spPr>
            <a:xfrm>
              <a:off x="2335372" y="92449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06C32008-5322-4B1B-B562-DAE1169AF0E1}"/>
                </a:ext>
              </a:extLst>
            </p:cNvPr>
            <p:cNvSpPr txBox="1"/>
            <p:nvPr/>
          </p:nvSpPr>
          <p:spPr>
            <a:xfrm>
              <a:off x="1635062" y="222394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F717549-8CAD-4CF7-B097-6FEDC27F92A7}"/>
                </a:ext>
              </a:extLst>
            </p:cNvPr>
            <p:cNvSpPr txBox="1"/>
            <p:nvPr/>
          </p:nvSpPr>
          <p:spPr>
            <a:xfrm>
              <a:off x="789194" y="249576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47EEF0D-9E06-4BD2-BF60-A980A02A971D}"/>
                </a:ext>
              </a:extLst>
            </p:cNvPr>
            <p:cNvSpPr txBox="1"/>
            <p:nvPr/>
          </p:nvSpPr>
          <p:spPr>
            <a:xfrm>
              <a:off x="2063490" y="252006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DA54717-6F73-44BA-80F0-88476DC9D896}"/>
                </a:ext>
              </a:extLst>
            </p:cNvPr>
            <p:cNvSpPr txBox="1"/>
            <p:nvPr/>
          </p:nvSpPr>
          <p:spPr>
            <a:xfrm>
              <a:off x="1710370" y="183723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CFEE91D-BBB9-46C1-9ABA-40C336075FCE}"/>
                </a:ext>
              </a:extLst>
            </p:cNvPr>
            <p:cNvSpPr txBox="1"/>
            <p:nvPr/>
          </p:nvSpPr>
          <p:spPr>
            <a:xfrm>
              <a:off x="3437551" y="16375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46B65FD-B727-4A7F-8640-7C39A457FBD8}"/>
                </a:ext>
              </a:extLst>
            </p:cNvPr>
            <p:cNvSpPr txBox="1"/>
            <p:nvPr/>
          </p:nvSpPr>
          <p:spPr>
            <a:xfrm>
              <a:off x="4056529" y="170581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1D8545BE-55B7-43EF-8C81-2C40673F7D3D}"/>
                </a:ext>
              </a:extLst>
            </p:cNvPr>
            <p:cNvGrpSpPr/>
            <p:nvPr/>
          </p:nvGrpSpPr>
          <p:grpSpPr>
            <a:xfrm>
              <a:off x="4752078" y="3595596"/>
              <a:ext cx="457200" cy="468983"/>
              <a:chOff x="8633613" y="4340361"/>
              <a:chExt cx="457200" cy="468983"/>
            </a:xfrm>
          </p:grpSpPr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CCE22BAD-8AF2-4B14-A8E6-5EED05714854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231" name="Flowchart: Connector 230">
                <a:extLst>
                  <a:ext uri="{FF2B5EF4-FFF2-40B4-BE49-F238E27FC236}">
                    <a16:creationId xmlns:a16="http://schemas.microsoft.com/office/drawing/2014/main" id="{F86DE749-06C8-45FD-A8C6-2143FFA71D49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0A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0" name="Connector: Curved 219">
              <a:extLst>
                <a:ext uri="{FF2B5EF4-FFF2-40B4-BE49-F238E27FC236}">
                  <a16:creationId xmlns:a16="http://schemas.microsoft.com/office/drawing/2014/main" id="{49FFB710-4E7D-4A60-8C23-FBC976EE13A0}"/>
                </a:ext>
              </a:extLst>
            </p:cNvPr>
            <p:cNvCxnSpPr>
              <a:cxnSpLocks/>
              <a:stCxn id="231" idx="1"/>
              <a:endCxn id="245" idx="5"/>
            </p:cNvCxnSpPr>
            <p:nvPr/>
          </p:nvCxnSpPr>
          <p:spPr>
            <a:xfrm rot="16200000" flipV="1">
              <a:off x="1845549" y="689067"/>
              <a:ext cx="2950603" cy="2996366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ctor: Curved 220">
              <a:extLst>
                <a:ext uri="{FF2B5EF4-FFF2-40B4-BE49-F238E27FC236}">
                  <a16:creationId xmlns:a16="http://schemas.microsoft.com/office/drawing/2014/main" id="{69CF3A29-0B73-4C34-9A6A-F99AD133B9F0}"/>
                </a:ext>
              </a:extLst>
            </p:cNvPr>
            <p:cNvCxnSpPr>
              <a:cxnSpLocks/>
              <a:stCxn id="231" idx="1"/>
              <a:endCxn id="243" idx="5"/>
            </p:cNvCxnSpPr>
            <p:nvPr/>
          </p:nvCxnSpPr>
          <p:spPr>
            <a:xfrm rot="16200000" flipV="1">
              <a:off x="2397817" y="1241335"/>
              <a:ext cx="2952618" cy="1889814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or: Curved 221">
              <a:extLst>
                <a:ext uri="{FF2B5EF4-FFF2-40B4-BE49-F238E27FC236}">
                  <a16:creationId xmlns:a16="http://schemas.microsoft.com/office/drawing/2014/main" id="{9387AC0E-F020-4278-94B4-7EFD63B408B2}"/>
                </a:ext>
              </a:extLst>
            </p:cNvPr>
            <p:cNvCxnSpPr>
              <a:cxnSpLocks/>
              <a:stCxn id="241" idx="5"/>
              <a:endCxn id="231" idx="6"/>
            </p:cNvCxnSpPr>
            <p:nvPr/>
          </p:nvCxnSpPr>
          <p:spPr>
            <a:xfrm rot="16200000" flipH="1">
              <a:off x="3046602" y="1661519"/>
              <a:ext cx="3151845" cy="1173507"/>
            </a:xfrm>
            <a:prstGeom prst="curvedConnector4">
              <a:avLst>
                <a:gd name="adj1" fmla="val 45311"/>
                <a:gd name="adj2" fmla="val 11948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or: Curved 223">
              <a:extLst>
                <a:ext uri="{FF2B5EF4-FFF2-40B4-BE49-F238E27FC236}">
                  <a16:creationId xmlns:a16="http://schemas.microsoft.com/office/drawing/2014/main" id="{4BE1EE2C-FF5F-4839-B1EB-841E2DD557C4}"/>
                </a:ext>
              </a:extLst>
            </p:cNvPr>
            <p:cNvCxnSpPr>
              <a:cxnSpLocks/>
              <a:stCxn id="231" idx="3"/>
              <a:endCxn id="108" idx="4"/>
            </p:cNvCxnSpPr>
            <p:nvPr/>
          </p:nvCxnSpPr>
          <p:spPr>
            <a:xfrm rot="5400000" flipH="1">
              <a:off x="2181403" y="1348212"/>
              <a:ext cx="1006565" cy="4268694"/>
            </a:xfrm>
            <a:prstGeom prst="curvedConnector3">
              <a:avLst>
                <a:gd name="adj1" fmla="val -2936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or: Curved 224">
              <a:extLst>
                <a:ext uri="{FF2B5EF4-FFF2-40B4-BE49-F238E27FC236}">
                  <a16:creationId xmlns:a16="http://schemas.microsoft.com/office/drawing/2014/main" id="{0158BC8C-1FE5-43A7-8D01-7AD5C3C2D485}"/>
                </a:ext>
              </a:extLst>
            </p:cNvPr>
            <p:cNvCxnSpPr>
              <a:cxnSpLocks/>
              <a:stCxn id="231" idx="3"/>
              <a:endCxn id="100" idx="4"/>
            </p:cNvCxnSpPr>
            <p:nvPr/>
          </p:nvCxnSpPr>
          <p:spPr>
            <a:xfrm rot="5400000" flipH="1">
              <a:off x="1620724" y="787533"/>
              <a:ext cx="2127923" cy="4268694"/>
            </a:xfrm>
            <a:prstGeom prst="curvedConnector3">
              <a:avLst>
                <a:gd name="adj1" fmla="val -13889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E6C94FC3-95C7-4384-9A4F-E04B45981274}"/>
                </a:ext>
              </a:extLst>
            </p:cNvPr>
            <p:cNvSpPr txBox="1"/>
            <p:nvPr/>
          </p:nvSpPr>
          <p:spPr>
            <a:xfrm>
              <a:off x="1332687" y="346300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13812D34-BF5E-4FCF-9714-8F7E561EE0C3}"/>
                </a:ext>
              </a:extLst>
            </p:cNvPr>
            <p:cNvSpPr txBox="1"/>
            <p:nvPr/>
          </p:nvSpPr>
          <p:spPr>
            <a:xfrm>
              <a:off x="3532070" y="231237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3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DC759E-CFA6-444C-BEDB-B7784CFB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76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478D902E-871E-4825-8B1C-ABDDDC644BE7}"/>
              </a:ext>
            </a:extLst>
          </p:cNvPr>
          <p:cNvSpPr txBox="1"/>
          <p:nvPr/>
        </p:nvSpPr>
        <p:spPr>
          <a:xfrm>
            <a:off x="5598812" y="170061"/>
            <a:ext cx="6321113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3: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basic variable to remove.  Consider X0510 = @ then X1013 = 5 + @,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X1302 = 9 + @, X0A02 = 3 - @, X060A = 10 - @, and X0506 = 10 - @.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Such that: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X0510 is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X1013 is 5 +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X1302 is 9 +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X0A02 is 3 - @ &gt;= 0 or @ &lt;= 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X060A is 10 - @ &gt;= 0 or @ &lt;=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X0506 is 10 - @ &gt;= 0 or @ &lt;= 10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Choosing max@ = 3 will satisfy all of the above and result in X0510 = 3, X1013 = 8,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X1302 = 12, X0A02 = 0, X060A = 7, and X0506 = 7 so X0A02 will dropped out of the basic group.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Recalculate cost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C010A*X010A + </a:t>
            </a:r>
            <a:r>
              <a:rPr lang="en-US" sz="900" strike="sngStrike" dirty="0">
                <a:latin typeface="Consolas" panose="020B0609020204030204" pitchFamily="49" charset="0"/>
              </a:rPr>
              <a:t>C0A02*X0A02 </a:t>
            </a:r>
            <a:r>
              <a:rPr lang="en-US" sz="900" dirty="0">
                <a:latin typeface="Consolas" panose="020B0609020204030204" pitchFamily="49" charset="0"/>
              </a:rPr>
              <a:t>+ C0405*X0405 + </a:t>
            </a:r>
            <a:r>
              <a:rPr lang="en-US" sz="900" strike="sngStrike" dirty="0">
                <a:latin typeface="Consolas" panose="020B0609020204030204" pitchFamily="49" charset="0"/>
              </a:rPr>
              <a:t>C0503*X0503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C040A*X040A </a:t>
            </a:r>
            <a:r>
              <a:rPr lang="en-US" sz="900" dirty="0">
                <a:latin typeface="Consolas" panose="020B0609020204030204" pitchFamily="49" charset="0"/>
              </a:rPr>
              <a:t>+ C0A08*X0A08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C0506*X0506 + C1012*X1012 + </a:t>
            </a:r>
            <a:r>
              <a:rPr lang="en-US" sz="900" strike="sngStrike" dirty="0">
                <a:latin typeface="Consolas" panose="020B0609020204030204" pitchFamily="49" charset="0"/>
              </a:rPr>
              <a:t>C100A*X100A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C0A11*X0A11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C120A*X120A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C1207*X1207 </a:t>
            </a:r>
            <a:r>
              <a:rPr lang="en-US" sz="900" dirty="0">
                <a:latin typeface="Consolas" panose="020B0609020204030204" pitchFamily="49" charset="0"/>
              </a:rPr>
              <a:t>+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C1211*X1211 + C1302*X1302 + </a:t>
            </a:r>
            <a:r>
              <a:rPr lang="en-US" sz="900" strike="sngStrike" dirty="0">
                <a:latin typeface="Consolas" panose="020B0609020204030204" pitchFamily="49" charset="0"/>
              </a:rPr>
              <a:t>C130A*X130A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C050A*X050A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C030A*X030A </a:t>
            </a:r>
            <a:r>
              <a:rPr lang="en-US" sz="900" dirty="0">
                <a:latin typeface="Consolas" panose="020B0609020204030204" pitchFamily="49" charset="0"/>
              </a:rPr>
              <a:t>+ C060A*C060A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C0510*X0510 + C1013*X1013 + </a:t>
            </a:r>
            <a:r>
              <a:rPr lang="en-US" sz="900" strike="sngStrike" dirty="0">
                <a:latin typeface="Consolas" panose="020B0609020204030204" pitchFamily="49" charset="0"/>
              </a:rPr>
              <a:t>C070A*X070A </a:t>
            </a:r>
            <a:r>
              <a:rPr lang="en-US" sz="900" dirty="0">
                <a:latin typeface="Consolas" panose="020B0609020204030204" pitchFamily="49" charset="0"/>
              </a:rPr>
              <a:t>+ 0*(rest of nodes)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1*9  + </a:t>
            </a:r>
            <a:r>
              <a:rPr lang="en-US" sz="900" strike="sngStrike" dirty="0">
                <a:latin typeface="Consolas" panose="020B0609020204030204" pitchFamily="49" charset="0"/>
              </a:rPr>
              <a:t>1*3</a:t>
            </a:r>
            <a:r>
              <a:rPr lang="en-US" sz="900" dirty="0">
                <a:latin typeface="Consolas" panose="020B0609020204030204" pitchFamily="49" charset="0"/>
              </a:rPr>
              <a:t>  + 0*10 + </a:t>
            </a:r>
            <a:r>
              <a:rPr lang="en-US" sz="900" strike="sngStrike" dirty="0">
                <a:latin typeface="Consolas" panose="020B0609020204030204" pitchFamily="49" charset="0"/>
              </a:rPr>
              <a:t>0*10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1*10</a:t>
            </a:r>
            <a:r>
              <a:rPr lang="en-US" sz="900" dirty="0">
                <a:latin typeface="Consolas" panose="020B0609020204030204" pitchFamily="49" charset="0"/>
              </a:rPr>
              <a:t> + 1*16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0*7  + 0*1  + </a:t>
            </a:r>
            <a:r>
              <a:rPr lang="en-US" sz="900" strike="sngStrike" dirty="0">
                <a:latin typeface="Consolas" panose="020B0609020204030204" pitchFamily="49" charset="0"/>
              </a:rPr>
              <a:t>1*6</a:t>
            </a:r>
            <a:r>
              <a:rPr lang="en-US" sz="900" dirty="0">
                <a:latin typeface="Consolas" panose="020B0609020204030204" pitchFamily="49" charset="0"/>
              </a:rPr>
              <a:t>  + </a:t>
            </a:r>
            <a:r>
              <a:rPr lang="en-US" sz="900" strike="sngStrike" dirty="0">
                <a:latin typeface="Consolas" panose="020B0609020204030204" pitchFamily="49" charset="0"/>
              </a:rPr>
              <a:t>1*1</a:t>
            </a:r>
            <a:r>
              <a:rPr lang="en-US" sz="900" dirty="0">
                <a:latin typeface="Consolas" panose="020B0609020204030204" pitchFamily="49" charset="0"/>
              </a:rPr>
              <a:t>  + </a:t>
            </a:r>
            <a:r>
              <a:rPr lang="en-US" sz="900" strike="sngStrike" dirty="0">
                <a:latin typeface="Consolas" panose="020B0609020204030204" pitchFamily="49" charset="0"/>
              </a:rPr>
              <a:t>1*5</a:t>
            </a:r>
            <a:r>
              <a:rPr lang="en-US" sz="900" dirty="0">
                <a:latin typeface="Consolas" panose="020B0609020204030204" pitchFamily="49" charset="0"/>
              </a:rPr>
              <a:t>  + </a:t>
            </a:r>
            <a:r>
              <a:rPr lang="en-US" sz="900" strike="sngStrike" dirty="0">
                <a:latin typeface="Consolas" panose="020B0609020204030204" pitchFamily="49" charset="0"/>
              </a:rPr>
              <a:t>0*5</a:t>
            </a:r>
            <a:r>
              <a:rPr lang="en-US" sz="900" dirty="0">
                <a:latin typeface="Consolas" panose="020B0609020204030204" pitchFamily="49" charset="0"/>
              </a:rPr>
              <a:t> 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0*1  + 0*12 + </a:t>
            </a:r>
            <a:r>
              <a:rPr lang="en-US" sz="900" strike="sngStrike" dirty="0">
                <a:latin typeface="Consolas" panose="020B0609020204030204" pitchFamily="49" charset="0"/>
              </a:rPr>
              <a:t>1*4</a:t>
            </a:r>
            <a:r>
              <a:rPr lang="en-US" sz="900" dirty="0">
                <a:latin typeface="Consolas" panose="020B0609020204030204" pitchFamily="49" charset="0"/>
              </a:rPr>
              <a:t>  + </a:t>
            </a:r>
            <a:r>
              <a:rPr lang="en-US" sz="900" strike="sngStrike" dirty="0">
                <a:latin typeface="Consolas" panose="020B0609020204030204" pitchFamily="49" charset="0"/>
              </a:rPr>
              <a:t>1*10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1*10</a:t>
            </a:r>
            <a:r>
              <a:rPr lang="en-US" sz="900" dirty="0">
                <a:latin typeface="Consolas" panose="020B0609020204030204" pitchFamily="49" charset="0"/>
              </a:rPr>
              <a:t> + 1*7 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0*3  + 0*8  + </a:t>
            </a:r>
            <a:r>
              <a:rPr lang="en-US" sz="900" strike="sngStrike" dirty="0">
                <a:latin typeface="Consolas" panose="020B0609020204030204" pitchFamily="49" charset="0"/>
              </a:rPr>
              <a:t>1*5</a:t>
            </a:r>
            <a:r>
              <a:rPr lang="en-US" sz="900" dirty="0">
                <a:latin typeface="Consolas" panose="020B0609020204030204" pitchFamily="49" charset="0"/>
              </a:rPr>
              <a:t>  + 0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32</a:t>
            </a:r>
          </a:p>
          <a:p>
            <a:endParaRPr lang="en-US" sz="900" dirty="0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39B790-15DE-421C-938A-5CF5143A2A43}"/>
              </a:ext>
            </a:extLst>
          </p:cNvPr>
          <p:cNvGrpSpPr/>
          <p:nvPr/>
        </p:nvGrpSpPr>
        <p:grpSpPr>
          <a:xfrm>
            <a:off x="321739" y="273865"/>
            <a:ext cx="4887539" cy="3790714"/>
            <a:chOff x="321739" y="273865"/>
            <a:chExt cx="4887539" cy="379071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1DD0540-D410-4552-8A80-079D8E0CE780}"/>
                </a:ext>
              </a:extLst>
            </p:cNvPr>
            <p:cNvSpPr txBox="1"/>
            <p:nvPr/>
          </p:nvSpPr>
          <p:spPr>
            <a:xfrm>
              <a:off x="686121" y="11446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DFC6DE6-9617-49D9-B114-2925BD0BFF4B}"/>
                </a:ext>
              </a:extLst>
            </p:cNvPr>
            <p:cNvGrpSpPr/>
            <p:nvPr/>
          </p:nvGrpSpPr>
          <p:grpSpPr>
            <a:xfrm>
              <a:off x="1432422" y="321703"/>
              <a:ext cx="457200" cy="470939"/>
              <a:chOff x="5313957" y="2187826"/>
              <a:chExt cx="457200" cy="470939"/>
            </a:xfrm>
          </p:grpSpPr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D83BBB0-3178-4D17-8EB8-E656329DA6BE}"/>
                  </a:ext>
                </a:extLst>
              </p:cNvPr>
              <p:cNvSpPr txBox="1"/>
              <p:nvPr/>
            </p:nvSpPr>
            <p:spPr>
              <a:xfrm>
                <a:off x="5369395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-12</a:t>
                </a:r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0347A64D-8123-4B3A-B61E-4B8A170EF669}"/>
                  </a:ext>
                </a:extLst>
              </p:cNvPr>
              <p:cNvSpPr/>
              <p:nvPr/>
            </p:nvSpPr>
            <p:spPr>
              <a:xfrm>
                <a:off x="5313957" y="2187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75A843D-5507-4DAE-8464-E87F99AF8DE0}"/>
                </a:ext>
              </a:extLst>
            </p:cNvPr>
            <p:cNvGrpSpPr/>
            <p:nvPr/>
          </p:nvGrpSpPr>
          <p:grpSpPr>
            <a:xfrm>
              <a:off x="2538974" y="319688"/>
              <a:ext cx="457200" cy="472954"/>
              <a:chOff x="6420509" y="2185811"/>
              <a:chExt cx="457200" cy="472954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951EB19-6072-4443-9E39-F10DC9617BF5}"/>
                  </a:ext>
                </a:extLst>
              </p:cNvPr>
              <p:cNvSpPr txBox="1"/>
              <p:nvPr/>
            </p:nvSpPr>
            <p:spPr>
              <a:xfrm>
                <a:off x="6480217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-16</a:t>
                </a:r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C4039464-32AE-471D-AD39-499FE6436FFE}"/>
                  </a:ext>
                </a:extLst>
              </p:cNvPr>
              <p:cNvSpPr/>
              <p:nvPr/>
            </p:nvSpPr>
            <p:spPr>
              <a:xfrm>
                <a:off x="6420509" y="218581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32C72D4-D2F5-4EF6-BF9B-32D7C9347250}"/>
                </a:ext>
              </a:extLst>
            </p:cNvPr>
            <p:cNvGrpSpPr/>
            <p:nvPr/>
          </p:nvGrpSpPr>
          <p:grpSpPr>
            <a:xfrm>
              <a:off x="3645526" y="282106"/>
              <a:ext cx="457200" cy="468971"/>
              <a:chOff x="7527061" y="2148229"/>
              <a:chExt cx="457200" cy="468971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E537626-EF10-4A6D-A2BF-BDA68AD45BCC}"/>
                  </a:ext>
                </a:extLst>
              </p:cNvPr>
              <p:cNvSpPr txBox="1"/>
              <p:nvPr/>
            </p:nvSpPr>
            <p:spPr>
              <a:xfrm>
                <a:off x="7643687" y="240175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B4050A3A-A4E7-4AAC-A1A1-5C87F938BCAB}"/>
                  </a:ext>
                </a:extLst>
              </p:cNvPr>
              <p:cNvSpPr/>
              <p:nvPr/>
            </p:nvSpPr>
            <p:spPr>
              <a:xfrm>
                <a:off x="7527061" y="214822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BB557DC8-951F-416D-8A05-BD22EB1BF768}"/>
                </a:ext>
              </a:extLst>
            </p:cNvPr>
            <p:cNvSpPr/>
            <p:nvPr/>
          </p:nvSpPr>
          <p:spPr>
            <a:xfrm>
              <a:off x="4752078" y="2738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CB47BA04-2B06-4DE1-8A41-741EEE44755F}"/>
                </a:ext>
              </a:extLst>
            </p:cNvPr>
            <p:cNvSpPr/>
            <p:nvPr/>
          </p:nvSpPr>
          <p:spPr>
            <a:xfrm>
              <a:off x="1432422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5D860196-5CF3-47D9-B397-83EF6A122FA2}"/>
                </a:ext>
              </a:extLst>
            </p:cNvPr>
            <p:cNvSpPr/>
            <p:nvPr/>
          </p:nvSpPr>
          <p:spPr>
            <a:xfrm>
              <a:off x="2538974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85CEC97-B83B-4B6D-93E0-82390F9F534B}"/>
                </a:ext>
              </a:extLst>
            </p:cNvPr>
            <p:cNvGrpSpPr/>
            <p:nvPr/>
          </p:nvGrpSpPr>
          <p:grpSpPr>
            <a:xfrm>
              <a:off x="3645526" y="1361121"/>
              <a:ext cx="457200" cy="469055"/>
              <a:chOff x="7527061" y="3227244"/>
              <a:chExt cx="457200" cy="469055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8941DD6-E2D6-4227-96C7-BE8A0DAD4651}"/>
                  </a:ext>
                </a:extLst>
              </p:cNvPr>
              <p:cNvSpPr txBox="1"/>
              <p:nvPr/>
            </p:nvSpPr>
            <p:spPr>
              <a:xfrm>
                <a:off x="7620873" y="3480855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AD47E9D7-BD83-4800-AC10-6A7EF38347FA}"/>
                  </a:ext>
                </a:extLst>
              </p:cNvPr>
              <p:cNvSpPr/>
              <p:nvPr/>
            </p:nvSpPr>
            <p:spPr>
              <a:xfrm>
                <a:off x="7527061" y="322724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E8FCDE27-472C-48AD-AEC2-C8CC712D6A5F}"/>
                </a:ext>
              </a:extLst>
            </p:cNvPr>
            <p:cNvSpPr/>
            <p:nvPr/>
          </p:nvSpPr>
          <p:spPr>
            <a:xfrm>
              <a:off x="4752078" y="135288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A26663DC-0BE5-4F45-9544-3B62BDFD5FCE}"/>
                </a:ext>
              </a:extLst>
            </p:cNvPr>
            <p:cNvSpPr/>
            <p:nvPr/>
          </p:nvSpPr>
          <p:spPr>
            <a:xfrm>
              <a:off x="321739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25AC591-2465-4EE2-AF9B-3C99E820B7C0}"/>
                </a:ext>
              </a:extLst>
            </p:cNvPr>
            <p:cNvGrpSpPr/>
            <p:nvPr/>
          </p:nvGrpSpPr>
          <p:grpSpPr>
            <a:xfrm>
              <a:off x="1432422" y="2522076"/>
              <a:ext cx="457200" cy="471811"/>
              <a:chOff x="5313957" y="4388199"/>
              <a:chExt cx="457200" cy="471811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516DE77-73D3-430F-AEDE-1347E7278BBF}"/>
                  </a:ext>
                </a:extLst>
              </p:cNvPr>
              <p:cNvSpPr txBox="1"/>
              <p:nvPr/>
            </p:nvSpPr>
            <p:spPr>
              <a:xfrm>
                <a:off x="5424576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E62A6984-A1F2-4410-AC47-7B21786180D9}"/>
                  </a:ext>
                </a:extLst>
              </p:cNvPr>
              <p:cNvSpPr/>
              <p:nvPr/>
            </p:nvSpPr>
            <p:spPr>
              <a:xfrm>
                <a:off x="5313957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8439149-B660-406A-A6C9-AC3E32FF4FD1}"/>
                </a:ext>
              </a:extLst>
            </p:cNvPr>
            <p:cNvGrpSpPr/>
            <p:nvPr/>
          </p:nvGrpSpPr>
          <p:grpSpPr>
            <a:xfrm>
              <a:off x="2538974" y="2520061"/>
              <a:ext cx="457200" cy="473826"/>
              <a:chOff x="6420509" y="4386184"/>
              <a:chExt cx="457200" cy="473826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36D607F-8535-44C1-8060-4D7CA0E01800}"/>
                  </a:ext>
                </a:extLst>
              </p:cNvPr>
              <p:cNvSpPr txBox="1"/>
              <p:nvPr/>
            </p:nvSpPr>
            <p:spPr>
              <a:xfrm>
                <a:off x="6531128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99519B6E-011F-471D-998E-1BAB0A4B3A9E}"/>
                  </a:ext>
                </a:extLst>
              </p:cNvPr>
              <p:cNvSpPr/>
              <p:nvPr/>
            </p:nvSpPr>
            <p:spPr>
              <a:xfrm>
                <a:off x="6420509" y="438618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BB99CD2-B6EF-4E49-BCDB-86E3D7E1B451}"/>
                </a:ext>
              </a:extLst>
            </p:cNvPr>
            <p:cNvGrpSpPr/>
            <p:nvPr/>
          </p:nvGrpSpPr>
          <p:grpSpPr>
            <a:xfrm>
              <a:off x="4752078" y="2474238"/>
              <a:ext cx="457200" cy="468983"/>
              <a:chOff x="8633613" y="4340361"/>
              <a:chExt cx="457200" cy="468983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A9210F1-BA67-445F-93C8-0B5B9E2DEDE2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680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</a:t>
                </a:r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F280F3E8-6C79-43D9-B04A-7B64E63A2697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C71DA846-851E-43BF-A472-F7A94CC7B462}"/>
                </a:ext>
              </a:extLst>
            </p:cNvPr>
            <p:cNvSpPr/>
            <p:nvPr/>
          </p:nvSpPr>
          <p:spPr>
            <a:xfrm>
              <a:off x="321739" y="2522076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50DBC5A-D71B-4AC5-AF4D-8CCCEF73D335}"/>
                </a:ext>
              </a:extLst>
            </p:cNvPr>
            <p:cNvCxnSpPr>
              <a:cxnSpLocks/>
              <a:stCxn id="157" idx="3"/>
              <a:endCxn id="92" idx="7"/>
            </p:cNvCxnSpPr>
            <p:nvPr/>
          </p:nvCxnSpPr>
          <p:spPr>
            <a:xfrm flipH="1">
              <a:off x="711984" y="711948"/>
              <a:ext cx="787393" cy="75572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14980D6-25AF-434E-A5C6-0080DE618D69}"/>
                </a:ext>
              </a:extLst>
            </p:cNvPr>
            <p:cNvCxnSpPr>
              <a:cxnSpLocks/>
              <a:stCxn id="157" idx="4"/>
              <a:endCxn id="88" idx="0"/>
            </p:cNvCxnSpPr>
            <p:nvPr/>
          </p:nvCxnSpPr>
          <p:spPr>
            <a:xfrm>
              <a:off x="1661022" y="778903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11EC96A-40B7-4CB7-8486-8C5AFC2E9856}"/>
                </a:ext>
              </a:extLst>
            </p:cNvPr>
            <p:cNvCxnSpPr>
              <a:cxnSpLocks/>
              <a:stCxn id="155" idx="2"/>
              <a:endCxn id="157" idx="6"/>
            </p:cNvCxnSpPr>
            <p:nvPr/>
          </p:nvCxnSpPr>
          <p:spPr>
            <a:xfrm flipH="1">
              <a:off x="1889622" y="548288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BE5FC59-5501-488E-BF7D-30FD94D52EEE}"/>
                </a:ext>
              </a:extLst>
            </p:cNvPr>
            <p:cNvCxnSpPr>
              <a:cxnSpLocks/>
              <a:stCxn id="153" idx="4"/>
              <a:endCxn id="151" idx="0"/>
            </p:cNvCxnSpPr>
            <p:nvPr/>
          </p:nvCxnSpPr>
          <p:spPr>
            <a:xfrm>
              <a:off x="3874126" y="739306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B30BDDE-C3F5-4107-B6D0-E94670C29AA7}"/>
                </a:ext>
              </a:extLst>
            </p:cNvPr>
            <p:cNvCxnSpPr>
              <a:cxnSpLocks/>
              <a:stCxn id="153" idx="5"/>
              <a:endCxn id="91" idx="1"/>
            </p:cNvCxnSpPr>
            <p:nvPr/>
          </p:nvCxnSpPr>
          <p:spPr>
            <a:xfrm>
              <a:off x="4035771" y="672351"/>
              <a:ext cx="783262" cy="74748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or: Curved 103">
              <a:extLst>
                <a:ext uri="{FF2B5EF4-FFF2-40B4-BE49-F238E27FC236}">
                  <a16:creationId xmlns:a16="http://schemas.microsoft.com/office/drawing/2014/main" id="{2F03ABCE-DF10-4A02-82D4-37E50B79766A}"/>
                </a:ext>
              </a:extLst>
            </p:cNvPr>
            <p:cNvCxnSpPr>
              <a:cxnSpLocks/>
              <a:stCxn id="92" idx="5"/>
              <a:endCxn id="151" idx="3"/>
            </p:cNvCxnSpPr>
            <p:nvPr/>
          </p:nvCxnSpPr>
          <p:spPr>
            <a:xfrm rot="5400000" flipH="1" flipV="1">
              <a:off x="2192433" y="270916"/>
              <a:ext cx="39597" cy="3000497"/>
            </a:xfrm>
            <a:prstGeom prst="curvedConnector3">
              <a:avLst>
                <a:gd name="adj1" fmla="val -74640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DF7CC10-F1D3-461A-8F1F-BF467DF8ECD4}"/>
                </a:ext>
              </a:extLst>
            </p:cNvPr>
            <p:cNvCxnSpPr>
              <a:cxnSpLocks/>
              <a:stCxn id="88" idx="2"/>
              <a:endCxn id="92" idx="6"/>
            </p:cNvCxnSpPr>
            <p:nvPr/>
          </p:nvCxnSpPr>
          <p:spPr>
            <a:xfrm flipH="1">
              <a:off x="778939" y="1629318"/>
              <a:ext cx="653483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B3CF0CE-AA51-46BF-BD16-B205305C9BB2}"/>
                </a:ext>
              </a:extLst>
            </p:cNvPr>
            <p:cNvCxnSpPr>
              <a:cxnSpLocks/>
              <a:stCxn id="88" idx="4"/>
              <a:endCxn id="149" idx="0"/>
            </p:cNvCxnSpPr>
            <p:nvPr/>
          </p:nvCxnSpPr>
          <p:spPr>
            <a:xfrm>
              <a:off x="1661022" y="1857918"/>
              <a:ext cx="0" cy="66415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47AD2B-B60B-43A0-BADE-A91CADACB366}"/>
                </a:ext>
              </a:extLst>
            </p:cNvPr>
            <p:cNvCxnSpPr>
              <a:cxnSpLocks/>
              <a:stCxn id="89" idx="0"/>
              <a:endCxn id="155" idx="4"/>
            </p:cNvCxnSpPr>
            <p:nvPr/>
          </p:nvCxnSpPr>
          <p:spPr>
            <a:xfrm flipV="1">
              <a:off x="2767574" y="776888"/>
              <a:ext cx="0" cy="6218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or: Curved 107">
              <a:extLst>
                <a:ext uri="{FF2B5EF4-FFF2-40B4-BE49-F238E27FC236}">
                  <a16:creationId xmlns:a16="http://schemas.microsoft.com/office/drawing/2014/main" id="{E0716BA9-FBB1-4BDF-A1FE-38CB30E7A870}"/>
                </a:ext>
              </a:extLst>
            </p:cNvPr>
            <p:cNvCxnSpPr>
              <a:cxnSpLocks/>
              <a:stCxn id="151" idx="1"/>
              <a:endCxn id="88" idx="7"/>
            </p:cNvCxnSpPr>
            <p:nvPr/>
          </p:nvCxnSpPr>
          <p:spPr>
            <a:xfrm rot="16200000" flipH="1" flipV="1">
              <a:off x="2747775" y="502967"/>
              <a:ext cx="39597" cy="1889814"/>
            </a:xfrm>
            <a:prstGeom prst="curvedConnector3">
              <a:avLst>
                <a:gd name="adj1" fmla="val -746408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4B5DD45-6243-4F4E-90E3-F023492BEC54}"/>
                </a:ext>
              </a:extLst>
            </p:cNvPr>
            <p:cNvCxnSpPr>
              <a:cxnSpLocks/>
              <a:stCxn id="91" idx="4"/>
              <a:endCxn id="145" idx="0"/>
            </p:cNvCxnSpPr>
            <p:nvPr/>
          </p:nvCxnSpPr>
          <p:spPr>
            <a:xfrm>
              <a:off x="4980678" y="1810080"/>
              <a:ext cx="0" cy="66415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9F208E3-5E15-4C3C-B9E3-801EAC0BCA39}"/>
                </a:ext>
              </a:extLst>
            </p:cNvPr>
            <p:cNvCxnSpPr>
              <a:cxnSpLocks/>
              <a:stCxn id="149" idx="2"/>
              <a:endCxn id="97" idx="6"/>
            </p:cNvCxnSpPr>
            <p:nvPr/>
          </p:nvCxnSpPr>
          <p:spPr>
            <a:xfrm flipH="1">
              <a:off x="778939" y="2750676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D0171D8-200C-4072-870C-BD4E04257D1E}"/>
                </a:ext>
              </a:extLst>
            </p:cNvPr>
            <p:cNvCxnSpPr>
              <a:cxnSpLocks/>
              <a:stCxn id="149" idx="6"/>
              <a:endCxn id="147" idx="2"/>
            </p:cNvCxnSpPr>
            <p:nvPr/>
          </p:nvCxnSpPr>
          <p:spPr>
            <a:xfrm flipV="1">
              <a:off x="1889622" y="2748661"/>
              <a:ext cx="649352" cy="2015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Curved 111">
              <a:extLst>
                <a:ext uri="{FF2B5EF4-FFF2-40B4-BE49-F238E27FC236}">
                  <a16:creationId xmlns:a16="http://schemas.microsoft.com/office/drawing/2014/main" id="{70FD99D6-453A-40C1-9B93-0FCFB7A1727B}"/>
                </a:ext>
              </a:extLst>
            </p:cNvPr>
            <p:cNvCxnSpPr>
              <a:cxnSpLocks/>
              <a:stCxn id="149" idx="7"/>
              <a:endCxn id="91" idx="3"/>
            </p:cNvCxnSpPr>
            <p:nvPr/>
          </p:nvCxnSpPr>
          <p:spPr>
            <a:xfrm rot="5400000" flipH="1" flipV="1">
              <a:off x="2897897" y="667895"/>
              <a:ext cx="845906" cy="2996366"/>
            </a:xfrm>
            <a:prstGeom prst="curvedConnector3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50EE616-684A-44D6-8343-38CC75BDE96B}"/>
                </a:ext>
              </a:extLst>
            </p:cNvPr>
            <p:cNvCxnSpPr>
              <a:cxnSpLocks/>
              <a:stCxn id="147" idx="1"/>
              <a:endCxn id="88" idx="5"/>
            </p:cNvCxnSpPr>
            <p:nvPr/>
          </p:nvCxnSpPr>
          <p:spPr>
            <a:xfrm flipH="1" flipV="1">
              <a:off x="1822667" y="1790963"/>
              <a:ext cx="783262" cy="79605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Curved 113">
              <a:extLst>
                <a:ext uri="{FF2B5EF4-FFF2-40B4-BE49-F238E27FC236}">
                  <a16:creationId xmlns:a16="http://schemas.microsoft.com/office/drawing/2014/main" id="{37F39CE2-B7AC-40E3-8BE1-25CB859E6C39}"/>
                </a:ext>
              </a:extLst>
            </p:cNvPr>
            <p:cNvCxnSpPr>
              <a:cxnSpLocks/>
              <a:stCxn id="147" idx="0"/>
              <a:endCxn id="157" idx="5"/>
            </p:cNvCxnSpPr>
            <p:nvPr/>
          </p:nvCxnSpPr>
          <p:spPr>
            <a:xfrm rot="16200000" flipV="1">
              <a:off x="1391065" y="1143551"/>
              <a:ext cx="1808113" cy="944907"/>
            </a:xfrm>
            <a:prstGeom prst="curvedConnector3">
              <a:avLst>
                <a:gd name="adj1" fmla="val 39426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Curved 114">
              <a:extLst>
                <a:ext uri="{FF2B5EF4-FFF2-40B4-BE49-F238E27FC236}">
                  <a16:creationId xmlns:a16="http://schemas.microsoft.com/office/drawing/2014/main" id="{85A5E174-FF04-4F55-8F0F-02608FCA01BC}"/>
                </a:ext>
              </a:extLst>
            </p:cNvPr>
            <p:cNvCxnSpPr>
              <a:cxnSpLocks/>
              <a:stCxn id="147" idx="6"/>
              <a:endCxn id="155" idx="6"/>
            </p:cNvCxnSpPr>
            <p:nvPr/>
          </p:nvCxnSpPr>
          <p:spPr>
            <a:xfrm flipV="1">
              <a:off x="2996174" y="548288"/>
              <a:ext cx="12700" cy="2200373"/>
            </a:xfrm>
            <a:prstGeom prst="curvedConnector3">
              <a:avLst>
                <a:gd name="adj1" fmla="val 180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or: Curved 115">
              <a:extLst>
                <a:ext uri="{FF2B5EF4-FFF2-40B4-BE49-F238E27FC236}">
                  <a16:creationId xmlns:a16="http://schemas.microsoft.com/office/drawing/2014/main" id="{1969ABFF-F7FF-4FDE-BB78-BD0E5C5C03FE}"/>
                </a:ext>
              </a:extLst>
            </p:cNvPr>
            <p:cNvCxnSpPr>
              <a:cxnSpLocks/>
              <a:stCxn id="147" idx="5"/>
              <a:endCxn id="150" idx="3"/>
            </p:cNvCxnSpPr>
            <p:nvPr/>
          </p:nvCxnSpPr>
          <p:spPr>
            <a:xfrm rot="5400000" flipH="1" flipV="1">
              <a:off x="2883981" y="1767691"/>
              <a:ext cx="1187852" cy="1097377"/>
            </a:xfrm>
            <a:prstGeom prst="curvedConnector4">
              <a:avLst>
                <a:gd name="adj1" fmla="val -10185"/>
                <a:gd name="adj2" fmla="val 11477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A8D06E9-913F-466C-AFFE-B73283409AB0}"/>
                </a:ext>
              </a:extLst>
            </p:cNvPr>
            <p:cNvSpPr txBox="1"/>
            <p:nvPr/>
          </p:nvSpPr>
          <p:spPr>
            <a:xfrm>
              <a:off x="966744" y="1411517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10-@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4E72F90-BA07-4C46-8BFF-2F9F9F598AD7}"/>
                </a:ext>
              </a:extLst>
            </p:cNvPr>
            <p:cNvSpPr txBox="1"/>
            <p:nvPr/>
          </p:nvSpPr>
          <p:spPr>
            <a:xfrm>
              <a:off x="1618956" y="109675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ECF9527-14F7-499B-96DE-030B6368A5E9}"/>
                </a:ext>
              </a:extLst>
            </p:cNvPr>
            <p:cNvSpPr txBox="1"/>
            <p:nvPr/>
          </p:nvSpPr>
          <p:spPr>
            <a:xfrm>
              <a:off x="2082753" y="1801276"/>
              <a:ext cx="4299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9+@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C4F11E3-2E1D-4931-B7C6-47033FF4A4D9}"/>
                </a:ext>
              </a:extLst>
            </p:cNvPr>
            <p:cNvSpPr txBox="1"/>
            <p:nvPr/>
          </p:nvSpPr>
          <p:spPr>
            <a:xfrm>
              <a:off x="1902995" y="3079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43139B5-E962-4B2E-B84C-4853D8703E1F}"/>
                </a:ext>
              </a:extLst>
            </p:cNvPr>
            <p:cNvSpPr txBox="1"/>
            <p:nvPr/>
          </p:nvSpPr>
          <p:spPr>
            <a:xfrm>
              <a:off x="2733821" y="8249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162EE07-85F2-4DB7-B5CF-CC327C0F7942}"/>
                </a:ext>
              </a:extLst>
            </p:cNvPr>
            <p:cNvSpPr txBox="1"/>
            <p:nvPr/>
          </p:nvSpPr>
          <p:spPr>
            <a:xfrm>
              <a:off x="3013817" y="33262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EA81344-FDC7-4C3E-9FC4-9A2A640845F5}"/>
                </a:ext>
              </a:extLst>
            </p:cNvPr>
            <p:cNvSpPr txBox="1"/>
            <p:nvPr/>
          </p:nvSpPr>
          <p:spPr>
            <a:xfrm>
              <a:off x="3839308" y="106270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79A864B-AA65-456D-9250-2C1A4027D444}"/>
                </a:ext>
              </a:extLst>
            </p:cNvPr>
            <p:cNvSpPr txBox="1"/>
            <p:nvPr/>
          </p:nvSpPr>
          <p:spPr>
            <a:xfrm>
              <a:off x="4661030" y="11391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116C24-0C09-493D-8E7E-BA855F308A53}"/>
                </a:ext>
              </a:extLst>
            </p:cNvPr>
            <p:cNvSpPr txBox="1"/>
            <p:nvPr/>
          </p:nvSpPr>
          <p:spPr>
            <a:xfrm>
              <a:off x="4727389" y="189418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2F46B9F-1C3E-4EB1-BFBE-97F9387A58A1}"/>
                </a:ext>
              </a:extLst>
            </p:cNvPr>
            <p:cNvSpPr txBox="1"/>
            <p:nvPr/>
          </p:nvSpPr>
          <p:spPr>
            <a:xfrm>
              <a:off x="4255195" y="202975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7FEE9FA-C4D0-4C96-AF19-290F3FF0D309}"/>
                </a:ext>
              </a:extLst>
            </p:cNvPr>
            <p:cNvSpPr txBox="1"/>
            <p:nvPr/>
          </p:nvSpPr>
          <p:spPr>
            <a:xfrm>
              <a:off x="2335372" y="92449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7123395-9884-4341-9887-380E005A64A1}"/>
                </a:ext>
              </a:extLst>
            </p:cNvPr>
            <p:cNvSpPr txBox="1"/>
            <p:nvPr/>
          </p:nvSpPr>
          <p:spPr>
            <a:xfrm>
              <a:off x="1457270" y="2105939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@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0FE649D-0102-4C01-8605-F4737B9920FF}"/>
                </a:ext>
              </a:extLst>
            </p:cNvPr>
            <p:cNvSpPr txBox="1"/>
            <p:nvPr/>
          </p:nvSpPr>
          <p:spPr>
            <a:xfrm>
              <a:off x="789194" y="249576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2EE0427-5E3F-477C-BCD2-F135AC731C21}"/>
                </a:ext>
              </a:extLst>
            </p:cNvPr>
            <p:cNvSpPr txBox="1"/>
            <p:nvPr/>
          </p:nvSpPr>
          <p:spPr>
            <a:xfrm>
              <a:off x="2063490" y="2520061"/>
              <a:ext cx="4299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5+@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1E6E012-892D-4501-9130-233D4791E3E1}"/>
                </a:ext>
              </a:extLst>
            </p:cNvPr>
            <p:cNvSpPr txBox="1"/>
            <p:nvPr/>
          </p:nvSpPr>
          <p:spPr>
            <a:xfrm>
              <a:off x="1710370" y="183723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4F8F9B-1803-447D-B628-5838DA4843AF}"/>
                </a:ext>
              </a:extLst>
            </p:cNvPr>
            <p:cNvSpPr txBox="1"/>
            <p:nvPr/>
          </p:nvSpPr>
          <p:spPr>
            <a:xfrm>
              <a:off x="3437551" y="16375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986FDB9-8400-4024-B4A7-B2C739FF9565}"/>
                </a:ext>
              </a:extLst>
            </p:cNvPr>
            <p:cNvSpPr txBox="1"/>
            <p:nvPr/>
          </p:nvSpPr>
          <p:spPr>
            <a:xfrm>
              <a:off x="4056529" y="170581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2F6ABCB-3E18-4B1D-8E81-D43372F22019}"/>
                </a:ext>
              </a:extLst>
            </p:cNvPr>
            <p:cNvGrpSpPr/>
            <p:nvPr/>
          </p:nvGrpSpPr>
          <p:grpSpPr>
            <a:xfrm>
              <a:off x="4752078" y="3595596"/>
              <a:ext cx="457200" cy="468983"/>
              <a:chOff x="8633613" y="4340361"/>
              <a:chExt cx="457200" cy="468983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FCABF57-1262-4326-8F78-89F40EEE49D7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E8999989-5CA6-43F5-AF69-D686A505B4FC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0A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5" name="Connector: Curved 134">
              <a:extLst>
                <a:ext uri="{FF2B5EF4-FFF2-40B4-BE49-F238E27FC236}">
                  <a16:creationId xmlns:a16="http://schemas.microsoft.com/office/drawing/2014/main" id="{7B1CF9EE-D4AF-496F-AB56-DA5A1DDB62B2}"/>
                </a:ext>
              </a:extLst>
            </p:cNvPr>
            <p:cNvCxnSpPr>
              <a:cxnSpLocks/>
              <a:stCxn id="143" idx="1"/>
              <a:endCxn id="157" idx="5"/>
            </p:cNvCxnSpPr>
            <p:nvPr/>
          </p:nvCxnSpPr>
          <p:spPr>
            <a:xfrm rot="16200000" flipV="1">
              <a:off x="1845549" y="689067"/>
              <a:ext cx="2950603" cy="2996366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or: Curved 135">
              <a:extLst>
                <a:ext uri="{FF2B5EF4-FFF2-40B4-BE49-F238E27FC236}">
                  <a16:creationId xmlns:a16="http://schemas.microsoft.com/office/drawing/2014/main" id="{A72CD4A2-240F-4DCB-9135-F751A247D680}"/>
                </a:ext>
              </a:extLst>
            </p:cNvPr>
            <p:cNvCxnSpPr>
              <a:cxnSpLocks/>
              <a:stCxn id="143" idx="1"/>
              <a:endCxn id="155" idx="5"/>
            </p:cNvCxnSpPr>
            <p:nvPr/>
          </p:nvCxnSpPr>
          <p:spPr>
            <a:xfrm rot="16200000" flipV="1">
              <a:off x="2397817" y="1241335"/>
              <a:ext cx="2952618" cy="1889814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or: Curved 136">
              <a:extLst>
                <a:ext uri="{FF2B5EF4-FFF2-40B4-BE49-F238E27FC236}">
                  <a16:creationId xmlns:a16="http://schemas.microsoft.com/office/drawing/2014/main" id="{3BF131F9-953F-4AB4-952C-17E5F6A72A75}"/>
                </a:ext>
              </a:extLst>
            </p:cNvPr>
            <p:cNvCxnSpPr>
              <a:cxnSpLocks/>
              <a:stCxn id="153" idx="5"/>
              <a:endCxn id="143" idx="6"/>
            </p:cNvCxnSpPr>
            <p:nvPr/>
          </p:nvCxnSpPr>
          <p:spPr>
            <a:xfrm rot="16200000" flipH="1">
              <a:off x="3046602" y="1661519"/>
              <a:ext cx="3151845" cy="1173507"/>
            </a:xfrm>
            <a:prstGeom prst="curvedConnector4">
              <a:avLst>
                <a:gd name="adj1" fmla="val 45311"/>
                <a:gd name="adj2" fmla="val 11948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or: Curved 137">
              <a:extLst>
                <a:ext uri="{FF2B5EF4-FFF2-40B4-BE49-F238E27FC236}">
                  <a16:creationId xmlns:a16="http://schemas.microsoft.com/office/drawing/2014/main" id="{B88347BF-FF57-40C3-9025-D26C8CD4C79E}"/>
                </a:ext>
              </a:extLst>
            </p:cNvPr>
            <p:cNvCxnSpPr>
              <a:cxnSpLocks/>
              <a:stCxn id="143" idx="3"/>
              <a:endCxn id="97" idx="4"/>
            </p:cNvCxnSpPr>
            <p:nvPr/>
          </p:nvCxnSpPr>
          <p:spPr>
            <a:xfrm rot="5400000" flipH="1">
              <a:off x="2181403" y="1348212"/>
              <a:ext cx="1006565" cy="4268694"/>
            </a:xfrm>
            <a:prstGeom prst="curvedConnector3">
              <a:avLst>
                <a:gd name="adj1" fmla="val -2936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or: Curved 138">
              <a:extLst>
                <a:ext uri="{FF2B5EF4-FFF2-40B4-BE49-F238E27FC236}">
                  <a16:creationId xmlns:a16="http://schemas.microsoft.com/office/drawing/2014/main" id="{CDFF726B-F1E3-421E-A65B-9A0B2338F50D}"/>
                </a:ext>
              </a:extLst>
            </p:cNvPr>
            <p:cNvCxnSpPr>
              <a:cxnSpLocks/>
              <a:stCxn id="143" idx="3"/>
              <a:endCxn id="92" idx="4"/>
            </p:cNvCxnSpPr>
            <p:nvPr/>
          </p:nvCxnSpPr>
          <p:spPr>
            <a:xfrm rot="5400000" flipH="1">
              <a:off x="1620724" y="787533"/>
              <a:ext cx="2127923" cy="4268694"/>
            </a:xfrm>
            <a:prstGeom prst="curvedConnector3">
              <a:avLst>
                <a:gd name="adj1" fmla="val -13889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9CFAEB1-49AB-45E2-AB16-8D80AED01697}"/>
                </a:ext>
              </a:extLst>
            </p:cNvPr>
            <p:cNvSpPr txBox="1"/>
            <p:nvPr/>
          </p:nvSpPr>
          <p:spPr>
            <a:xfrm>
              <a:off x="1332687" y="3463004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10-@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25FFF29-917B-484D-A618-45A7CDEC0EA2}"/>
                </a:ext>
              </a:extLst>
            </p:cNvPr>
            <p:cNvSpPr txBox="1"/>
            <p:nvPr/>
          </p:nvSpPr>
          <p:spPr>
            <a:xfrm>
              <a:off x="3532070" y="2312374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3-@</a:t>
              </a:r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6F8D4FD1-1440-4CB1-AF87-C1C994D504D0}"/>
              </a:ext>
            </a:extLst>
          </p:cNvPr>
          <p:cNvSpPr txBox="1"/>
          <p:nvPr/>
        </p:nvSpPr>
        <p:spPr>
          <a:xfrm>
            <a:off x="5598812" y="4016843"/>
            <a:ext cx="584735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Determining flow values for loop;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Given X0510 as @ then flow at node 05 is “out more” and flow at node 10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X0510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X1013 we see flow at node 10 is “out more” and flow at node 13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X1013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X1302 we see flow at node 13 is “out more” so flow at node 02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X1302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X0A02 we see flow at node 02 is “in less” so flow at node 0A is “out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X0A02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X0506 we see flow at node 05 is “out less” so flow at node 06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X0506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X060A we see flow at node 06 is “out less” so flow at node 0A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X060A must be “less” or “-@”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B91394-E798-4AED-9D93-18FB8992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C0DBCBD-AA84-4347-9689-75AA5B2AAD86}"/>
              </a:ext>
            </a:extLst>
          </p:cNvPr>
          <p:cNvGrpSpPr/>
          <p:nvPr/>
        </p:nvGrpSpPr>
        <p:grpSpPr>
          <a:xfrm>
            <a:off x="321739" y="273865"/>
            <a:ext cx="4887539" cy="3790714"/>
            <a:chOff x="321739" y="273865"/>
            <a:chExt cx="4887539" cy="379071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8D6B16-473E-4056-A637-86BF3C70CE32}"/>
                </a:ext>
              </a:extLst>
            </p:cNvPr>
            <p:cNvSpPr txBox="1"/>
            <p:nvPr/>
          </p:nvSpPr>
          <p:spPr>
            <a:xfrm>
              <a:off x="686121" y="11446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BE5BA47-6679-4E01-9FC9-176E003545F4}"/>
                </a:ext>
              </a:extLst>
            </p:cNvPr>
            <p:cNvGrpSpPr/>
            <p:nvPr/>
          </p:nvGrpSpPr>
          <p:grpSpPr>
            <a:xfrm>
              <a:off x="1432422" y="321703"/>
              <a:ext cx="457200" cy="470939"/>
              <a:chOff x="5313957" y="2187826"/>
              <a:chExt cx="457200" cy="470939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426B918-6FE3-42B9-AEEE-5204848DFFEA}"/>
                  </a:ext>
                </a:extLst>
              </p:cNvPr>
              <p:cNvSpPr txBox="1"/>
              <p:nvPr/>
            </p:nvSpPr>
            <p:spPr>
              <a:xfrm>
                <a:off x="5369395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-12</a:t>
                </a:r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2094F993-E05F-40EA-BE78-297F160E1A7D}"/>
                  </a:ext>
                </a:extLst>
              </p:cNvPr>
              <p:cNvSpPr/>
              <p:nvPr/>
            </p:nvSpPr>
            <p:spPr>
              <a:xfrm>
                <a:off x="5313957" y="2187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AB02B44-2495-44D2-B919-50A00D054CB2}"/>
                </a:ext>
              </a:extLst>
            </p:cNvPr>
            <p:cNvGrpSpPr/>
            <p:nvPr/>
          </p:nvGrpSpPr>
          <p:grpSpPr>
            <a:xfrm>
              <a:off x="2538974" y="319688"/>
              <a:ext cx="457200" cy="472954"/>
              <a:chOff x="6420509" y="2185811"/>
              <a:chExt cx="457200" cy="472954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9DEB5C-3660-44E4-ABCF-38F69DD4256D}"/>
                  </a:ext>
                </a:extLst>
              </p:cNvPr>
              <p:cNvSpPr txBox="1"/>
              <p:nvPr/>
            </p:nvSpPr>
            <p:spPr>
              <a:xfrm>
                <a:off x="6480217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-16</a:t>
                </a:r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106B729E-D114-4E02-BF5A-AB05A4DC3DEC}"/>
                  </a:ext>
                </a:extLst>
              </p:cNvPr>
              <p:cNvSpPr/>
              <p:nvPr/>
            </p:nvSpPr>
            <p:spPr>
              <a:xfrm>
                <a:off x="6420509" y="218581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DAB1312-6F3D-4D80-B5F9-7AD095FEC1CC}"/>
                </a:ext>
              </a:extLst>
            </p:cNvPr>
            <p:cNvGrpSpPr/>
            <p:nvPr/>
          </p:nvGrpSpPr>
          <p:grpSpPr>
            <a:xfrm>
              <a:off x="3645526" y="282106"/>
              <a:ext cx="457200" cy="468971"/>
              <a:chOff x="7527061" y="2148229"/>
              <a:chExt cx="457200" cy="468971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0B9FEA2-68F5-4DEE-BFD8-89E1BACA39C8}"/>
                  </a:ext>
                </a:extLst>
              </p:cNvPr>
              <p:cNvSpPr txBox="1"/>
              <p:nvPr/>
            </p:nvSpPr>
            <p:spPr>
              <a:xfrm>
                <a:off x="7643687" y="240175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FC4744C9-59AD-477E-86EC-6D81FD6B1839}"/>
                  </a:ext>
                </a:extLst>
              </p:cNvPr>
              <p:cNvSpPr/>
              <p:nvPr/>
            </p:nvSpPr>
            <p:spPr>
              <a:xfrm>
                <a:off x="7527061" y="214822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E6265E1E-8846-4853-BB73-3C1192C0D7F6}"/>
                </a:ext>
              </a:extLst>
            </p:cNvPr>
            <p:cNvSpPr/>
            <p:nvPr/>
          </p:nvSpPr>
          <p:spPr>
            <a:xfrm>
              <a:off x="4752078" y="2738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9B0CD713-7BB3-4CBF-8401-A507AC2150BD}"/>
                </a:ext>
              </a:extLst>
            </p:cNvPr>
            <p:cNvSpPr/>
            <p:nvPr/>
          </p:nvSpPr>
          <p:spPr>
            <a:xfrm>
              <a:off x="1432422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AEECD9C6-625C-4377-B8CD-8396CA52F5E2}"/>
                </a:ext>
              </a:extLst>
            </p:cNvPr>
            <p:cNvSpPr/>
            <p:nvPr/>
          </p:nvSpPr>
          <p:spPr>
            <a:xfrm>
              <a:off x="2538974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AB0D329-13DD-4BAB-80C1-8BE902FC2E26}"/>
                </a:ext>
              </a:extLst>
            </p:cNvPr>
            <p:cNvGrpSpPr/>
            <p:nvPr/>
          </p:nvGrpSpPr>
          <p:grpSpPr>
            <a:xfrm>
              <a:off x="3645526" y="1361121"/>
              <a:ext cx="457200" cy="469055"/>
              <a:chOff x="7527061" y="3227244"/>
              <a:chExt cx="457200" cy="46905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C05539D-7069-4BF5-BBCF-F8F9499083AE}"/>
                  </a:ext>
                </a:extLst>
              </p:cNvPr>
              <p:cNvSpPr txBox="1"/>
              <p:nvPr/>
            </p:nvSpPr>
            <p:spPr>
              <a:xfrm>
                <a:off x="7620873" y="3480855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C89E5ED3-7A7B-4D1A-B5B4-D12A0B3E3346}"/>
                  </a:ext>
                </a:extLst>
              </p:cNvPr>
              <p:cNvSpPr/>
              <p:nvPr/>
            </p:nvSpPr>
            <p:spPr>
              <a:xfrm>
                <a:off x="7527061" y="322724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4CF69F06-3DA2-4A0D-A62F-29185951D2D2}"/>
                </a:ext>
              </a:extLst>
            </p:cNvPr>
            <p:cNvSpPr/>
            <p:nvPr/>
          </p:nvSpPr>
          <p:spPr>
            <a:xfrm>
              <a:off x="4752078" y="135288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A515CB4D-9359-4404-8A1F-976D142AFF7F}"/>
                </a:ext>
              </a:extLst>
            </p:cNvPr>
            <p:cNvSpPr/>
            <p:nvPr/>
          </p:nvSpPr>
          <p:spPr>
            <a:xfrm>
              <a:off x="321739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A7679A00-2707-4404-A633-839951FC81A3}"/>
                </a:ext>
              </a:extLst>
            </p:cNvPr>
            <p:cNvGrpSpPr/>
            <p:nvPr/>
          </p:nvGrpSpPr>
          <p:grpSpPr>
            <a:xfrm>
              <a:off x="1432422" y="2522076"/>
              <a:ext cx="457200" cy="471811"/>
              <a:chOff x="5313957" y="4388199"/>
              <a:chExt cx="457200" cy="471811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7FE0A6E-EBA8-4280-A4B1-2BD37B9476D2}"/>
                  </a:ext>
                </a:extLst>
              </p:cNvPr>
              <p:cNvSpPr txBox="1"/>
              <p:nvPr/>
            </p:nvSpPr>
            <p:spPr>
              <a:xfrm>
                <a:off x="5424576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F0CC9B40-84E7-4B6F-8933-1FFC1591DD03}"/>
                  </a:ext>
                </a:extLst>
              </p:cNvPr>
              <p:cNvSpPr/>
              <p:nvPr/>
            </p:nvSpPr>
            <p:spPr>
              <a:xfrm>
                <a:off x="5313957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7F35D3F-1DC4-451D-ADE3-AFA8AF374028}"/>
                </a:ext>
              </a:extLst>
            </p:cNvPr>
            <p:cNvGrpSpPr/>
            <p:nvPr/>
          </p:nvGrpSpPr>
          <p:grpSpPr>
            <a:xfrm>
              <a:off x="2538974" y="2520061"/>
              <a:ext cx="457200" cy="473826"/>
              <a:chOff x="6420509" y="4386184"/>
              <a:chExt cx="457200" cy="473826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C0946A6-BA86-4029-BCD0-B76EC3A38268}"/>
                  </a:ext>
                </a:extLst>
              </p:cNvPr>
              <p:cNvSpPr txBox="1"/>
              <p:nvPr/>
            </p:nvSpPr>
            <p:spPr>
              <a:xfrm>
                <a:off x="6531128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0D185CD5-B246-4C90-A0D0-4BACEFE6093E}"/>
                  </a:ext>
                </a:extLst>
              </p:cNvPr>
              <p:cNvSpPr/>
              <p:nvPr/>
            </p:nvSpPr>
            <p:spPr>
              <a:xfrm>
                <a:off x="6420509" y="438618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E4AC0F0-7E2A-4DA6-B9EF-29E7D5172616}"/>
                </a:ext>
              </a:extLst>
            </p:cNvPr>
            <p:cNvGrpSpPr/>
            <p:nvPr/>
          </p:nvGrpSpPr>
          <p:grpSpPr>
            <a:xfrm>
              <a:off x="4752078" y="2474238"/>
              <a:ext cx="457200" cy="468983"/>
              <a:chOff x="8633613" y="4340361"/>
              <a:chExt cx="457200" cy="46898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B9B5019-053B-49A0-9766-3CF83F9EC0FF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680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</a:t>
                </a:r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76BFFBAA-B91C-4674-BF56-F35C48F8B469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BA0AD9C2-40BD-4F8E-BB2A-DAAF99240790}"/>
                </a:ext>
              </a:extLst>
            </p:cNvPr>
            <p:cNvSpPr/>
            <p:nvPr/>
          </p:nvSpPr>
          <p:spPr>
            <a:xfrm>
              <a:off x="321739" y="2522076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DC2703C-4C88-4D74-B11A-73458FC89F18}"/>
                </a:ext>
              </a:extLst>
            </p:cNvPr>
            <p:cNvCxnSpPr>
              <a:stCxn id="47" idx="3"/>
              <a:endCxn id="55" idx="7"/>
            </p:cNvCxnSpPr>
            <p:nvPr/>
          </p:nvCxnSpPr>
          <p:spPr>
            <a:xfrm flipH="1">
              <a:off x="711984" y="711948"/>
              <a:ext cx="787393" cy="75572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4D34214-383D-40D8-BD38-AFF6B8728DF4}"/>
                </a:ext>
              </a:extLst>
            </p:cNvPr>
            <p:cNvCxnSpPr>
              <a:stCxn id="47" idx="4"/>
              <a:endCxn id="51" idx="0"/>
            </p:cNvCxnSpPr>
            <p:nvPr/>
          </p:nvCxnSpPr>
          <p:spPr>
            <a:xfrm>
              <a:off x="1661022" y="778903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3BC351C-21D3-47DF-963C-6D036693D208}"/>
                </a:ext>
              </a:extLst>
            </p:cNvPr>
            <p:cNvCxnSpPr>
              <a:stCxn id="48" idx="2"/>
              <a:endCxn id="47" idx="6"/>
            </p:cNvCxnSpPr>
            <p:nvPr/>
          </p:nvCxnSpPr>
          <p:spPr>
            <a:xfrm flipH="1">
              <a:off x="1889622" y="548288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D16D741-CF5E-40EE-A6AF-16D45DFF08AA}"/>
                </a:ext>
              </a:extLst>
            </p:cNvPr>
            <p:cNvCxnSpPr>
              <a:stCxn id="49" idx="4"/>
              <a:endCxn id="53" idx="0"/>
            </p:cNvCxnSpPr>
            <p:nvPr/>
          </p:nvCxnSpPr>
          <p:spPr>
            <a:xfrm>
              <a:off x="3874126" y="739306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9D83A33-7FB4-4DC4-A02A-7EAD2779109B}"/>
                </a:ext>
              </a:extLst>
            </p:cNvPr>
            <p:cNvCxnSpPr>
              <a:stCxn id="49" idx="5"/>
              <a:endCxn id="54" idx="1"/>
            </p:cNvCxnSpPr>
            <p:nvPr/>
          </p:nvCxnSpPr>
          <p:spPr>
            <a:xfrm>
              <a:off x="4035771" y="672351"/>
              <a:ext cx="783262" cy="74748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Curved 91">
              <a:extLst>
                <a:ext uri="{FF2B5EF4-FFF2-40B4-BE49-F238E27FC236}">
                  <a16:creationId xmlns:a16="http://schemas.microsoft.com/office/drawing/2014/main" id="{372470A2-F5F6-479E-A9FF-809AAA9A78AD}"/>
                </a:ext>
              </a:extLst>
            </p:cNvPr>
            <p:cNvCxnSpPr>
              <a:stCxn id="55" idx="5"/>
              <a:endCxn id="53" idx="3"/>
            </p:cNvCxnSpPr>
            <p:nvPr/>
          </p:nvCxnSpPr>
          <p:spPr>
            <a:xfrm rot="5400000" flipH="1" flipV="1">
              <a:off x="2192433" y="270916"/>
              <a:ext cx="39597" cy="3000497"/>
            </a:xfrm>
            <a:prstGeom prst="curvedConnector3">
              <a:avLst>
                <a:gd name="adj1" fmla="val -74640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927977-7BE0-4F07-B9E5-170F1CE352B5}"/>
                </a:ext>
              </a:extLst>
            </p:cNvPr>
            <p:cNvCxnSpPr>
              <a:stCxn id="51" idx="2"/>
              <a:endCxn id="55" idx="6"/>
            </p:cNvCxnSpPr>
            <p:nvPr/>
          </p:nvCxnSpPr>
          <p:spPr>
            <a:xfrm flipH="1">
              <a:off x="778939" y="1629318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E3846D-018B-43BA-825B-2DC2AFD645F4}"/>
                </a:ext>
              </a:extLst>
            </p:cNvPr>
            <p:cNvCxnSpPr>
              <a:stCxn id="51" idx="6"/>
              <a:endCxn id="52" idx="2"/>
            </p:cNvCxnSpPr>
            <p:nvPr/>
          </p:nvCxnSpPr>
          <p:spPr>
            <a:xfrm flipV="1">
              <a:off x="1889622" y="1627303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FD463E7-E2BB-4860-AC29-5949926D751C}"/>
                </a:ext>
              </a:extLst>
            </p:cNvPr>
            <p:cNvCxnSpPr>
              <a:stCxn id="51" idx="4"/>
              <a:endCxn id="56" idx="0"/>
            </p:cNvCxnSpPr>
            <p:nvPr/>
          </p:nvCxnSpPr>
          <p:spPr>
            <a:xfrm>
              <a:off x="1661022" y="1857918"/>
              <a:ext cx="0" cy="6641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BEFEE8C-4F4F-40BA-9AEE-0AFFCB92A7B1}"/>
                </a:ext>
              </a:extLst>
            </p:cNvPr>
            <p:cNvCxnSpPr>
              <a:stCxn id="52" idx="0"/>
              <a:endCxn id="48" idx="4"/>
            </p:cNvCxnSpPr>
            <p:nvPr/>
          </p:nvCxnSpPr>
          <p:spPr>
            <a:xfrm flipV="1">
              <a:off x="2767574" y="776888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3CD39815-A657-4DAD-8D20-18FFDEAFBA97}"/>
                </a:ext>
              </a:extLst>
            </p:cNvPr>
            <p:cNvCxnSpPr>
              <a:stCxn id="53" idx="1"/>
              <a:endCxn id="51" idx="7"/>
            </p:cNvCxnSpPr>
            <p:nvPr/>
          </p:nvCxnSpPr>
          <p:spPr>
            <a:xfrm rot="16200000" flipH="1" flipV="1">
              <a:off x="2747775" y="502967"/>
              <a:ext cx="39597" cy="1889814"/>
            </a:xfrm>
            <a:prstGeom prst="curvedConnector3">
              <a:avLst>
                <a:gd name="adj1" fmla="val -74640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FD90AEE-950E-4DAD-8088-3602A861A5DF}"/>
                </a:ext>
              </a:extLst>
            </p:cNvPr>
            <p:cNvCxnSpPr>
              <a:stCxn id="54" idx="0"/>
              <a:endCxn id="50" idx="4"/>
            </p:cNvCxnSpPr>
            <p:nvPr/>
          </p:nvCxnSpPr>
          <p:spPr>
            <a:xfrm flipV="1">
              <a:off x="4980678" y="731065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611BCF8-5C8D-4450-95E5-26C2EA1A6F0B}"/>
                </a:ext>
              </a:extLst>
            </p:cNvPr>
            <p:cNvCxnSpPr>
              <a:stCxn id="54" idx="4"/>
              <a:endCxn id="59" idx="0"/>
            </p:cNvCxnSpPr>
            <p:nvPr/>
          </p:nvCxnSpPr>
          <p:spPr>
            <a:xfrm>
              <a:off x="4980678" y="1810080"/>
              <a:ext cx="0" cy="6641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5FDB48E-D1E8-4063-A24A-57E6EAE69D64}"/>
                </a:ext>
              </a:extLst>
            </p:cNvPr>
            <p:cNvCxnSpPr>
              <a:stCxn id="56" idx="2"/>
              <a:endCxn id="60" idx="6"/>
            </p:cNvCxnSpPr>
            <p:nvPr/>
          </p:nvCxnSpPr>
          <p:spPr>
            <a:xfrm flipH="1">
              <a:off x="778939" y="2750676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006C896-B9D8-4CF2-B6D7-B13644FD8FDD}"/>
                </a:ext>
              </a:extLst>
            </p:cNvPr>
            <p:cNvCxnSpPr>
              <a:stCxn id="56" idx="6"/>
              <a:endCxn id="57" idx="2"/>
            </p:cNvCxnSpPr>
            <p:nvPr/>
          </p:nvCxnSpPr>
          <p:spPr>
            <a:xfrm flipV="1">
              <a:off x="1889622" y="2748661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Curved 111">
              <a:extLst>
                <a:ext uri="{FF2B5EF4-FFF2-40B4-BE49-F238E27FC236}">
                  <a16:creationId xmlns:a16="http://schemas.microsoft.com/office/drawing/2014/main" id="{288BBA12-A19E-4E2A-9D21-8DEA285A2DC0}"/>
                </a:ext>
              </a:extLst>
            </p:cNvPr>
            <p:cNvCxnSpPr>
              <a:stCxn id="56" idx="7"/>
              <a:endCxn id="54" idx="3"/>
            </p:cNvCxnSpPr>
            <p:nvPr/>
          </p:nvCxnSpPr>
          <p:spPr>
            <a:xfrm rot="5400000" flipH="1" flipV="1">
              <a:off x="2897897" y="667895"/>
              <a:ext cx="845906" cy="2996366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26D552DE-D7C8-417F-8229-44CC2476837D}"/>
                </a:ext>
              </a:extLst>
            </p:cNvPr>
            <p:cNvCxnSpPr>
              <a:stCxn id="57" idx="1"/>
              <a:endCxn id="51" idx="5"/>
            </p:cNvCxnSpPr>
            <p:nvPr/>
          </p:nvCxnSpPr>
          <p:spPr>
            <a:xfrm flipH="1" flipV="1">
              <a:off x="1822667" y="1790963"/>
              <a:ext cx="783262" cy="79605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or: Curved 115">
              <a:extLst>
                <a:ext uri="{FF2B5EF4-FFF2-40B4-BE49-F238E27FC236}">
                  <a16:creationId xmlns:a16="http://schemas.microsoft.com/office/drawing/2014/main" id="{03D6C129-36A1-42C8-8A66-EA4309CD9461}"/>
                </a:ext>
              </a:extLst>
            </p:cNvPr>
            <p:cNvCxnSpPr>
              <a:stCxn id="57" idx="0"/>
              <a:endCxn id="47" idx="5"/>
            </p:cNvCxnSpPr>
            <p:nvPr/>
          </p:nvCxnSpPr>
          <p:spPr>
            <a:xfrm rot="16200000" flipV="1">
              <a:off x="1391065" y="1143551"/>
              <a:ext cx="1808113" cy="944907"/>
            </a:xfrm>
            <a:prstGeom prst="curvedConnector3">
              <a:avLst>
                <a:gd name="adj1" fmla="val 39426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Curved 118">
              <a:extLst>
                <a:ext uri="{FF2B5EF4-FFF2-40B4-BE49-F238E27FC236}">
                  <a16:creationId xmlns:a16="http://schemas.microsoft.com/office/drawing/2014/main" id="{05220000-3F1E-413C-B9E4-0AB24ECA3342}"/>
                </a:ext>
              </a:extLst>
            </p:cNvPr>
            <p:cNvCxnSpPr>
              <a:cxnSpLocks/>
              <a:stCxn id="57" idx="6"/>
              <a:endCxn id="48" idx="6"/>
            </p:cNvCxnSpPr>
            <p:nvPr/>
          </p:nvCxnSpPr>
          <p:spPr>
            <a:xfrm flipV="1">
              <a:off x="2996174" y="548288"/>
              <a:ext cx="12700" cy="2200373"/>
            </a:xfrm>
            <a:prstGeom prst="curvedConnector3">
              <a:avLst>
                <a:gd name="adj1" fmla="val 180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Curved 121">
              <a:extLst>
                <a:ext uri="{FF2B5EF4-FFF2-40B4-BE49-F238E27FC236}">
                  <a16:creationId xmlns:a16="http://schemas.microsoft.com/office/drawing/2014/main" id="{4027170B-520F-42F4-9663-C07841479F2C}"/>
                </a:ext>
              </a:extLst>
            </p:cNvPr>
            <p:cNvCxnSpPr>
              <a:stCxn id="57" idx="5"/>
              <a:endCxn id="67" idx="3"/>
            </p:cNvCxnSpPr>
            <p:nvPr/>
          </p:nvCxnSpPr>
          <p:spPr>
            <a:xfrm rot="5400000" flipH="1" flipV="1">
              <a:off x="2883981" y="1767691"/>
              <a:ext cx="1187852" cy="1097377"/>
            </a:xfrm>
            <a:prstGeom prst="curvedConnector4">
              <a:avLst>
                <a:gd name="adj1" fmla="val -10185"/>
                <a:gd name="adj2" fmla="val 11477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B4E10F6-0755-48C4-A974-C1739BA2772A}"/>
                </a:ext>
              </a:extLst>
            </p:cNvPr>
            <p:cNvSpPr txBox="1"/>
            <p:nvPr/>
          </p:nvSpPr>
          <p:spPr>
            <a:xfrm>
              <a:off x="798423" y="138525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9041BE0-0E17-479E-BC81-96D5A0793F07}"/>
                </a:ext>
              </a:extLst>
            </p:cNvPr>
            <p:cNvSpPr txBox="1"/>
            <p:nvPr/>
          </p:nvSpPr>
          <p:spPr>
            <a:xfrm>
              <a:off x="1618956" y="109675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E2A97ED-939B-4919-A8B1-020ADFEE6E34}"/>
                </a:ext>
              </a:extLst>
            </p:cNvPr>
            <p:cNvSpPr txBox="1"/>
            <p:nvPr/>
          </p:nvSpPr>
          <p:spPr>
            <a:xfrm>
              <a:off x="1819933" y="7561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7763FBB-1A96-4A24-9CE4-910AD74BA2E3}"/>
                </a:ext>
              </a:extLst>
            </p:cNvPr>
            <p:cNvSpPr txBox="1"/>
            <p:nvPr/>
          </p:nvSpPr>
          <p:spPr>
            <a:xfrm>
              <a:off x="1902995" y="3079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C610B9F-24CC-44AE-A0EA-8933F6C5D51D}"/>
                </a:ext>
              </a:extLst>
            </p:cNvPr>
            <p:cNvSpPr txBox="1"/>
            <p:nvPr/>
          </p:nvSpPr>
          <p:spPr>
            <a:xfrm>
              <a:off x="2733821" y="8249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C071853-470A-4A33-B6FB-7B21B979DE06}"/>
                </a:ext>
              </a:extLst>
            </p:cNvPr>
            <p:cNvSpPr txBox="1"/>
            <p:nvPr/>
          </p:nvSpPr>
          <p:spPr>
            <a:xfrm>
              <a:off x="3013817" y="33262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A97D8BC-2EB0-4502-AB78-300034321F10}"/>
                </a:ext>
              </a:extLst>
            </p:cNvPr>
            <p:cNvSpPr txBox="1"/>
            <p:nvPr/>
          </p:nvSpPr>
          <p:spPr>
            <a:xfrm>
              <a:off x="3839308" y="106270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41C8E13-B65F-4761-B473-7CDDA888B222}"/>
                </a:ext>
              </a:extLst>
            </p:cNvPr>
            <p:cNvSpPr txBox="1"/>
            <p:nvPr/>
          </p:nvSpPr>
          <p:spPr>
            <a:xfrm>
              <a:off x="4955742" y="78071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216F918-7794-4F7E-BA58-581649B4407B}"/>
                </a:ext>
              </a:extLst>
            </p:cNvPr>
            <p:cNvSpPr txBox="1"/>
            <p:nvPr/>
          </p:nvSpPr>
          <p:spPr>
            <a:xfrm>
              <a:off x="4661030" y="11391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B2544F9-192E-4ECA-8491-F783F1E64534}"/>
                </a:ext>
              </a:extLst>
            </p:cNvPr>
            <p:cNvSpPr txBox="1"/>
            <p:nvPr/>
          </p:nvSpPr>
          <p:spPr>
            <a:xfrm>
              <a:off x="4951744" y="217872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031D7B7-C4C0-4F65-A336-22A42747DA19}"/>
                </a:ext>
              </a:extLst>
            </p:cNvPr>
            <p:cNvSpPr txBox="1"/>
            <p:nvPr/>
          </p:nvSpPr>
          <p:spPr>
            <a:xfrm>
              <a:off x="4692097" y="178735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EB275BE-7AE7-4C23-B331-C357D70828CC}"/>
                </a:ext>
              </a:extLst>
            </p:cNvPr>
            <p:cNvSpPr txBox="1"/>
            <p:nvPr/>
          </p:nvSpPr>
          <p:spPr>
            <a:xfrm>
              <a:off x="2283743" y="138983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247ABB1-D9B2-4221-867C-D96F9EECBFF5}"/>
                </a:ext>
              </a:extLst>
            </p:cNvPr>
            <p:cNvSpPr txBox="1"/>
            <p:nvPr/>
          </p:nvSpPr>
          <p:spPr>
            <a:xfrm>
              <a:off x="1935801" y="121458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3C68606-DB94-42AD-AA39-F74CAE807C33}"/>
                </a:ext>
              </a:extLst>
            </p:cNvPr>
            <p:cNvSpPr txBox="1"/>
            <p:nvPr/>
          </p:nvSpPr>
          <p:spPr>
            <a:xfrm>
              <a:off x="1635062" y="222394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8383F01-C82B-4082-B3DC-5F7006BD923D}"/>
                </a:ext>
              </a:extLst>
            </p:cNvPr>
            <p:cNvSpPr txBox="1"/>
            <p:nvPr/>
          </p:nvSpPr>
          <p:spPr>
            <a:xfrm>
              <a:off x="789194" y="249576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104FF6D-C793-4E52-A22E-86FED635B8FF}"/>
                </a:ext>
              </a:extLst>
            </p:cNvPr>
            <p:cNvSpPr txBox="1"/>
            <p:nvPr/>
          </p:nvSpPr>
          <p:spPr>
            <a:xfrm>
              <a:off x="2277390" y="24935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6EBFF6D-085E-4AB1-9D31-45D69C7CE654}"/>
                </a:ext>
              </a:extLst>
            </p:cNvPr>
            <p:cNvSpPr txBox="1"/>
            <p:nvPr/>
          </p:nvSpPr>
          <p:spPr>
            <a:xfrm>
              <a:off x="1710370" y="183723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FAFC999-7CC6-4783-B5BA-1A47778AF504}"/>
                </a:ext>
              </a:extLst>
            </p:cNvPr>
            <p:cNvSpPr txBox="1"/>
            <p:nvPr/>
          </p:nvSpPr>
          <p:spPr>
            <a:xfrm>
              <a:off x="3437551" y="16375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EC45590-EC52-477D-970E-77691BCF97E1}"/>
                </a:ext>
              </a:extLst>
            </p:cNvPr>
            <p:cNvSpPr txBox="1"/>
            <p:nvPr/>
          </p:nvSpPr>
          <p:spPr>
            <a:xfrm>
              <a:off x="4056529" y="170581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D227455-EEE7-4425-87BC-B0A2EF639177}"/>
                </a:ext>
              </a:extLst>
            </p:cNvPr>
            <p:cNvGrpSpPr/>
            <p:nvPr/>
          </p:nvGrpSpPr>
          <p:grpSpPr>
            <a:xfrm>
              <a:off x="4752078" y="3595596"/>
              <a:ext cx="457200" cy="468983"/>
              <a:chOff x="8633613" y="4340361"/>
              <a:chExt cx="457200" cy="468983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B030BE7-50A8-41AC-B9C3-69E779B4D2EE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857D7B4F-1B3A-4AE5-A777-0F5C3A4D557C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0A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" name="Connector: Curved 2">
              <a:extLst>
                <a:ext uri="{FF2B5EF4-FFF2-40B4-BE49-F238E27FC236}">
                  <a16:creationId xmlns:a16="http://schemas.microsoft.com/office/drawing/2014/main" id="{DA882521-429C-401C-8B21-F77136DBDDB2}"/>
                </a:ext>
              </a:extLst>
            </p:cNvPr>
            <p:cNvCxnSpPr>
              <a:stCxn id="120" idx="1"/>
              <a:endCxn id="47" idx="5"/>
            </p:cNvCxnSpPr>
            <p:nvPr/>
          </p:nvCxnSpPr>
          <p:spPr>
            <a:xfrm rot="16200000" flipV="1">
              <a:off x="1845549" y="689067"/>
              <a:ext cx="2950603" cy="2996366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or: Curved 4">
              <a:extLst>
                <a:ext uri="{FF2B5EF4-FFF2-40B4-BE49-F238E27FC236}">
                  <a16:creationId xmlns:a16="http://schemas.microsoft.com/office/drawing/2014/main" id="{A756E423-4339-475D-B151-8E56E2EA2D54}"/>
                </a:ext>
              </a:extLst>
            </p:cNvPr>
            <p:cNvCxnSpPr>
              <a:stCxn id="120" idx="1"/>
              <a:endCxn id="48" idx="5"/>
            </p:cNvCxnSpPr>
            <p:nvPr/>
          </p:nvCxnSpPr>
          <p:spPr>
            <a:xfrm rot="16200000" flipV="1">
              <a:off x="2397817" y="1241335"/>
              <a:ext cx="2952618" cy="1889814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06E29A7F-D219-454D-AB81-E634CB553D63}"/>
                </a:ext>
              </a:extLst>
            </p:cNvPr>
            <p:cNvCxnSpPr>
              <a:stCxn id="120" idx="0"/>
              <a:endCxn id="59" idx="4"/>
            </p:cNvCxnSpPr>
            <p:nvPr/>
          </p:nvCxnSpPr>
          <p:spPr>
            <a:xfrm rot="5400000" flipH="1" flipV="1">
              <a:off x="4648599" y="3263517"/>
              <a:ext cx="664158" cy="12700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BFF64551-F467-43E4-BAC3-1B9D18438EB6}"/>
                </a:ext>
              </a:extLst>
            </p:cNvPr>
            <p:cNvCxnSpPr>
              <a:stCxn id="49" idx="5"/>
              <a:endCxn id="120" idx="6"/>
            </p:cNvCxnSpPr>
            <p:nvPr/>
          </p:nvCxnSpPr>
          <p:spPr>
            <a:xfrm rot="16200000" flipH="1">
              <a:off x="3046602" y="1661519"/>
              <a:ext cx="3151845" cy="1173507"/>
            </a:xfrm>
            <a:prstGeom prst="curvedConnector4">
              <a:avLst>
                <a:gd name="adj1" fmla="val 45311"/>
                <a:gd name="adj2" fmla="val 11948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751D917C-1E4C-4C49-A81B-3CD0560B3809}"/>
                </a:ext>
              </a:extLst>
            </p:cNvPr>
            <p:cNvCxnSpPr>
              <a:stCxn id="53" idx="5"/>
              <a:endCxn id="120" idx="2"/>
            </p:cNvCxnSpPr>
            <p:nvPr/>
          </p:nvCxnSpPr>
          <p:spPr>
            <a:xfrm rot="16200000" flipH="1">
              <a:off x="3357509" y="2429627"/>
              <a:ext cx="2072830" cy="716307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C315D782-D7E8-40AE-983D-155DD8514010}"/>
                </a:ext>
              </a:extLst>
            </p:cNvPr>
            <p:cNvCxnSpPr>
              <a:stCxn id="56" idx="5"/>
              <a:endCxn id="120" idx="2"/>
            </p:cNvCxnSpPr>
            <p:nvPr/>
          </p:nvCxnSpPr>
          <p:spPr>
            <a:xfrm rot="16200000" flipH="1">
              <a:off x="2831435" y="1903552"/>
              <a:ext cx="911875" cy="2929411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83400B9D-F142-48F4-AE9B-AA105DBB1A03}"/>
                </a:ext>
              </a:extLst>
            </p:cNvPr>
            <p:cNvCxnSpPr>
              <a:stCxn id="57" idx="5"/>
              <a:endCxn id="120" idx="2"/>
            </p:cNvCxnSpPr>
            <p:nvPr/>
          </p:nvCxnSpPr>
          <p:spPr>
            <a:xfrm rot="16200000" flipH="1">
              <a:off x="3383703" y="2455821"/>
              <a:ext cx="913890" cy="1822859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CCDF45D3-18DE-4529-B1A5-4747AC212AA8}"/>
                </a:ext>
              </a:extLst>
            </p:cNvPr>
            <p:cNvCxnSpPr>
              <a:stCxn id="120" idx="7"/>
              <a:endCxn id="50" idx="6"/>
            </p:cNvCxnSpPr>
            <p:nvPr/>
          </p:nvCxnSpPr>
          <p:spPr>
            <a:xfrm rot="5400000" flipH="1" flipV="1">
              <a:off x="3595757" y="2049031"/>
              <a:ext cx="3160086" cy="66955"/>
            </a:xfrm>
            <a:prstGeom prst="curvedConnector4">
              <a:avLst>
                <a:gd name="adj1" fmla="val 22293"/>
                <a:gd name="adj2" fmla="val 44142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C813C892-BBE8-4CD9-9FD8-4F11BE1916C0}"/>
                </a:ext>
              </a:extLst>
            </p:cNvPr>
            <p:cNvCxnSpPr>
              <a:stCxn id="120" idx="7"/>
              <a:endCxn id="54" idx="6"/>
            </p:cNvCxnSpPr>
            <p:nvPr/>
          </p:nvCxnSpPr>
          <p:spPr>
            <a:xfrm rot="5400000" flipH="1" flipV="1">
              <a:off x="4135265" y="2588539"/>
              <a:ext cx="2081071" cy="66955"/>
            </a:xfrm>
            <a:prstGeom prst="curvedConnector4">
              <a:avLst>
                <a:gd name="adj1" fmla="val 42899"/>
                <a:gd name="adj2" fmla="val 31600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2C98B585-1715-4954-A0CA-23945B0F3D14}"/>
                </a:ext>
              </a:extLst>
            </p:cNvPr>
            <p:cNvCxnSpPr>
              <a:stCxn id="120" idx="3"/>
              <a:endCxn id="60" idx="4"/>
            </p:cNvCxnSpPr>
            <p:nvPr/>
          </p:nvCxnSpPr>
          <p:spPr>
            <a:xfrm rot="5400000" flipH="1">
              <a:off x="2181403" y="1348212"/>
              <a:ext cx="1006565" cy="4268694"/>
            </a:xfrm>
            <a:prstGeom prst="curvedConnector3">
              <a:avLst>
                <a:gd name="adj1" fmla="val -2936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31BE117D-23D7-4E3C-A5F7-D1C81A9DFD57}"/>
                </a:ext>
              </a:extLst>
            </p:cNvPr>
            <p:cNvCxnSpPr>
              <a:stCxn id="120" idx="3"/>
              <a:endCxn id="51" idx="3"/>
            </p:cNvCxnSpPr>
            <p:nvPr/>
          </p:nvCxnSpPr>
          <p:spPr>
            <a:xfrm rot="5400000" flipH="1">
              <a:off x="2061766" y="1228574"/>
              <a:ext cx="2194878" cy="3319656"/>
            </a:xfrm>
            <a:prstGeom prst="curvedConnector3">
              <a:avLst>
                <a:gd name="adj1" fmla="val -708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04E2591A-64FE-4CBF-8FD6-8D18BA3CD7A7}"/>
                </a:ext>
              </a:extLst>
            </p:cNvPr>
            <p:cNvCxnSpPr>
              <a:stCxn id="120" idx="1"/>
              <a:endCxn id="52" idx="4"/>
            </p:cNvCxnSpPr>
            <p:nvPr/>
          </p:nvCxnSpPr>
          <p:spPr>
            <a:xfrm rot="16200000" flipV="1">
              <a:off x="2889980" y="1733497"/>
              <a:ext cx="1806648" cy="205145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0FE6E683-DCB7-4B51-94AC-4F25E2FBB332}"/>
                </a:ext>
              </a:extLst>
            </p:cNvPr>
            <p:cNvCxnSpPr>
              <a:stCxn id="120" idx="3"/>
              <a:endCxn id="55" idx="4"/>
            </p:cNvCxnSpPr>
            <p:nvPr/>
          </p:nvCxnSpPr>
          <p:spPr>
            <a:xfrm rot="5400000" flipH="1">
              <a:off x="1620724" y="787533"/>
              <a:ext cx="2127923" cy="4268694"/>
            </a:xfrm>
            <a:prstGeom prst="curvedConnector3">
              <a:avLst>
                <a:gd name="adj1" fmla="val -1388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CF8AEA80-8B3F-4CA4-B9A0-800C8527CC1F}"/>
              </a:ext>
            </a:extLst>
          </p:cNvPr>
          <p:cNvSpPr txBox="1"/>
          <p:nvPr/>
        </p:nvSpPr>
        <p:spPr>
          <a:xfrm>
            <a:off x="5695944" y="189682"/>
            <a:ext cx="145130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X010A = 09 = b1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X0A02 = 12 = -b2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X0A03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X040A = 10 = b4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X0A05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X0A06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X0A07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X0A08 = 16 = -b8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X0A09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X100A = 06 = b10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X0A11 = 01 = -b11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X0A12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X130A = 04 = b13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1F4C15-6827-441F-BB67-EC2788FE9610}"/>
              </a:ext>
            </a:extLst>
          </p:cNvPr>
          <p:cNvSpPr txBox="1"/>
          <p:nvPr/>
        </p:nvSpPr>
        <p:spPr>
          <a:xfrm>
            <a:off x="5695944" y="1436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Current flow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D4A97E7-F0B1-466C-9CDB-D6CFCB864182}"/>
              </a:ext>
            </a:extLst>
          </p:cNvPr>
          <p:cNvSpPr txBox="1"/>
          <p:nvPr/>
        </p:nvSpPr>
        <p:spPr>
          <a:xfrm>
            <a:off x="5701406" y="2101780"/>
            <a:ext cx="609755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Phase I – Draw the new network with an extra “dummy” node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(node 0A) and the links to all the original (13) nodes.  Assign costs to the (solid lines) new basic links = 1 and set the (dotted lines)original links = 0 (they become non-basic links). 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Initial cost = C010A*X010A + C0A02*X0A02 + C040A*X040A + C0A08*X0A08 + C100A*X100A +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  C0A11*X0A11 + C130A*X130A + 0*(rest of nodes)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= 1*9 + 1*12 + 1*10 + 1*16 + 1*6 + 1*1 + 1*4 + 0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= 58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C79F682-10A0-4D22-AA3A-A9D5DB18BA63}"/>
              </a:ext>
            </a:extLst>
          </p:cNvPr>
          <p:cNvSpPr txBox="1"/>
          <p:nvPr/>
        </p:nvSpPr>
        <p:spPr>
          <a:xfrm>
            <a:off x="272073" y="4324694"/>
            <a:ext cx="49372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Iteration I – Step 1: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Find (w1 –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) with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= 0 (arbitrarily) using basic links and   </a:t>
            </a:r>
            <a:r>
              <a:rPr lang="en-US" sz="900" dirty="0" err="1">
                <a:latin typeface="Consolas" panose="020B0609020204030204" pitchFamily="49" charset="0"/>
              </a:rPr>
              <a:t>wi-wj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Cij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w01 –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C010A = 1; </a:t>
            </a:r>
            <a:r>
              <a:rPr lang="en-US" sz="900" u="sng" dirty="0">
                <a:latin typeface="Consolas" panose="020B0609020204030204" pitchFamily="49" charset="0"/>
              </a:rPr>
              <a:t>w01 = 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w02 = C0A02 = 1; w02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w03 = C0A03 = 1; w03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w04 – w0A = C040A = 1; </a:t>
            </a:r>
            <a:r>
              <a:rPr lang="en-US" sz="900" u="sng" dirty="0">
                <a:latin typeface="Consolas" panose="020B0609020204030204" pitchFamily="49" charset="0"/>
              </a:rPr>
              <a:t>w04 = 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w05 = C0A05 = 1; w05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w06 = C0A06 = 1; w06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w07 = C0A07 = 1; w07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w08 = C0A08 = 1; w08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w09 = C0A09 = 1; w09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w10 –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C100A = 1; </a:t>
            </a:r>
            <a:r>
              <a:rPr lang="en-US" sz="900" u="sng" dirty="0">
                <a:latin typeface="Consolas" panose="020B0609020204030204" pitchFamily="49" charset="0"/>
              </a:rPr>
              <a:t>w10 = 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w11 = C0A11 = 1; w11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w12 = C0A12 = 1; w12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w13 –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C130A = 1; </a:t>
            </a:r>
            <a:r>
              <a:rPr lang="en-US" sz="900" u="sng" dirty="0">
                <a:latin typeface="Consolas" panose="020B0609020204030204" pitchFamily="49" charset="0"/>
              </a:rPr>
              <a:t>w13 = 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C5F17D-3F32-4A25-88BA-844E60928180}"/>
              </a:ext>
            </a:extLst>
          </p:cNvPr>
          <p:cNvSpPr txBox="1"/>
          <p:nvPr/>
        </p:nvSpPr>
        <p:spPr>
          <a:xfrm>
            <a:off x="5695944" y="3440608"/>
            <a:ext cx="33744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2: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non-basic variable should be added to the basic group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X0104: w01 – w04 – C0104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X0112: w01 – w12 – C0112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X0205: w02 – w05 – C0205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X0206: w02 – w06 – C0206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X0308: w03 – w08 – C0308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X0405: w04 – w05 – C0405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X0503: w05 – w03 – C0503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X0506: w05 – w06 – C0506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X0510: w05 – w10 – C0510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X0604: w06 – w04 – C0604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X0802: w08 – w02 – C0802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X1009: w10 – w09 – C1009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X1004: w10 – w12 – C1012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X1013: w10 – w13 – C1013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X1207: w12 – w07 – C1207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X1211: w12 – w11 – C1211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X1302: w13 – w02 – C1302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X1304: w13 – w04 – C1304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X1305: w13 – w05 – C1305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X1308: w13 – w08 – C1308 = 1 – (-1) =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95CC74A-31EC-4FB3-8CFF-0CF878DBB251}"/>
              </a:ext>
            </a:extLst>
          </p:cNvPr>
          <p:cNvSpPr txBox="1"/>
          <p:nvPr/>
        </p:nvSpPr>
        <p:spPr>
          <a:xfrm>
            <a:off x="8937361" y="3954980"/>
            <a:ext cx="2982565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Need to break tie for X0112, X0405, X1009, X1012, X1302, X1305, and X1308 using original cost value.  Pick least cost.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X0112 =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X0405 =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X1009 = 9</a:t>
            </a:r>
          </a:p>
          <a:p>
            <a:r>
              <a:rPr lang="en-US" sz="900" dirty="0">
                <a:solidFill>
                  <a:schemeClr val="accent2"/>
                </a:solidFill>
                <a:latin typeface="Consolas" panose="020B0609020204030204" pitchFamily="49" charset="0"/>
              </a:rPr>
              <a:t>X1012 = 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X1302 =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X1305 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X1308 = 8</a:t>
            </a:r>
          </a:p>
          <a:p>
            <a:endParaRPr lang="en-US" sz="900" strike="sngStrike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Pick X1012 to add to basic group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6ED8D4-CE26-4A4A-AAC3-B78E9B27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74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CF8AEA80-8B3F-4CA4-B9A0-800C8527CC1F}"/>
              </a:ext>
            </a:extLst>
          </p:cNvPr>
          <p:cNvSpPr txBox="1"/>
          <p:nvPr/>
        </p:nvSpPr>
        <p:spPr>
          <a:xfrm>
            <a:off x="5695944" y="189682"/>
            <a:ext cx="1451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X010A = 09 = b1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X0308 = 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X0405 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X0506 =  7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X0510 =  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X060A =  7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X0A08 = 16 = -b8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X0A09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X1012 = 01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X1013 = 08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X1211 = 01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X1302 = 12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1F4C15-6827-441F-BB67-EC2788FE9610}"/>
              </a:ext>
            </a:extLst>
          </p:cNvPr>
          <p:cNvSpPr txBox="1"/>
          <p:nvPr/>
        </p:nvSpPr>
        <p:spPr>
          <a:xfrm>
            <a:off x="5695944" y="1436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Current flow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C79F682-10A0-4D22-AA3A-A9D5DB18BA63}"/>
              </a:ext>
            </a:extLst>
          </p:cNvPr>
          <p:cNvSpPr txBox="1"/>
          <p:nvPr/>
        </p:nvSpPr>
        <p:spPr>
          <a:xfrm>
            <a:off x="272073" y="4324694"/>
            <a:ext cx="5031017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Iteration X – Step 1: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Find (w1 –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) with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= 0 (arbitrarily) using basic links and   </a:t>
            </a:r>
            <a:r>
              <a:rPr lang="en-US" sz="900" dirty="0" err="1">
                <a:latin typeface="Consolas" panose="020B0609020204030204" pitchFamily="49" charset="0"/>
              </a:rPr>
              <a:t>wi-wj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Cij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w01 –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C010A = 1; </a:t>
            </a:r>
            <a:r>
              <a:rPr lang="en-US" sz="900" u="sng" dirty="0">
                <a:latin typeface="Consolas" panose="020B0609020204030204" pitchFamily="49" charset="0"/>
              </a:rPr>
              <a:t>w01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w03 – w08 = C0308 = 0; w03 – (-1) = 0; w03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w04 – w05 = C0405 = 0; w04 – 1 = 0; </a:t>
            </a:r>
            <a:r>
              <a:rPr lang="en-US" sz="900" u="sng" dirty="0">
                <a:latin typeface="Consolas" panose="020B0609020204030204" pitchFamily="49" charset="0"/>
              </a:rPr>
              <a:t>w04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w05 – w06 = C0506 = 0; w05 – 1 = 0; </a:t>
            </a:r>
            <a:r>
              <a:rPr lang="en-US" sz="900" u="sng" dirty="0">
                <a:latin typeface="Consolas" panose="020B0609020204030204" pitchFamily="49" charset="0"/>
              </a:rPr>
              <a:t>w05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w05 – w10 = C0510 = 0; 1 – w10 = 0; </a:t>
            </a:r>
            <a:r>
              <a:rPr lang="en-US" sz="900" u="sng" dirty="0">
                <a:latin typeface="Consolas" panose="020B0609020204030204" pitchFamily="49" charset="0"/>
              </a:rPr>
              <a:t>w10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w06 –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C060A = 1; </a:t>
            </a:r>
            <a:r>
              <a:rPr lang="en-US" sz="900" u="sng" dirty="0">
                <a:latin typeface="Consolas" panose="020B0609020204030204" pitchFamily="49" charset="0"/>
              </a:rPr>
              <a:t>w06 = 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w08 = C0A08 = 1; w08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w09 = C0A09 = 1; w09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w10 – w12 = C1012 = 0; 1 – w12 = 0; </a:t>
            </a:r>
            <a:r>
              <a:rPr lang="en-US" sz="900" u="sng" dirty="0">
                <a:latin typeface="Consolas" panose="020B0609020204030204" pitchFamily="49" charset="0"/>
              </a:rPr>
              <a:t>w12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w10 – w13 = C1013 = 0; 1 – w13 = 0; </a:t>
            </a:r>
            <a:r>
              <a:rPr lang="en-US" sz="900" u="sng" dirty="0">
                <a:latin typeface="Consolas" panose="020B0609020204030204" pitchFamily="49" charset="0"/>
              </a:rPr>
              <a:t>w13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w12 – w11 = C1211 = 0; 1 – w11 = 0; </a:t>
            </a:r>
            <a:r>
              <a:rPr lang="en-US" sz="900" u="sng" dirty="0">
                <a:latin typeface="Consolas" panose="020B0609020204030204" pitchFamily="49" charset="0"/>
              </a:rPr>
              <a:t>w11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w13 – w02 = C1302 = 0; 1 – w02 = 0; </a:t>
            </a:r>
            <a:r>
              <a:rPr lang="en-US" sz="900" u="sng" dirty="0">
                <a:latin typeface="Consolas" panose="020B0609020204030204" pitchFamily="49" charset="0"/>
              </a:rPr>
              <a:t>w02 = 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C5F17D-3F32-4A25-88BA-844E60928180}"/>
              </a:ext>
            </a:extLst>
          </p:cNvPr>
          <p:cNvSpPr txBox="1"/>
          <p:nvPr/>
        </p:nvSpPr>
        <p:spPr>
          <a:xfrm>
            <a:off x="5695944" y="2572861"/>
            <a:ext cx="33744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2: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non-basic variable should be added to the basic group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X0104: w01 – w04 – C0104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X0112: w01 – w12 – C0112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X0205: w02 – w05 – C0205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X0206: w02 – w06 – C0206 = 1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X0308: w03 – w08 – C0308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X0405: w04 – w05 – C0405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X0503: w05 – w03 – C0503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X0506: w05 – w06 – C0506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X0510: w05 – w10 – C0510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X0604: w06 – w04 – C0604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X0802: w08 – w02 – C0802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X1009: w10 – w09 – C1009 = 1 – (-1) = 2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X1012: w10 – w12 – C1012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X1013: w10 – w13 – C1013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X1207: w12 – w07 – C1207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X1211: w12 – w11 – C1211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X1302: w13 – w02 – C1302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X1304: w13 – w04 – C1304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X1305: w13 – w05 – C1305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X1308: w13 – w08 – C1308 = 1 – (-1) =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95CC74A-31EC-4FB3-8CFF-0CF878DBB251}"/>
              </a:ext>
            </a:extLst>
          </p:cNvPr>
          <p:cNvSpPr txBox="1"/>
          <p:nvPr/>
        </p:nvSpPr>
        <p:spPr>
          <a:xfrm>
            <a:off x="9142643" y="3105895"/>
            <a:ext cx="2982565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Need to break tie for X1009 and X1308 using original cost value.  Pick least cost.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X1009 = 9</a:t>
            </a:r>
          </a:p>
          <a:p>
            <a:r>
              <a:rPr lang="en-US" sz="900" dirty="0">
                <a:solidFill>
                  <a:schemeClr val="accent2"/>
                </a:solidFill>
                <a:latin typeface="Consolas" panose="020B0609020204030204" pitchFamily="49" charset="0"/>
              </a:rPr>
              <a:t>X1308 = 8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Pick X1308 to add to basic group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A95658C-99E4-4879-8E89-BFA05BA6D2AD}"/>
              </a:ext>
            </a:extLst>
          </p:cNvPr>
          <p:cNvGrpSpPr/>
          <p:nvPr/>
        </p:nvGrpSpPr>
        <p:grpSpPr>
          <a:xfrm>
            <a:off x="321739" y="273865"/>
            <a:ext cx="4887539" cy="3790714"/>
            <a:chOff x="321739" y="273865"/>
            <a:chExt cx="4887539" cy="379071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5394A70-F959-4D63-B0BB-A42978FE4EE5}"/>
                </a:ext>
              </a:extLst>
            </p:cNvPr>
            <p:cNvSpPr txBox="1"/>
            <p:nvPr/>
          </p:nvSpPr>
          <p:spPr>
            <a:xfrm>
              <a:off x="686121" y="11446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39186B6-25FA-4CE6-81F1-236B74037758}"/>
                </a:ext>
              </a:extLst>
            </p:cNvPr>
            <p:cNvGrpSpPr/>
            <p:nvPr/>
          </p:nvGrpSpPr>
          <p:grpSpPr>
            <a:xfrm>
              <a:off x="1432422" y="321703"/>
              <a:ext cx="457200" cy="470939"/>
              <a:chOff x="5313957" y="2187826"/>
              <a:chExt cx="457200" cy="470939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3D809490-8FCB-45C8-A523-F6E947ECAD05}"/>
                  </a:ext>
                </a:extLst>
              </p:cNvPr>
              <p:cNvSpPr txBox="1"/>
              <p:nvPr/>
            </p:nvSpPr>
            <p:spPr>
              <a:xfrm>
                <a:off x="5369395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-12</a:t>
                </a:r>
              </a:p>
            </p:txBody>
          </p:sp>
          <p:sp>
            <p:nvSpPr>
              <p:cNvPr id="210" name="Flowchart: Connector 209">
                <a:extLst>
                  <a:ext uri="{FF2B5EF4-FFF2-40B4-BE49-F238E27FC236}">
                    <a16:creationId xmlns:a16="http://schemas.microsoft.com/office/drawing/2014/main" id="{A24B1D7A-8E52-49B3-8A5B-616BA3A01BFE}"/>
                  </a:ext>
                </a:extLst>
              </p:cNvPr>
              <p:cNvSpPr/>
              <p:nvPr/>
            </p:nvSpPr>
            <p:spPr>
              <a:xfrm>
                <a:off x="5313957" y="2187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D61CF95-46C4-474E-BEB7-24D44F874682}"/>
                </a:ext>
              </a:extLst>
            </p:cNvPr>
            <p:cNvGrpSpPr/>
            <p:nvPr/>
          </p:nvGrpSpPr>
          <p:grpSpPr>
            <a:xfrm>
              <a:off x="2538974" y="319688"/>
              <a:ext cx="457200" cy="472954"/>
              <a:chOff x="6420509" y="2185811"/>
              <a:chExt cx="457200" cy="472954"/>
            </a:xfrm>
          </p:grpSpPr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1201306B-7C0D-4BB2-8CC3-B97CEF596406}"/>
                  </a:ext>
                </a:extLst>
              </p:cNvPr>
              <p:cNvSpPr txBox="1"/>
              <p:nvPr/>
            </p:nvSpPr>
            <p:spPr>
              <a:xfrm>
                <a:off x="6480217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-16</a:t>
                </a:r>
              </a:p>
            </p:txBody>
          </p:sp>
          <p:sp>
            <p:nvSpPr>
              <p:cNvPr id="208" name="Flowchart: Connector 207">
                <a:extLst>
                  <a:ext uri="{FF2B5EF4-FFF2-40B4-BE49-F238E27FC236}">
                    <a16:creationId xmlns:a16="http://schemas.microsoft.com/office/drawing/2014/main" id="{7384449E-A0DF-4E57-8B47-4CAD94502B3B}"/>
                  </a:ext>
                </a:extLst>
              </p:cNvPr>
              <p:cNvSpPr/>
              <p:nvPr/>
            </p:nvSpPr>
            <p:spPr>
              <a:xfrm>
                <a:off x="6420509" y="218581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4EA7C6F-4602-4AA8-A2C8-F89541014C7D}"/>
                </a:ext>
              </a:extLst>
            </p:cNvPr>
            <p:cNvGrpSpPr/>
            <p:nvPr/>
          </p:nvGrpSpPr>
          <p:grpSpPr>
            <a:xfrm>
              <a:off x="3645526" y="282106"/>
              <a:ext cx="457200" cy="468971"/>
              <a:chOff x="7527061" y="2148229"/>
              <a:chExt cx="457200" cy="468971"/>
            </a:xfrm>
          </p:grpSpPr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F09C7D1B-00B7-4D99-8584-F2A8B7CC0811}"/>
                  </a:ext>
                </a:extLst>
              </p:cNvPr>
              <p:cNvSpPr txBox="1"/>
              <p:nvPr/>
            </p:nvSpPr>
            <p:spPr>
              <a:xfrm>
                <a:off x="7643687" y="240175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  <p:sp>
            <p:nvSpPr>
              <p:cNvPr id="206" name="Flowchart: Connector 205">
                <a:extLst>
                  <a:ext uri="{FF2B5EF4-FFF2-40B4-BE49-F238E27FC236}">
                    <a16:creationId xmlns:a16="http://schemas.microsoft.com/office/drawing/2014/main" id="{9DF71E4F-92CD-4BE9-9F7E-086E0876330E}"/>
                  </a:ext>
                </a:extLst>
              </p:cNvPr>
              <p:cNvSpPr/>
              <p:nvPr/>
            </p:nvSpPr>
            <p:spPr>
              <a:xfrm>
                <a:off x="7527061" y="214822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F2D930E6-2F46-46B2-B78A-6C6339D54CC7}"/>
                </a:ext>
              </a:extLst>
            </p:cNvPr>
            <p:cNvSpPr/>
            <p:nvPr/>
          </p:nvSpPr>
          <p:spPr>
            <a:xfrm>
              <a:off x="4752078" y="2738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41F14AF3-82B6-42AD-9F4F-C3AF7498EC52}"/>
                </a:ext>
              </a:extLst>
            </p:cNvPr>
            <p:cNvSpPr/>
            <p:nvPr/>
          </p:nvSpPr>
          <p:spPr>
            <a:xfrm>
              <a:off x="1432422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CBE038BF-86F0-4CDF-B302-F1B525F06794}"/>
                </a:ext>
              </a:extLst>
            </p:cNvPr>
            <p:cNvSpPr/>
            <p:nvPr/>
          </p:nvSpPr>
          <p:spPr>
            <a:xfrm>
              <a:off x="2538974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8F9A769-7D7B-434A-BDCC-599C0D78F1BD}"/>
                </a:ext>
              </a:extLst>
            </p:cNvPr>
            <p:cNvGrpSpPr/>
            <p:nvPr/>
          </p:nvGrpSpPr>
          <p:grpSpPr>
            <a:xfrm>
              <a:off x="3645526" y="1361121"/>
              <a:ext cx="457200" cy="469055"/>
              <a:chOff x="7527061" y="3227244"/>
              <a:chExt cx="457200" cy="469055"/>
            </a:xfrm>
          </p:grpSpPr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41C84FF-A90A-4FA4-9122-BD37C18168E2}"/>
                  </a:ext>
                </a:extLst>
              </p:cNvPr>
              <p:cNvSpPr txBox="1"/>
              <p:nvPr/>
            </p:nvSpPr>
            <p:spPr>
              <a:xfrm>
                <a:off x="7620873" y="3480855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  <p:sp>
            <p:nvSpPr>
              <p:cNvPr id="202" name="Flowchart: Connector 201">
                <a:extLst>
                  <a:ext uri="{FF2B5EF4-FFF2-40B4-BE49-F238E27FC236}">
                    <a16:creationId xmlns:a16="http://schemas.microsoft.com/office/drawing/2014/main" id="{9E937336-1437-47CD-BC9D-BB8295AF5F7B}"/>
                  </a:ext>
                </a:extLst>
              </p:cNvPr>
              <p:cNvSpPr/>
              <p:nvPr/>
            </p:nvSpPr>
            <p:spPr>
              <a:xfrm>
                <a:off x="7527061" y="322724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93B94A1C-F186-4CEC-89D5-CAAEF5DF4C5C}"/>
                </a:ext>
              </a:extLst>
            </p:cNvPr>
            <p:cNvSpPr/>
            <p:nvPr/>
          </p:nvSpPr>
          <p:spPr>
            <a:xfrm>
              <a:off x="4752078" y="135288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1A642A20-1317-43CB-93BD-7861114CBEA4}"/>
                </a:ext>
              </a:extLst>
            </p:cNvPr>
            <p:cNvSpPr/>
            <p:nvPr/>
          </p:nvSpPr>
          <p:spPr>
            <a:xfrm>
              <a:off x="321739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BE7FF55-BF20-4F2A-925F-00AA9A6BE82D}"/>
                </a:ext>
              </a:extLst>
            </p:cNvPr>
            <p:cNvGrpSpPr/>
            <p:nvPr/>
          </p:nvGrpSpPr>
          <p:grpSpPr>
            <a:xfrm>
              <a:off x="1432422" y="2522076"/>
              <a:ext cx="457200" cy="471811"/>
              <a:chOff x="5313957" y="4388199"/>
              <a:chExt cx="457200" cy="471811"/>
            </a:xfrm>
          </p:grpSpPr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632B53CE-E6C7-4744-BA1B-6C1A32C6A66C}"/>
                  </a:ext>
                </a:extLst>
              </p:cNvPr>
              <p:cNvSpPr txBox="1"/>
              <p:nvPr/>
            </p:nvSpPr>
            <p:spPr>
              <a:xfrm>
                <a:off x="5424576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  <p:sp>
            <p:nvSpPr>
              <p:cNvPr id="199" name="Flowchart: Connector 198">
                <a:extLst>
                  <a:ext uri="{FF2B5EF4-FFF2-40B4-BE49-F238E27FC236}">
                    <a16:creationId xmlns:a16="http://schemas.microsoft.com/office/drawing/2014/main" id="{85745EEB-AC9F-416C-B038-F27773FA97A4}"/>
                  </a:ext>
                </a:extLst>
              </p:cNvPr>
              <p:cNvSpPr/>
              <p:nvPr/>
            </p:nvSpPr>
            <p:spPr>
              <a:xfrm>
                <a:off x="5313957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2ECB596-4C8E-46A5-B52E-5760B9E21A43}"/>
                </a:ext>
              </a:extLst>
            </p:cNvPr>
            <p:cNvGrpSpPr/>
            <p:nvPr/>
          </p:nvGrpSpPr>
          <p:grpSpPr>
            <a:xfrm>
              <a:off x="2538974" y="2520061"/>
              <a:ext cx="457200" cy="473826"/>
              <a:chOff x="6420509" y="4386184"/>
              <a:chExt cx="457200" cy="473826"/>
            </a:xfrm>
          </p:grpSpPr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D382A18-E8F4-47EA-B5AB-53D18E15515C}"/>
                  </a:ext>
                </a:extLst>
              </p:cNvPr>
              <p:cNvSpPr txBox="1"/>
              <p:nvPr/>
            </p:nvSpPr>
            <p:spPr>
              <a:xfrm>
                <a:off x="6531128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  <p:sp>
            <p:nvSpPr>
              <p:cNvPr id="196" name="Flowchart: Connector 195">
                <a:extLst>
                  <a:ext uri="{FF2B5EF4-FFF2-40B4-BE49-F238E27FC236}">
                    <a16:creationId xmlns:a16="http://schemas.microsoft.com/office/drawing/2014/main" id="{7695F949-4BB3-4791-986C-6292A2B040DF}"/>
                  </a:ext>
                </a:extLst>
              </p:cNvPr>
              <p:cNvSpPr/>
              <p:nvPr/>
            </p:nvSpPr>
            <p:spPr>
              <a:xfrm>
                <a:off x="6420509" y="438618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46C86E3-CA27-45D9-9260-4D5A8AEA5543}"/>
                </a:ext>
              </a:extLst>
            </p:cNvPr>
            <p:cNvGrpSpPr/>
            <p:nvPr/>
          </p:nvGrpSpPr>
          <p:grpSpPr>
            <a:xfrm>
              <a:off x="4752078" y="2474238"/>
              <a:ext cx="457200" cy="468983"/>
              <a:chOff x="8633613" y="4340361"/>
              <a:chExt cx="457200" cy="468983"/>
            </a:xfrm>
          </p:grpSpPr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E454C2DE-6168-467B-BF31-6B5E26E06CE8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680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</a:t>
                </a:r>
              </a:p>
            </p:txBody>
          </p:sp>
          <p:sp>
            <p:nvSpPr>
              <p:cNvPr id="191" name="Flowchart: Connector 190">
                <a:extLst>
                  <a:ext uri="{FF2B5EF4-FFF2-40B4-BE49-F238E27FC236}">
                    <a16:creationId xmlns:a16="http://schemas.microsoft.com/office/drawing/2014/main" id="{BF309CBF-B3DB-4491-93B8-97624DD18291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9F872C4A-DA51-4633-8F71-E3404A74DD06}"/>
                </a:ext>
              </a:extLst>
            </p:cNvPr>
            <p:cNvSpPr/>
            <p:nvPr/>
          </p:nvSpPr>
          <p:spPr>
            <a:xfrm>
              <a:off x="321739" y="2522076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31F5AD3-36CB-4D1A-B925-5C5F29885548}"/>
                </a:ext>
              </a:extLst>
            </p:cNvPr>
            <p:cNvCxnSpPr>
              <a:cxnSpLocks/>
              <a:stCxn id="210" idx="3"/>
              <a:endCxn id="103" idx="7"/>
            </p:cNvCxnSpPr>
            <p:nvPr/>
          </p:nvCxnSpPr>
          <p:spPr>
            <a:xfrm flipH="1">
              <a:off x="711984" y="711948"/>
              <a:ext cx="787393" cy="75572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10591DC-4FCE-48D0-A745-169F75B87E42}"/>
                </a:ext>
              </a:extLst>
            </p:cNvPr>
            <p:cNvCxnSpPr>
              <a:cxnSpLocks/>
              <a:stCxn id="210" idx="4"/>
              <a:endCxn id="95" idx="0"/>
            </p:cNvCxnSpPr>
            <p:nvPr/>
          </p:nvCxnSpPr>
          <p:spPr>
            <a:xfrm>
              <a:off x="1661022" y="778903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3500EE5C-7E35-42F2-854A-2DE08DE70437}"/>
                </a:ext>
              </a:extLst>
            </p:cNvPr>
            <p:cNvCxnSpPr>
              <a:cxnSpLocks/>
              <a:stCxn id="208" idx="2"/>
              <a:endCxn id="210" idx="6"/>
            </p:cNvCxnSpPr>
            <p:nvPr/>
          </p:nvCxnSpPr>
          <p:spPr>
            <a:xfrm flipH="1">
              <a:off x="1889622" y="548288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3D58C8D-0851-42AC-8639-EB075F022D1D}"/>
                </a:ext>
              </a:extLst>
            </p:cNvPr>
            <p:cNvCxnSpPr>
              <a:cxnSpLocks/>
              <a:stCxn id="206" idx="4"/>
              <a:endCxn id="202" idx="0"/>
            </p:cNvCxnSpPr>
            <p:nvPr/>
          </p:nvCxnSpPr>
          <p:spPr>
            <a:xfrm>
              <a:off x="3874126" y="739306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AD85C3B2-FB9F-42A2-886F-524528E2B519}"/>
                </a:ext>
              </a:extLst>
            </p:cNvPr>
            <p:cNvCxnSpPr>
              <a:cxnSpLocks/>
              <a:stCxn id="206" idx="5"/>
              <a:endCxn id="101" idx="1"/>
            </p:cNvCxnSpPr>
            <p:nvPr/>
          </p:nvCxnSpPr>
          <p:spPr>
            <a:xfrm>
              <a:off x="4035771" y="672351"/>
              <a:ext cx="783262" cy="74748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Curved 125">
              <a:extLst>
                <a:ext uri="{FF2B5EF4-FFF2-40B4-BE49-F238E27FC236}">
                  <a16:creationId xmlns:a16="http://schemas.microsoft.com/office/drawing/2014/main" id="{F1AAC105-539C-4651-92DF-FE6B9DCA31E9}"/>
                </a:ext>
              </a:extLst>
            </p:cNvPr>
            <p:cNvCxnSpPr>
              <a:cxnSpLocks/>
              <a:stCxn id="103" idx="5"/>
              <a:endCxn id="202" idx="3"/>
            </p:cNvCxnSpPr>
            <p:nvPr/>
          </p:nvCxnSpPr>
          <p:spPr>
            <a:xfrm rot="5400000" flipH="1" flipV="1">
              <a:off x="2192433" y="270916"/>
              <a:ext cx="39597" cy="3000497"/>
            </a:xfrm>
            <a:prstGeom prst="curvedConnector3">
              <a:avLst>
                <a:gd name="adj1" fmla="val -74640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E59BC3EF-B009-4451-ABF3-8FE747FFB5F7}"/>
                </a:ext>
              </a:extLst>
            </p:cNvPr>
            <p:cNvCxnSpPr>
              <a:cxnSpLocks/>
              <a:stCxn id="95" idx="2"/>
              <a:endCxn id="103" idx="6"/>
            </p:cNvCxnSpPr>
            <p:nvPr/>
          </p:nvCxnSpPr>
          <p:spPr>
            <a:xfrm flipH="1">
              <a:off x="778939" y="1629318"/>
              <a:ext cx="653483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06A9884-36AD-43CD-A2A3-B66DD2DC6BD8}"/>
                </a:ext>
              </a:extLst>
            </p:cNvPr>
            <p:cNvCxnSpPr>
              <a:cxnSpLocks/>
              <a:stCxn id="95" idx="4"/>
              <a:endCxn id="199" idx="0"/>
            </p:cNvCxnSpPr>
            <p:nvPr/>
          </p:nvCxnSpPr>
          <p:spPr>
            <a:xfrm>
              <a:off x="1661022" y="1857918"/>
              <a:ext cx="0" cy="66415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B6B6B0EB-6EC9-42AD-B21C-6BD736E46E18}"/>
                </a:ext>
              </a:extLst>
            </p:cNvPr>
            <p:cNvCxnSpPr>
              <a:cxnSpLocks/>
              <a:stCxn id="97" idx="0"/>
              <a:endCxn id="208" idx="4"/>
            </p:cNvCxnSpPr>
            <p:nvPr/>
          </p:nvCxnSpPr>
          <p:spPr>
            <a:xfrm flipV="1">
              <a:off x="2767574" y="776888"/>
              <a:ext cx="0" cy="6218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Curved 145">
              <a:extLst>
                <a:ext uri="{FF2B5EF4-FFF2-40B4-BE49-F238E27FC236}">
                  <a16:creationId xmlns:a16="http://schemas.microsoft.com/office/drawing/2014/main" id="{3F6F2759-CEEA-4E94-9560-40C7722EF63B}"/>
                </a:ext>
              </a:extLst>
            </p:cNvPr>
            <p:cNvCxnSpPr>
              <a:cxnSpLocks/>
              <a:stCxn id="202" idx="1"/>
              <a:endCxn id="95" idx="7"/>
            </p:cNvCxnSpPr>
            <p:nvPr/>
          </p:nvCxnSpPr>
          <p:spPr>
            <a:xfrm rot="16200000" flipH="1" flipV="1">
              <a:off x="2747775" y="502967"/>
              <a:ext cx="39597" cy="1889814"/>
            </a:xfrm>
            <a:prstGeom prst="curvedConnector3">
              <a:avLst>
                <a:gd name="adj1" fmla="val -746408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ACD3A6AB-2F37-4576-A34B-EF2B4B7C397E}"/>
                </a:ext>
              </a:extLst>
            </p:cNvPr>
            <p:cNvCxnSpPr>
              <a:cxnSpLocks/>
              <a:stCxn id="101" idx="4"/>
              <a:endCxn id="191" idx="0"/>
            </p:cNvCxnSpPr>
            <p:nvPr/>
          </p:nvCxnSpPr>
          <p:spPr>
            <a:xfrm>
              <a:off x="4980678" y="1810080"/>
              <a:ext cx="0" cy="66415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A51FC5C8-0AF4-4791-AE81-56AFA8A0D5DE}"/>
                </a:ext>
              </a:extLst>
            </p:cNvPr>
            <p:cNvCxnSpPr>
              <a:cxnSpLocks/>
              <a:stCxn id="199" idx="2"/>
              <a:endCxn id="111" idx="6"/>
            </p:cNvCxnSpPr>
            <p:nvPr/>
          </p:nvCxnSpPr>
          <p:spPr>
            <a:xfrm flipH="1">
              <a:off x="778939" y="2750676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22C350E8-B041-46BB-939A-CB42614CA4DF}"/>
                </a:ext>
              </a:extLst>
            </p:cNvPr>
            <p:cNvCxnSpPr>
              <a:cxnSpLocks/>
              <a:stCxn id="199" idx="6"/>
              <a:endCxn id="196" idx="2"/>
            </p:cNvCxnSpPr>
            <p:nvPr/>
          </p:nvCxnSpPr>
          <p:spPr>
            <a:xfrm flipV="1">
              <a:off x="1889622" y="2748661"/>
              <a:ext cx="649352" cy="2015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or: Curved 150">
              <a:extLst>
                <a:ext uri="{FF2B5EF4-FFF2-40B4-BE49-F238E27FC236}">
                  <a16:creationId xmlns:a16="http://schemas.microsoft.com/office/drawing/2014/main" id="{A93F38E8-4C80-467C-8A72-FE15B7BAF067}"/>
                </a:ext>
              </a:extLst>
            </p:cNvPr>
            <p:cNvCxnSpPr>
              <a:cxnSpLocks/>
              <a:stCxn id="199" idx="7"/>
              <a:endCxn id="101" idx="3"/>
            </p:cNvCxnSpPr>
            <p:nvPr/>
          </p:nvCxnSpPr>
          <p:spPr>
            <a:xfrm rot="5400000" flipH="1" flipV="1">
              <a:off x="2897897" y="667895"/>
              <a:ext cx="845906" cy="2996366"/>
            </a:xfrm>
            <a:prstGeom prst="curvedConnector3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91E3F0D-33DC-4931-98F7-D78F6347FD77}"/>
                </a:ext>
              </a:extLst>
            </p:cNvPr>
            <p:cNvCxnSpPr>
              <a:cxnSpLocks/>
              <a:stCxn id="196" idx="1"/>
              <a:endCxn id="95" idx="5"/>
            </p:cNvCxnSpPr>
            <p:nvPr/>
          </p:nvCxnSpPr>
          <p:spPr>
            <a:xfrm flipH="1" flipV="1">
              <a:off x="1822667" y="1790963"/>
              <a:ext cx="783262" cy="79605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or: Curved 152">
              <a:extLst>
                <a:ext uri="{FF2B5EF4-FFF2-40B4-BE49-F238E27FC236}">
                  <a16:creationId xmlns:a16="http://schemas.microsoft.com/office/drawing/2014/main" id="{332A5CC9-4D56-42A2-A26A-0DEB37348A96}"/>
                </a:ext>
              </a:extLst>
            </p:cNvPr>
            <p:cNvCxnSpPr>
              <a:cxnSpLocks/>
              <a:stCxn id="196" idx="0"/>
              <a:endCxn id="210" idx="5"/>
            </p:cNvCxnSpPr>
            <p:nvPr/>
          </p:nvCxnSpPr>
          <p:spPr>
            <a:xfrm rot="16200000" flipV="1">
              <a:off x="1391065" y="1143551"/>
              <a:ext cx="1808113" cy="944907"/>
            </a:xfrm>
            <a:prstGeom prst="curvedConnector3">
              <a:avLst>
                <a:gd name="adj1" fmla="val 39426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or: Curved 153">
              <a:extLst>
                <a:ext uri="{FF2B5EF4-FFF2-40B4-BE49-F238E27FC236}">
                  <a16:creationId xmlns:a16="http://schemas.microsoft.com/office/drawing/2014/main" id="{6DCB64F8-B215-4322-B921-84C3172BBF8E}"/>
                </a:ext>
              </a:extLst>
            </p:cNvPr>
            <p:cNvCxnSpPr>
              <a:cxnSpLocks/>
              <a:stCxn id="196" idx="6"/>
              <a:endCxn id="208" idx="6"/>
            </p:cNvCxnSpPr>
            <p:nvPr/>
          </p:nvCxnSpPr>
          <p:spPr>
            <a:xfrm flipV="1">
              <a:off x="2996174" y="548288"/>
              <a:ext cx="12700" cy="2200373"/>
            </a:xfrm>
            <a:prstGeom prst="curvedConnector3">
              <a:avLst>
                <a:gd name="adj1" fmla="val 180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or: Curved 154">
              <a:extLst>
                <a:ext uri="{FF2B5EF4-FFF2-40B4-BE49-F238E27FC236}">
                  <a16:creationId xmlns:a16="http://schemas.microsoft.com/office/drawing/2014/main" id="{972FB598-1673-4459-8895-FD5E60BC88A4}"/>
                </a:ext>
              </a:extLst>
            </p:cNvPr>
            <p:cNvCxnSpPr>
              <a:cxnSpLocks/>
              <a:stCxn id="196" idx="5"/>
              <a:endCxn id="200" idx="3"/>
            </p:cNvCxnSpPr>
            <p:nvPr/>
          </p:nvCxnSpPr>
          <p:spPr>
            <a:xfrm rot="5400000" flipH="1" flipV="1">
              <a:off x="2883981" y="1767691"/>
              <a:ext cx="1187852" cy="1097377"/>
            </a:xfrm>
            <a:prstGeom prst="curvedConnector4">
              <a:avLst>
                <a:gd name="adj1" fmla="val -10185"/>
                <a:gd name="adj2" fmla="val 11477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A0B60EE-226D-4014-8D1C-4326D1AC88A1}"/>
                </a:ext>
              </a:extLst>
            </p:cNvPr>
            <p:cNvSpPr txBox="1"/>
            <p:nvPr/>
          </p:nvSpPr>
          <p:spPr>
            <a:xfrm>
              <a:off x="966744" y="14115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CD4FD24-B931-4E65-A392-037F9F25012A}"/>
                </a:ext>
              </a:extLst>
            </p:cNvPr>
            <p:cNvSpPr txBox="1"/>
            <p:nvPr/>
          </p:nvSpPr>
          <p:spPr>
            <a:xfrm>
              <a:off x="1618956" y="109675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89237C57-12D9-41AF-8449-07F99D6E57FF}"/>
                </a:ext>
              </a:extLst>
            </p:cNvPr>
            <p:cNvSpPr txBox="1"/>
            <p:nvPr/>
          </p:nvSpPr>
          <p:spPr>
            <a:xfrm>
              <a:off x="2082753" y="180127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12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F853FFB-2B8B-462E-8335-F58984C02E82}"/>
                </a:ext>
              </a:extLst>
            </p:cNvPr>
            <p:cNvSpPr txBox="1"/>
            <p:nvPr/>
          </p:nvSpPr>
          <p:spPr>
            <a:xfrm>
              <a:off x="1902995" y="3079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A9874C0-D9CB-425A-B8D4-A80E97FDE468}"/>
                </a:ext>
              </a:extLst>
            </p:cNvPr>
            <p:cNvSpPr txBox="1"/>
            <p:nvPr/>
          </p:nvSpPr>
          <p:spPr>
            <a:xfrm>
              <a:off x="2733821" y="8249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5EFCCC5-80D3-4834-9006-D19B0B521A47}"/>
                </a:ext>
              </a:extLst>
            </p:cNvPr>
            <p:cNvSpPr txBox="1"/>
            <p:nvPr/>
          </p:nvSpPr>
          <p:spPr>
            <a:xfrm>
              <a:off x="3013817" y="33262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80D476C-AA4C-46E8-B7C6-3D3AE2B6387D}"/>
                </a:ext>
              </a:extLst>
            </p:cNvPr>
            <p:cNvSpPr txBox="1"/>
            <p:nvPr/>
          </p:nvSpPr>
          <p:spPr>
            <a:xfrm>
              <a:off x="3839308" y="106270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4166497-5942-4E23-AD76-27F3804B4D74}"/>
                </a:ext>
              </a:extLst>
            </p:cNvPr>
            <p:cNvSpPr txBox="1"/>
            <p:nvPr/>
          </p:nvSpPr>
          <p:spPr>
            <a:xfrm>
              <a:off x="4661030" y="11391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AB3EFCE-F7C5-450C-9C54-EBD3563C1962}"/>
                </a:ext>
              </a:extLst>
            </p:cNvPr>
            <p:cNvSpPr txBox="1"/>
            <p:nvPr/>
          </p:nvSpPr>
          <p:spPr>
            <a:xfrm>
              <a:off x="4727389" y="189418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F048A62-248C-47C5-98AA-FD0555FF9DB1}"/>
                </a:ext>
              </a:extLst>
            </p:cNvPr>
            <p:cNvSpPr txBox="1"/>
            <p:nvPr/>
          </p:nvSpPr>
          <p:spPr>
            <a:xfrm>
              <a:off x="4255195" y="202975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948FBC-67B1-418D-8ABC-920A905AF10C}"/>
                </a:ext>
              </a:extLst>
            </p:cNvPr>
            <p:cNvSpPr txBox="1"/>
            <p:nvPr/>
          </p:nvSpPr>
          <p:spPr>
            <a:xfrm>
              <a:off x="2335372" y="92449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6764AF1-75AE-487F-8568-C1FAD3846B24}"/>
                </a:ext>
              </a:extLst>
            </p:cNvPr>
            <p:cNvSpPr txBox="1"/>
            <p:nvPr/>
          </p:nvSpPr>
          <p:spPr>
            <a:xfrm>
              <a:off x="1457270" y="210593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49AE1C7A-56C9-4ED1-B9BE-1C9D08E037BC}"/>
                </a:ext>
              </a:extLst>
            </p:cNvPr>
            <p:cNvSpPr txBox="1"/>
            <p:nvPr/>
          </p:nvSpPr>
          <p:spPr>
            <a:xfrm>
              <a:off x="789194" y="249576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37C0CC2-96FB-4C85-8A28-B8705EC98176}"/>
                </a:ext>
              </a:extLst>
            </p:cNvPr>
            <p:cNvSpPr txBox="1"/>
            <p:nvPr/>
          </p:nvSpPr>
          <p:spPr>
            <a:xfrm>
              <a:off x="2063490" y="252006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3BB0371-FCE9-4B0A-83BF-2A88171F55F6}"/>
                </a:ext>
              </a:extLst>
            </p:cNvPr>
            <p:cNvSpPr txBox="1"/>
            <p:nvPr/>
          </p:nvSpPr>
          <p:spPr>
            <a:xfrm>
              <a:off x="1710370" y="183723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976E357-BF0F-4E8D-B9EC-22349BC777C8}"/>
                </a:ext>
              </a:extLst>
            </p:cNvPr>
            <p:cNvSpPr txBox="1"/>
            <p:nvPr/>
          </p:nvSpPr>
          <p:spPr>
            <a:xfrm>
              <a:off x="3437551" y="16375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D886258-6D77-47DB-BF48-87571C3FB510}"/>
                </a:ext>
              </a:extLst>
            </p:cNvPr>
            <p:cNvSpPr txBox="1"/>
            <p:nvPr/>
          </p:nvSpPr>
          <p:spPr>
            <a:xfrm>
              <a:off x="4056529" y="170581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6D8B38A-10B5-4DA5-8FB6-F17B87282E55}"/>
                </a:ext>
              </a:extLst>
            </p:cNvPr>
            <p:cNvGrpSpPr/>
            <p:nvPr/>
          </p:nvGrpSpPr>
          <p:grpSpPr>
            <a:xfrm>
              <a:off x="4752078" y="3595596"/>
              <a:ext cx="457200" cy="468983"/>
              <a:chOff x="8633613" y="4340361"/>
              <a:chExt cx="457200" cy="468983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49DE8CF-B79A-4DF7-A552-14CB830E21FD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189" name="Flowchart: Connector 188">
                <a:extLst>
                  <a:ext uri="{FF2B5EF4-FFF2-40B4-BE49-F238E27FC236}">
                    <a16:creationId xmlns:a16="http://schemas.microsoft.com/office/drawing/2014/main" id="{5449D005-7D21-455A-A8E9-60F79843DB0A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0A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2" name="Connector: Curved 181">
              <a:extLst>
                <a:ext uri="{FF2B5EF4-FFF2-40B4-BE49-F238E27FC236}">
                  <a16:creationId xmlns:a16="http://schemas.microsoft.com/office/drawing/2014/main" id="{8767B858-4DEE-4C61-A593-BAD115D73980}"/>
                </a:ext>
              </a:extLst>
            </p:cNvPr>
            <p:cNvCxnSpPr>
              <a:cxnSpLocks/>
              <a:stCxn id="189" idx="1"/>
              <a:endCxn id="208" idx="5"/>
            </p:cNvCxnSpPr>
            <p:nvPr/>
          </p:nvCxnSpPr>
          <p:spPr>
            <a:xfrm rot="16200000" flipV="1">
              <a:off x="2397817" y="1241335"/>
              <a:ext cx="2952618" cy="1889814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or: Curved 182">
              <a:extLst>
                <a:ext uri="{FF2B5EF4-FFF2-40B4-BE49-F238E27FC236}">
                  <a16:creationId xmlns:a16="http://schemas.microsoft.com/office/drawing/2014/main" id="{F5166097-3D07-4545-B4CE-6187D63B4695}"/>
                </a:ext>
              </a:extLst>
            </p:cNvPr>
            <p:cNvCxnSpPr>
              <a:cxnSpLocks/>
              <a:stCxn id="206" idx="5"/>
              <a:endCxn id="189" idx="6"/>
            </p:cNvCxnSpPr>
            <p:nvPr/>
          </p:nvCxnSpPr>
          <p:spPr>
            <a:xfrm rot="16200000" flipH="1">
              <a:off x="3046602" y="1661519"/>
              <a:ext cx="3151845" cy="1173507"/>
            </a:xfrm>
            <a:prstGeom prst="curvedConnector4">
              <a:avLst>
                <a:gd name="adj1" fmla="val 45311"/>
                <a:gd name="adj2" fmla="val 11948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or: Curved 183">
              <a:extLst>
                <a:ext uri="{FF2B5EF4-FFF2-40B4-BE49-F238E27FC236}">
                  <a16:creationId xmlns:a16="http://schemas.microsoft.com/office/drawing/2014/main" id="{29A1FCE5-023E-41D6-967B-2366DD2FF071}"/>
                </a:ext>
              </a:extLst>
            </p:cNvPr>
            <p:cNvCxnSpPr>
              <a:cxnSpLocks/>
              <a:stCxn id="189" idx="3"/>
              <a:endCxn id="111" idx="4"/>
            </p:cNvCxnSpPr>
            <p:nvPr/>
          </p:nvCxnSpPr>
          <p:spPr>
            <a:xfrm rot="5400000" flipH="1">
              <a:off x="2181403" y="1348212"/>
              <a:ext cx="1006565" cy="4268694"/>
            </a:xfrm>
            <a:prstGeom prst="curvedConnector3">
              <a:avLst>
                <a:gd name="adj1" fmla="val -2936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or: Curved 184">
              <a:extLst>
                <a:ext uri="{FF2B5EF4-FFF2-40B4-BE49-F238E27FC236}">
                  <a16:creationId xmlns:a16="http://schemas.microsoft.com/office/drawing/2014/main" id="{4AE9F2A2-EDE8-4080-B9F5-E24FF0E629C3}"/>
                </a:ext>
              </a:extLst>
            </p:cNvPr>
            <p:cNvCxnSpPr>
              <a:cxnSpLocks/>
              <a:stCxn id="189" idx="3"/>
              <a:endCxn id="103" idx="4"/>
            </p:cNvCxnSpPr>
            <p:nvPr/>
          </p:nvCxnSpPr>
          <p:spPr>
            <a:xfrm rot="5400000" flipH="1">
              <a:off x="1620724" y="787533"/>
              <a:ext cx="2127923" cy="4268694"/>
            </a:xfrm>
            <a:prstGeom prst="curvedConnector3">
              <a:avLst>
                <a:gd name="adj1" fmla="val -13889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8ACDD97-AFC2-4ED5-A2A4-198AA5B9C7BB}"/>
                </a:ext>
              </a:extLst>
            </p:cNvPr>
            <p:cNvSpPr txBox="1"/>
            <p:nvPr/>
          </p:nvSpPr>
          <p:spPr>
            <a:xfrm>
              <a:off x="1332687" y="34630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7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4D070E-01E6-4532-A346-E74C6D64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3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478D902E-871E-4825-8B1C-ABDDDC644BE7}"/>
              </a:ext>
            </a:extLst>
          </p:cNvPr>
          <p:cNvSpPr txBox="1"/>
          <p:nvPr/>
        </p:nvSpPr>
        <p:spPr>
          <a:xfrm>
            <a:off x="5598812" y="170061"/>
            <a:ext cx="6321113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3: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basic variable to remove.  Consider X1308 = @ then X0A08 = 16 - @,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X060A = 7 - @, X0506 = 7 - @, X0510 = 3 + @, and X1013 = 8 + @.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Such that: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X1308 is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X0A08 is 16 - @ &gt;= 0 or @ &lt;= 16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X060A is 7 - @ &gt;= 0 or @ &lt;= 7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X0506 is 7 - @ &gt;= 0 or @ &lt;= 7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X0510 is 3 +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X1013 is 8 + @ &gt;= 0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Choosing max@ = 7 will satisfy all of the above and result in X1308 = 7, X0A08 = 9,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X060A = 0, X0506 = 0, X0510 = 10, and X1013 = 15 so X0A02 will dropped out of the basic group.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Recalculate cost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C010A*X010A + </a:t>
            </a:r>
            <a:r>
              <a:rPr lang="en-US" sz="900" strike="sngStrike" dirty="0">
                <a:latin typeface="Consolas" panose="020B0609020204030204" pitchFamily="49" charset="0"/>
              </a:rPr>
              <a:t>C0A02*X0A02 </a:t>
            </a:r>
            <a:r>
              <a:rPr lang="en-US" sz="900" dirty="0">
                <a:latin typeface="Consolas" panose="020B0609020204030204" pitchFamily="49" charset="0"/>
              </a:rPr>
              <a:t>+ C0405*X0405 + </a:t>
            </a:r>
            <a:r>
              <a:rPr lang="en-US" sz="900" strike="sngStrike" dirty="0">
                <a:latin typeface="Consolas" panose="020B0609020204030204" pitchFamily="49" charset="0"/>
              </a:rPr>
              <a:t>C0503*X0503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C040A*X040A </a:t>
            </a:r>
            <a:r>
              <a:rPr lang="en-US" sz="900" dirty="0">
                <a:latin typeface="Consolas" panose="020B0609020204030204" pitchFamily="49" charset="0"/>
              </a:rPr>
              <a:t>+ C0A08*X0A08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</a:t>
            </a:r>
            <a:r>
              <a:rPr lang="en-US" sz="900" strike="sngStrike" dirty="0">
                <a:latin typeface="Consolas" panose="020B0609020204030204" pitchFamily="49" charset="0"/>
              </a:rPr>
              <a:t>C0506*X0506 </a:t>
            </a:r>
            <a:r>
              <a:rPr lang="en-US" sz="900" dirty="0">
                <a:latin typeface="Consolas" panose="020B0609020204030204" pitchFamily="49" charset="0"/>
              </a:rPr>
              <a:t>+ C1012*X1012 + </a:t>
            </a:r>
            <a:r>
              <a:rPr lang="en-US" sz="900" strike="sngStrike" dirty="0">
                <a:latin typeface="Consolas" panose="020B0609020204030204" pitchFamily="49" charset="0"/>
              </a:rPr>
              <a:t>C100A*X100A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C0A11*X0A11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C120A*X120A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C1207*X1207 </a:t>
            </a:r>
            <a:r>
              <a:rPr lang="en-US" sz="900" dirty="0">
                <a:latin typeface="Consolas" panose="020B0609020204030204" pitchFamily="49" charset="0"/>
              </a:rPr>
              <a:t>+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C1211*X1211 + C1302*X1302 + </a:t>
            </a:r>
            <a:r>
              <a:rPr lang="en-US" sz="900" strike="sngStrike" dirty="0">
                <a:latin typeface="Consolas" panose="020B0609020204030204" pitchFamily="49" charset="0"/>
              </a:rPr>
              <a:t>C130A*X130A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C050A*X050A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C030A*X030A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C060A*C060A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C1308*X1308 + C0510*X0510 + C1013*X1013 + </a:t>
            </a:r>
            <a:r>
              <a:rPr lang="en-US" sz="900" strike="sngStrike" dirty="0">
                <a:latin typeface="Consolas" panose="020B0609020204030204" pitchFamily="49" charset="0"/>
              </a:rPr>
              <a:t>C070A*X070A </a:t>
            </a:r>
            <a:r>
              <a:rPr lang="en-US" sz="900" dirty="0">
                <a:latin typeface="Consolas" panose="020B0609020204030204" pitchFamily="49" charset="0"/>
              </a:rPr>
              <a:t>+ 0*(rest of nodes)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1*9  + </a:t>
            </a:r>
            <a:r>
              <a:rPr lang="en-US" sz="900" strike="sngStrike" dirty="0">
                <a:latin typeface="Consolas" panose="020B0609020204030204" pitchFamily="49" charset="0"/>
              </a:rPr>
              <a:t>1*3</a:t>
            </a:r>
            <a:r>
              <a:rPr lang="en-US" sz="900" dirty="0">
                <a:latin typeface="Consolas" panose="020B0609020204030204" pitchFamily="49" charset="0"/>
              </a:rPr>
              <a:t>  + 0*10 + </a:t>
            </a:r>
            <a:r>
              <a:rPr lang="en-US" sz="900" strike="sngStrike" dirty="0">
                <a:latin typeface="Consolas" panose="020B0609020204030204" pitchFamily="49" charset="0"/>
              </a:rPr>
              <a:t>0*10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1*10</a:t>
            </a:r>
            <a:r>
              <a:rPr lang="en-US" sz="900" dirty="0">
                <a:latin typeface="Consolas" panose="020B0609020204030204" pitchFamily="49" charset="0"/>
              </a:rPr>
              <a:t> + 1*9 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</a:t>
            </a:r>
            <a:r>
              <a:rPr lang="en-US" sz="900" strike="sngStrike" dirty="0">
                <a:latin typeface="Consolas" panose="020B0609020204030204" pitchFamily="49" charset="0"/>
              </a:rPr>
              <a:t>0*7</a:t>
            </a:r>
            <a:r>
              <a:rPr lang="en-US" sz="900" dirty="0">
                <a:latin typeface="Consolas" panose="020B0609020204030204" pitchFamily="49" charset="0"/>
              </a:rPr>
              <a:t>  + 0*1  + </a:t>
            </a:r>
            <a:r>
              <a:rPr lang="en-US" sz="900" strike="sngStrike" dirty="0">
                <a:latin typeface="Consolas" panose="020B0609020204030204" pitchFamily="49" charset="0"/>
              </a:rPr>
              <a:t>1*6</a:t>
            </a:r>
            <a:r>
              <a:rPr lang="en-US" sz="900" dirty="0">
                <a:latin typeface="Consolas" panose="020B0609020204030204" pitchFamily="49" charset="0"/>
              </a:rPr>
              <a:t>  + </a:t>
            </a:r>
            <a:r>
              <a:rPr lang="en-US" sz="900" strike="sngStrike" dirty="0">
                <a:latin typeface="Consolas" panose="020B0609020204030204" pitchFamily="49" charset="0"/>
              </a:rPr>
              <a:t>1*1</a:t>
            </a:r>
            <a:r>
              <a:rPr lang="en-US" sz="900" dirty="0">
                <a:latin typeface="Consolas" panose="020B0609020204030204" pitchFamily="49" charset="0"/>
              </a:rPr>
              <a:t>  + </a:t>
            </a:r>
            <a:r>
              <a:rPr lang="en-US" sz="900" strike="sngStrike" dirty="0">
                <a:latin typeface="Consolas" panose="020B0609020204030204" pitchFamily="49" charset="0"/>
              </a:rPr>
              <a:t>1*5</a:t>
            </a:r>
            <a:r>
              <a:rPr lang="en-US" sz="900" dirty="0">
                <a:latin typeface="Consolas" panose="020B0609020204030204" pitchFamily="49" charset="0"/>
              </a:rPr>
              <a:t>  + </a:t>
            </a:r>
            <a:r>
              <a:rPr lang="en-US" sz="900" strike="sngStrike" dirty="0">
                <a:latin typeface="Consolas" panose="020B0609020204030204" pitchFamily="49" charset="0"/>
              </a:rPr>
              <a:t>0*5</a:t>
            </a:r>
            <a:r>
              <a:rPr lang="en-US" sz="900" dirty="0">
                <a:latin typeface="Consolas" panose="020B0609020204030204" pitchFamily="49" charset="0"/>
              </a:rPr>
              <a:t> 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0*1  + 0*12 + </a:t>
            </a:r>
            <a:r>
              <a:rPr lang="en-US" sz="900" strike="sngStrike" dirty="0">
                <a:latin typeface="Consolas" panose="020B0609020204030204" pitchFamily="49" charset="0"/>
              </a:rPr>
              <a:t>1*4</a:t>
            </a:r>
            <a:r>
              <a:rPr lang="en-US" sz="900" dirty="0">
                <a:latin typeface="Consolas" panose="020B0609020204030204" pitchFamily="49" charset="0"/>
              </a:rPr>
              <a:t>  + </a:t>
            </a:r>
            <a:r>
              <a:rPr lang="en-US" sz="900" strike="sngStrike" dirty="0">
                <a:latin typeface="Consolas" panose="020B0609020204030204" pitchFamily="49" charset="0"/>
              </a:rPr>
              <a:t>1*10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1*10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1*7</a:t>
            </a:r>
            <a:r>
              <a:rPr lang="en-US" sz="900" dirty="0">
                <a:latin typeface="Consolas" panose="020B0609020204030204" pitchFamily="49" charset="0"/>
              </a:rPr>
              <a:t> 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0*7  + 0*10 + 0*15 + </a:t>
            </a:r>
            <a:r>
              <a:rPr lang="en-US" sz="900" strike="sngStrike" dirty="0">
                <a:latin typeface="Consolas" panose="020B0609020204030204" pitchFamily="49" charset="0"/>
              </a:rPr>
              <a:t>1*5</a:t>
            </a:r>
            <a:r>
              <a:rPr lang="en-US" sz="900" dirty="0">
                <a:latin typeface="Consolas" panose="020B0609020204030204" pitchFamily="49" charset="0"/>
              </a:rPr>
              <a:t>  + 0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18</a:t>
            </a:r>
          </a:p>
          <a:p>
            <a:endParaRPr lang="en-US" sz="9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7E4B8-ACB6-4298-A46D-16EBEB093306}"/>
              </a:ext>
            </a:extLst>
          </p:cNvPr>
          <p:cNvGrpSpPr/>
          <p:nvPr/>
        </p:nvGrpSpPr>
        <p:grpSpPr>
          <a:xfrm>
            <a:off x="321739" y="273865"/>
            <a:ext cx="4887539" cy="3790714"/>
            <a:chOff x="321739" y="273865"/>
            <a:chExt cx="4887539" cy="3790714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BAA1AE1-B896-4841-B07E-F864F267B9F3}"/>
                </a:ext>
              </a:extLst>
            </p:cNvPr>
            <p:cNvSpPr txBox="1"/>
            <p:nvPr/>
          </p:nvSpPr>
          <p:spPr>
            <a:xfrm>
              <a:off x="686121" y="11446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C7A5621-1DD1-4150-9D5F-9548D19AA6EC}"/>
                </a:ext>
              </a:extLst>
            </p:cNvPr>
            <p:cNvGrpSpPr/>
            <p:nvPr/>
          </p:nvGrpSpPr>
          <p:grpSpPr>
            <a:xfrm>
              <a:off x="1432422" y="321703"/>
              <a:ext cx="457200" cy="470939"/>
              <a:chOff x="5313957" y="2187826"/>
              <a:chExt cx="457200" cy="470939"/>
            </a:xfrm>
          </p:grpSpPr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D1C3EFCA-F3F6-436D-B9BC-1EDEA17414B4}"/>
                  </a:ext>
                </a:extLst>
              </p:cNvPr>
              <p:cNvSpPr txBox="1"/>
              <p:nvPr/>
            </p:nvSpPr>
            <p:spPr>
              <a:xfrm>
                <a:off x="5369395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-12</a:t>
                </a:r>
              </a:p>
            </p:txBody>
          </p:sp>
          <p:sp>
            <p:nvSpPr>
              <p:cNvPr id="224" name="Flowchart: Connector 223">
                <a:extLst>
                  <a:ext uri="{FF2B5EF4-FFF2-40B4-BE49-F238E27FC236}">
                    <a16:creationId xmlns:a16="http://schemas.microsoft.com/office/drawing/2014/main" id="{CE7C98D9-D904-4D10-A0BC-F60973B03FA8}"/>
                  </a:ext>
                </a:extLst>
              </p:cNvPr>
              <p:cNvSpPr/>
              <p:nvPr/>
            </p:nvSpPr>
            <p:spPr>
              <a:xfrm>
                <a:off x="5313957" y="2187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6A264CD-BB01-45F3-B7F3-62874ECB1672}"/>
                </a:ext>
              </a:extLst>
            </p:cNvPr>
            <p:cNvGrpSpPr/>
            <p:nvPr/>
          </p:nvGrpSpPr>
          <p:grpSpPr>
            <a:xfrm>
              <a:off x="2538974" y="319688"/>
              <a:ext cx="457200" cy="472954"/>
              <a:chOff x="6420509" y="2185811"/>
              <a:chExt cx="457200" cy="472954"/>
            </a:xfrm>
          </p:grpSpPr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51975FA4-7C85-442A-8513-C98B18448CD0}"/>
                  </a:ext>
                </a:extLst>
              </p:cNvPr>
              <p:cNvSpPr txBox="1"/>
              <p:nvPr/>
            </p:nvSpPr>
            <p:spPr>
              <a:xfrm>
                <a:off x="6480217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-16</a:t>
                </a:r>
              </a:p>
            </p:txBody>
          </p:sp>
          <p:sp>
            <p:nvSpPr>
              <p:cNvPr id="222" name="Flowchart: Connector 221">
                <a:extLst>
                  <a:ext uri="{FF2B5EF4-FFF2-40B4-BE49-F238E27FC236}">
                    <a16:creationId xmlns:a16="http://schemas.microsoft.com/office/drawing/2014/main" id="{018D12B4-E76E-459C-AF8E-E9C3A78FDA64}"/>
                  </a:ext>
                </a:extLst>
              </p:cNvPr>
              <p:cNvSpPr/>
              <p:nvPr/>
            </p:nvSpPr>
            <p:spPr>
              <a:xfrm>
                <a:off x="6420509" y="218581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A7A96AB-CB7E-4AC7-9571-3B4514D06218}"/>
                </a:ext>
              </a:extLst>
            </p:cNvPr>
            <p:cNvGrpSpPr/>
            <p:nvPr/>
          </p:nvGrpSpPr>
          <p:grpSpPr>
            <a:xfrm>
              <a:off x="3645526" y="282106"/>
              <a:ext cx="457200" cy="468971"/>
              <a:chOff x="7527061" y="2148229"/>
              <a:chExt cx="457200" cy="468971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CD2590CE-DCF5-4D4A-9E7C-DDDDA0667530}"/>
                  </a:ext>
                </a:extLst>
              </p:cNvPr>
              <p:cNvSpPr txBox="1"/>
              <p:nvPr/>
            </p:nvSpPr>
            <p:spPr>
              <a:xfrm>
                <a:off x="7643687" y="240175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  <p:sp>
            <p:nvSpPr>
              <p:cNvPr id="220" name="Flowchart: Connector 219">
                <a:extLst>
                  <a:ext uri="{FF2B5EF4-FFF2-40B4-BE49-F238E27FC236}">
                    <a16:creationId xmlns:a16="http://schemas.microsoft.com/office/drawing/2014/main" id="{2DFC816D-42DC-4E12-9CE0-ABBB87EA4C2F}"/>
                  </a:ext>
                </a:extLst>
              </p:cNvPr>
              <p:cNvSpPr/>
              <p:nvPr/>
            </p:nvSpPr>
            <p:spPr>
              <a:xfrm>
                <a:off x="7527061" y="214822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8EBE6ED0-9803-413F-92E1-D5379FAE3807}"/>
                </a:ext>
              </a:extLst>
            </p:cNvPr>
            <p:cNvSpPr/>
            <p:nvPr/>
          </p:nvSpPr>
          <p:spPr>
            <a:xfrm>
              <a:off x="4752078" y="2738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DB492902-BC46-45C2-9036-BAAF5853AA96}"/>
                </a:ext>
              </a:extLst>
            </p:cNvPr>
            <p:cNvSpPr/>
            <p:nvPr/>
          </p:nvSpPr>
          <p:spPr>
            <a:xfrm>
              <a:off x="1432422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02323276-4D70-4FFB-900F-11F63E0C619E}"/>
                </a:ext>
              </a:extLst>
            </p:cNvPr>
            <p:cNvSpPr/>
            <p:nvPr/>
          </p:nvSpPr>
          <p:spPr>
            <a:xfrm>
              <a:off x="2538974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17934C33-F552-4ADA-96C2-9E38CC4042BB}"/>
                </a:ext>
              </a:extLst>
            </p:cNvPr>
            <p:cNvGrpSpPr/>
            <p:nvPr/>
          </p:nvGrpSpPr>
          <p:grpSpPr>
            <a:xfrm>
              <a:off x="3645526" y="1361121"/>
              <a:ext cx="457200" cy="469055"/>
              <a:chOff x="7527061" y="3227244"/>
              <a:chExt cx="457200" cy="469055"/>
            </a:xfrm>
          </p:grpSpPr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2314B54-2155-497A-A8F8-AA0E51024639}"/>
                  </a:ext>
                </a:extLst>
              </p:cNvPr>
              <p:cNvSpPr txBox="1"/>
              <p:nvPr/>
            </p:nvSpPr>
            <p:spPr>
              <a:xfrm>
                <a:off x="7620873" y="3480855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  <p:sp>
            <p:nvSpPr>
              <p:cNvPr id="218" name="Flowchart: Connector 217">
                <a:extLst>
                  <a:ext uri="{FF2B5EF4-FFF2-40B4-BE49-F238E27FC236}">
                    <a16:creationId xmlns:a16="http://schemas.microsoft.com/office/drawing/2014/main" id="{653938BA-00E3-4AAA-A5C6-EC7D7241DA02}"/>
                  </a:ext>
                </a:extLst>
              </p:cNvPr>
              <p:cNvSpPr/>
              <p:nvPr/>
            </p:nvSpPr>
            <p:spPr>
              <a:xfrm>
                <a:off x="7527061" y="322724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07DFC749-5ACC-4E11-8637-D90B503C8156}"/>
                </a:ext>
              </a:extLst>
            </p:cNvPr>
            <p:cNvSpPr/>
            <p:nvPr/>
          </p:nvSpPr>
          <p:spPr>
            <a:xfrm>
              <a:off x="4752078" y="135288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044EC741-33B9-4606-8EA1-27C314A041D9}"/>
                </a:ext>
              </a:extLst>
            </p:cNvPr>
            <p:cNvSpPr/>
            <p:nvPr/>
          </p:nvSpPr>
          <p:spPr>
            <a:xfrm>
              <a:off x="321739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4B7AF90-04EA-4FFE-9DA8-2FCA1C45972A}"/>
                </a:ext>
              </a:extLst>
            </p:cNvPr>
            <p:cNvGrpSpPr/>
            <p:nvPr/>
          </p:nvGrpSpPr>
          <p:grpSpPr>
            <a:xfrm>
              <a:off x="1432422" y="2522076"/>
              <a:ext cx="457200" cy="471811"/>
              <a:chOff x="5313957" y="4388199"/>
              <a:chExt cx="457200" cy="471811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D5EA0018-F3C4-4529-9E47-21D1EBC00D40}"/>
                  </a:ext>
                </a:extLst>
              </p:cNvPr>
              <p:cNvSpPr txBox="1"/>
              <p:nvPr/>
            </p:nvSpPr>
            <p:spPr>
              <a:xfrm>
                <a:off x="5424576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  <p:sp>
            <p:nvSpPr>
              <p:cNvPr id="216" name="Flowchart: Connector 215">
                <a:extLst>
                  <a:ext uri="{FF2B5EF4-FFF2-40B4-BE49-F238E27FC236}">
                    <a16:creationId xmlns:a16="http://schemas.microsoft.com/office/drawing/2014/main" id="{A3DBF394-0CAD-4611-A874-5C81EE8C4DBD}"/>
                  </a:ext>
                </a:extLst>
              </p:cNvPr>
              <p:cNvSpPr/>
              <p:nvPr/>
            </p:nvSpPr>
            <p:spPr>
              <a:xfrm>
                <a:off x="5313957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91F9580-C7F6-4E6C-A92F-1D95E146F71F}"/>
                </a:ext>
              </a:extLst>
            </p:cNvPr>
            <p:cNvGrpSpPr/>
            <p:nvPr/>
          </p:nvGrpSpPr>
          <p:grpSpPr>
            <a:xfrm>
              <a:off x="2538974" y="2520061"/>
              <a:ext cx="457200" cy="473826"/>
              <a:chOff x="6420509" y="4386184"/>
              <a:chExt cx="457200" cy="473826"/>
            </a:xfrm>
          </p:grpSpPr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2BC774D8-C8A9-4098-A228-4A358595053A}"/>
                  </a:ext>
                </a:extLst>
              </p:cNvPr>
              <p:cNvSpPr txBox="1"/>
              <p:nvPr/>
            </p:nvSpPr>
            <p:spPr>
              <a:xfrm>
                <a:off x="6531128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  <p:sp>
            <p:nvSpPr>
              <p:cNvPr id="214" name="Flowchart: Connector 213">
                <a:extLst>
                  <a:ext uri="{FF2B5EF4-FFF2-40B4-BE49-F238E27FC236}">
                    <a16:creationId xmlns:a16="http://schemas.microsoft.com/office/drawing/2014/main" id="{3F08519B-237A-4B61-A706-5472637FAF15}"/>
                  </a:ext>
                </a:extLst>
              </p:cNvPr>
              <p:cNvSpPr/>
              <p:nvPr/>
            </p:nvSpPr>
            <p:spPr>
              <a:xfrm>
                <a:off x="6420509" y="438618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09FDA751-7A5F-469A-B3A7-CB15E9ACA912}"/>
                </a:ext>
              </a:extLst>
            </p:cNvPr>
            <p:cNvGrpSpPr/>
            <p:nvPr/>
          </p:nvGrpSpPr>
          <p:grpSpPr>
            <a:xfrm>
              <a:off x="4752078" y="2474238"/>
              <a:ext cx="457200" cy="468983"/>
              <a:chOff x="8633613" y="4340361"/>
              <a:chExt cx="457200" cy="468983"/>
            </a:xfrm>
          </p:grpSpPr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557530CF-59AA-46EA-9B32-FE1D8F77CA13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680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</a:t>
                </a:r>
              </a:p>
            </p:txBody>
          </p:sp>
          <p:sp>
            <p:nvSpPr>
              <p:cNvPr id="212" name="Flowchart: Connector 211">
                <a:extLst>
                  <a:ext uri="{FF2B5EF4-FFF2-40B4-BE49-F238E27FC236}">
                    <a16:creationId xmlns:a16="http://schemas.microsoft.com/office/drawing/2014/main" id="{4D22D23A-CDB6-4EB9-882F-9DC647227FD7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92D4276A-3B92-424E-ABFD-368DD079F9B0}"/>
                </a:ext>
              </a:extLst>
            </p:cNvPr>
            <p:cNvSpPr/>
            <p:nvPr/>
          </p:nvSpPr>
          <p:spPr>
            <a:xfrm>
              <a:off x="321739" y="2522076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39F89A1F-7282-4CAB-AC0A-6DC88324E867}"/>
                </a:ext>
              </a:extLst>
            </p:cNvPr>
            <p:cNvCxnSpPr>
              <a:cxnSpLocks/>
              <a:stCxn id="224" idx="3"/>
              <a:endCxn id="163" idx="7"/>
            </p:cNvCxnSpPr>
            <p:nvPr/>
          </p:nvCxnSpPr>
          <p:spPr>
            <a:xfrm flipH="1">
              <a:off x="711984" y="711948"/>
              <a:ext cx="787393" cy="75572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2C885E0-14C2-4BFB-9DAF-A51B5C4F659A}"/>
                </a:ext>
              </a:extLst>
            </p:cNvPr>
            <p:cNvCxnSpPr>
              <a:cxnSpLocks/>
              <a:stCxn id="224" idx="4"/>
              <a:endCxn id="159" idx="0"/>
            </p:cNvCxnSpPr>
            <p:nvPr/>
          </p:nvCxnSpPr>
          <p:spPr>
            <a:xfrm>
              <a:off x="1661022" y="778903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39F0D94-4AA0-42F8-8831-C331F5D3381B}"/>
                </a:ext>
              </a:extLst>
            </p:cNvPr>
            <p:cNvCxnSpPr>
              <a:cxnSpLocks/>
              <a:stCxn id="222" idx="2"/>
              <a:endCxn id="224" idx="6"/>
            </p:cNvCxnSpPr>
            <p:nvPr/>
          </p:nvCxnSpPr>
          <p:spPr>
            <a:xfrm flipH="1">
              <a:off x="1889622" y="548288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46523D7C-B49B-4A2B-A2D7-A5EFB69F4F80}"/>
                </a:ext>
              </a:extLst>
            </p:cNvPr>
            <p:cNvCxnSpPr>
              <a:cxnSpLocks/>
              <a:stCxn id="220" idx="4"/>
              <a:endCxn id="218" idx="0"/>
            </p:cNvCxnSpPr>
            <p:nvPr/>
          </p:nvCxnSpPr>
          <p:spPr>
            <a:xfrm>
              <a:off x="3874126" y="739306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95FBEC71-5FA7-471C-9341-820DFB93394A}"/>
                </a:ext>
              </a:extLst>
            </p:cNvPr>
            <p:cNvCxnSpPr>
              <a:cxnSpLocks/>
              <a:stCxn id="220" idx="5"/>
              <a:endCxn id="162" idx="1"/>
            </p:cNvCxnSpPr>
            <p:nvPr/>
          </p:nvCxnSpPr>
          <p:spPr>
            <a:xfrm>
              <a:off x="4035771" y="672351"/>
              <a:ext cx="783262" cy="74748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or: Curved 172">
              <a:extLst>
                <a:ext uri="{FF2B5EF4-FFF2-40B4-BE49-F238E27FC236}">
                  <a16:creationId xmlns:a16="http://schemas.microsoft.com/office/drawing/2014/main" id="{4260E4C3-FA5F-4CA9-B4AE-CEB770BDA5D5}"/>
                </a:ext>
              </a:extLst>
            </p:cNvPr>
            <p:cNvCxnSpPr>
              <a:cxnSpLocks/>
              <a:stCxn id="163" idx="5"/>
              <a:endCxn id="218" idx="3"/>
            </p:cNvCxnSpPr>
            <p:nvPr/>
          </p:nvCxnSpPr>
          <p:spPr>
            <a:xfrm rot="5400000" flipH="1" flipV="1">
              <a:off x="2192433" y="270916"/>
              <a:ext cx="39597" cy="3000497"/>
            </a:xfrm>
            <a:prstGeom prst="curvedConnector3">
              <a:avLst>
                <a:gd name="adj1" fmla="val -74640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11007577-BBF0-4FD7-A971-287EBB843803}"/>
                </a:ext>
              </a:extLst>
            </p:cNvPr>
            <p:cNvCxnSpPr>
              <a:cxnSpLocks/>
              <a:stCxn id="159" idx="2"/>
              <a:endCxn id="163" idx="6"/>
            </p:cNvCxnSpPr>
            <p:nvPr/>
          </p:nvCxnSpPr>
          <p:spPr>
            <a:xfrm flipH="1">
              <a:off x="778939" y="1629318"/>
              <a:ext cx="653483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9A36F21A-CFA4-474B-9512-9B9B7A20777B}"/>
                </a:ext>
              </a:extLst>
            </p:cNvPr>
            <p:cNvCxnSpPr>
              <a:cxnSpLocks/>
              <a:stCxn id="159" idx="4"/>
              <a:endCxn id="216" idx="0"/>
            </p:cNvCxnSpPr>
            <p:nvPr/>
          </p:nvCxnSpPr>
          <p:spPr>
            <a:xfrm>
              <a:off x="1661022" y="1857918"/>
              <a:ext cx="0" cy="66415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B63AA8E3-4B2C-4A01-88B5-590146C297A8}"/>
                </a:ext>
              </a:extLst>
            </p:cNvPr>
            <p:cNvCxnSpPr>
              <a:cxnSpLocks/>
              <a:stCxn id="160" idx="0"/>
              <a:endCxn id="222" idx="4"/>
            </p:cNvCxnSpPr>
            <p:nvPr/>
          </p:nvCxnSpPr>
          <p:spPr>
            <a:xfrm flipV="1">
              <a:off x="2767574" y="776888"/>
              <a:ext cx="0" cy="6218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or: Curved 176">
              <a:extLst>
                <a:ext uri="{FF2B5EF4-FFF2-40B4-BE49-F238E27FC236}">
                  <a16:creationId xmlns:a16="http://schemas.microsoft.com/office/drawing/2014/main" id="{9ADF9C8B-6A01-4956-B729-098F64835D5C}"/>
                </a:ext>
              </a:extLst>
            </p:cNvPr>
            <p:cNvCxnSpPr>
              <a:cxnSpLocks/>
              <a:stCxn id="218" idx="1"/>
              <a:endCxn id="159" idx="7"/>
            </p:cNvCxnSpPr>
            <p:nvPr/>
          </p:nvCxnSpPr>
          <p:spPr>
            <a:xfrm rot="16200000" flipH="1" flipV="1">
              <a:off x="2747775" y="502967"/>
              <a:ext cx="39597" cy="1889814"/>
            </a:xfrm>
            <a:prstGeom prst="curvedConnector3">
              <a:avLst>
                <a:gd name="adj1" fmla="val -746408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D54881FC-67A3-4156-BAA7-FB5D6391B2DD}"/>
                </a:ext>
              </a:extLst>
            </p:cNvPr>
            <p:cNvCxnSpPr>
              <a:cxnSpLocks/>
              <a:stCxn id="162" idx="4"/>
              <a:endCxn id="212" idx="0"/>
            </p:cNvCxnSpPr>
            <p:nvPr/>
          </p:nvCxnSpPr>
          <p:spPr>
            <a:xfrm>
              <a:off x="4980678" y="1810080"/>
              <a:ext cx="0" cy="66415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A622A080-9DF1-412D-8A66-4B63F1F7C50D}"/>
                </a:ext>
              </a:extLst>
            </p:cNvPr>
            <p:cNvCxnSpPr>
              <a:cxnSpLocks/>
              <a:stCxn id="216" idx="2"/>
              <a:endCxn id="167" idx="6"/>
            </p:cNvCxnSpPr>
            <p:nvPr/>
          </p:nvCxnSpPr>
          <p:spPr>
            <a:xfrm flipH="1">
              <a:off x="778939" y="2750676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565E65C9-A15F-4A49-939B-BBE5A1EBA696}"/>
                </a:ext>
              </a:extLst>
            </p:cNvPr>
            <p:cNvCxnSpPr>
              <a:cxnSpLocks/>
              <a:stCxn id="216" idx="6"/>
              <a:endCxn id="214" idx="2"/>
            </p:cNvCxnSpPr>
            <p:nvPr/>
          </p:nvCxnSpPr>
          <p:spPr>
            <a:xfrm flipV="1">
              <a:off x="1889622" y="2748661"/>
              <a:ext cx="649352" cy="2015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or: Curved 180">
              <a:extLst>
                <a:ext uri="{FF2B5EF4-FFF2-40B4-BE49-F238E27FC236}">
                  <a16:creationId xmlns:a16="http://schemas.microsoft.com/office/drawing/2014/main" id="{9FE3A20D-7422-4B66-A305-0CE93B6C9AD8}"/>
                </a:ext>
              </a:extLst>
            </p:cNvPr>
            <p:cNvCxnSpPr>
              <a:cxnSpLocks/>
              <a:stCxn id="216" idx="7"/>
              <a:endCxn id="162" idx="3"/>
            </p:cNvCxnSpPr>
            <p:nvPr/>
          </p:nvCxnSpPr>
          <p:spPr>
            <a:xfrm rot="5400000" flipH="1" flipV="1">
              <a:off x="2897897" y="667895"/>
              <a:ext cx="845906" cy="2996366"/>
            </a:xfrm>
            <a:prstGeom prst="curvedConnector3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67D03155-FB40-4526-86C3-A5AF675204E3}"/>
                </a:ext>
              </a:extLst>
            </p:cNvPr>
            <p:cNvCxnSpPr>
              <a:cxnSpLocks/>
              <a:stCxn id="214" idx="1"/>
              <a:endCxn id="159" idx="5"/>
            </p:cNvCxnSpPr>
            <p:nvPr/>
          </p:nvCxnSpPr>
          <p:spPr>
            <a:xfrm flipH="1" flipV="1">
              <a:off x="1822667" y="1790963"/>
              <a:ext cx="783262" cy="79605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or: Curved 182">
              <a:extLst>
                <a:ext uri="{FF2B5EF4-FFF2-40B4-BE49-F238E27FC236}">
                  <a16:creationId xmlns:a16="http://schemas.microsoft.com/office/drawing/2014/main" id="{BB6D030E-359B-4091-B1C5-76618295E7C3}"/>
                </a:ext>
              </a:extLst>
            </p:cNvPr>
            <p:cNvCxnSpPr>
              <a:cxnSpLocks/>
              <a:stCxn id="214" idx="0"/>
              <a:endCxn id="224" idx="5"/>
            </p:cNvCxnSpPr>
            <p:nvPr/>
          </p:nvCxnSpPr>
          <p:spPr>
            <a:xfrm rot="16200000" flipV="1">
              <a:off x="1391065" y="1143551"/>
              <a:ext cx="1808113" cy="944907"/>
            </a:xfrm>
            <a:prstGeom prst="curvedConnector3">
              <a:avLst>
                <a:gd name="adj1" fmla="val 39426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or: Curved 183">
              <a:extLst>
                <a:ext uri="{FF2B5EF4-FFF2-40B4-BE49-F238E27FC236}">
                  <a16:creationId xmlns:a16="http://schemas.microsoft.com/office/drawing/2014/main" id="{80F37433-DFB4-436B-9434-7F58D5093217}"/>
                </a:ext>
              </a:extLst>
            </p:cNvPr>
            <p:cNvCxnSpPr>
              <a:cxnSpLocks/>
              <a:stCxn id="214" idx="6"/>
              <a:endCxn id="222" idx="6"/>
            </p:cNvCxnSpPr>
            <p:nvPr/>
          </p:nvCxnSpPr>
          <p:spPr>
            <a:xfrm flipV="1">
              <a:off x="2996174" y="548288"/>
              <a:ext cx="12700" cy="2200373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or: Curved 184">
              <a:extLst>
                <a:ext uri="{FF2B5EF4-FFF2-40B4-BE49-F238E27FC236}">
                  <a16:creationId xmlns:a16="http://schemas.microsoft.com/office/drawing/2014/main" id="{B190EB9B-AE9D-490A-B59D-44E6A0161E94}"/>
                </a:ext>
              </a:extLst>
            </p:cNvPr>
            <p:cNvCxnSpPr>
              <a:cxnSpLocks/>
              <a:stCxn id="214" idx="5"/>
              <a:endCxn id="217" idx="3"/>
            </p:cNvCxnSpPr>
            <p:nvPr/>
          </p:nvCxnSpPr>
          <p:spPr>
            <a:xfrm rot="5400000" flipH="1" flipV="1">
              <a:off x="2883981" y="1767691"/>
              <a:ext cx="1187852" cy="1097377"/>
            </a:xfrm>
            <a:prstGeom prst="curvedConnector4">
              <a:avLst>
                <a:gd name="adj1" fmla="val -10185"/>
                <a:gd name="adj2" fmla="val 11477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BB00B5C-7A68-4B42-AB36-F01F2DD951EE}"/>
                </a:ext>
              </a:extLst>
            </p:cNvPr>
            <p:cNvSpPr txBox="1"/>
            <p:nvPr/>
          </p:nvSpPr>
          <p:spPr>
            <a:xfrm>
              <a:off x="966744" y="1411517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7-@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6AB29FF-CCD8-4706-8B16-49EEBCEBD006}"/>
                </a:ext>
              </a:extLst>
            </p:cNvPr>
            <p:cNvSpPr txBox="1"/>
            <p:nvPr/>
          </p:nvSpPr>
          <p:spPr>
            <a:xfrm>
              <a:off x="1618956" y="109675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AA72C693-6174-4199-BECE-ED6542A14C20}"/>
                </a:ext>
              </a:extLst>
            </p:cNvPr>
            <p:cNvSpPr txBox="1"/>
            <p:nvPr/>
          </p:nvSpPr>
          <p:spPr>
            <a:xfrm>
              <a:off x="2082753" y="180127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12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8755154A-B87C-411B-91FB-9C4EF4696FDB}"/>
                </a:ext>
              </a:extLst>
            </p:cNvPr>
            <p:cNvSpPr txBox="1"/>
            <p:nvPr/>
          </p:nvSpPr>
          <p:spPr>
            <a:xfrm>
              <a:off x="1902995" y="3079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4ECB329-FD16-4B63-BD88-431147108D2D}"/>
                </a:ext>
              </a:extLst>
            </p:cNvPr>
            <p:cNvSpPr txBox="1"/>
            <p:nvPr/>
          </p:nvSpPr>
          <p:spPr>
            <a:xfrm>
              <a:off x="2733821" y="8249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91FC8BF3-F723-444B-A142-05C2F62BF7D6}"/>
                </a:ext>
              </a:extLst>
            </p:cNvPr>
            <p:cNvSpPr txBox="1"/>
            <p:nvPr/>
          </p:nvSpPr>
          <p:spPr>
            <a:xfrm>
              <a:off x="3135800" y="2347966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@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5F84179-DA59-4DB7-A0D3-F812638E8DD2}"/>
                </a:ext>
              </a:extLst>
            </p:cNvPr>
            <p:cNvSpPr txBox="1"/>
            <p:nvPr/>
          </p:nvSpPr>
          <p:spPr>
            <a:xfrm>
              <a:off x="3839308" y="106270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E6D4A491-D276-47E8-B71E-F08625F2953A}"/>
                </a:ext>
              </a:extLst>
            </p:cNvPr>
            <p:cNvSpPr txBox="1"/>
            <p:nvPr/>
          </p:nvSpPr>
          <p:spPr>
            <a:xfrm>
              <a:off x="4661030" y="11391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A54E6B7-9107-43C3-A35E-3D1E9F1DDDEE}"/>
                </a:ext>
              </a:extLst>
            </p:cNvPr>
            <p:cNvSpPr txBox="1"/>
            <p:nvPr/>
          </p:nvSpPr>
          <p:spPr>
            <a:xfrm>
              <a:off x="4727389" y="189418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22F7275-21C2-4C9F-823F-4D1A2C7746F4}"/>
                </a:ext>
              </a:extLst>
            </p:cNvPr>
            <p:cNvSpPr txBox="1"/>
            <p:nvPr/>
          </p:nvSpPr>
          <p:spPr>
            <a:xfrm>
              <a:off x="4255195" y="202975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B1A5C65-1843-4096-B00D-D023A2202CF5}"/>
                </a:ext>
              </a:extLst>
            </p:cNvPr>
            <p:cNvSpPr txBox="1"/>
            <p:nvPr/>
          </p:nvSpPr>
          <p:spPr>
            <a:xfrm>
              <a:off x="2335372" y="92449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0C022E5-AEC9-4993-B74A-8E005FBAC968}"/>
                </a:ext>
              </a:extLst>
            </p:cNvPr>
            <p:cNvSpPr txBox="1"/>
            <p:nvPr/>
          </p:nvSpPr>
          <p:spPr>
            <a:xfrm>
              <a:off x="1280444" y="2114979"/>
              <a:ext cx="4299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3+@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B9755BE-0463-41E4-A72A-EFF85BFA1FD4}"/>
                </a:ext>
              </a:extLst>
            </p:cNvPr>
            <p:cNvSpPr txBox="1"/>
            <p:nvPr/>
          </p:nvSpPr>
          <p:spPr>
            <a:xfrm>
              <a:off x="789194" y="249576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F7B8DB3-471E-4250-8DA7-9E49BA407756}"/>
                </a:ext>
              </a:extLst>
            </p:cNvPr>
            <p:cNvSpPr txBox="1"/>
            <p:nvPr/>
          </p:nvSpPr>
          <p:spPr>
            <a:xfrm>
              <a:off x="2063490" y="2520061"/>
              <a:ext cx="4299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8+@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90D9515-80C1-4E49-8F01-C239DEF50928}"/>
                </a:ext>
              </a:extLst>
            </p:cNvPr>
            <p:cNvSpPr txBox="1"/>
            <p:nvPr/>
          </p:nvSpPr>
          <p:spPr>
            <a:xfrm>
              <a:off x="1710370" y="183723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ED8C3DD-1477-4BBB-8420-9F340305D02F}"/>
                </a:ext>
              </a:extLst>
            </p:cNvPr>
            <p:cNvSpPr txBox="1"/>
            <p:nvPr/>
          </p:nvSpPr>
          <p:spPr>
            <a:xfrm>
              <a:off x="3437551" y="16375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52564B5-4590-4282-950C-1CE0F9B9212D}"/>
                </a:ext>
              </a:extLst>
            </p:cNvPr>
            <p:cNvSpPr txBox="1"/>
            <p:nvPr/>
          </p:nvSpPr>
          <p:spPr>
            <a:xfrm>
              <a:off x="4056529" y="170581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495532AD-0F54-43D4-B613-FA78E3C1B0CE}"/>
                </a:ext>
              </a:extLst>
            </p:cNvPr>
            <p:cNvGrpSpPr/>
            <p:nvPr/>
          </p:nvGrpSpPr>
          <p:grpSpPr>
            <a:xfrm>
              <a:off x="4752078" y="3595596"/>
              <a:ext cx="457200" cy="468983"/>
              <a:chOff x="8633613" y="4340361"/>
              <a:chExt cx="457200" cy="468983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75357244-18EC-45C0-9F10-845C06259CED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210" name="Flowchart: Connector 209">
                <a:extLst>
                  <a:ext uri="{FF2B5EF4-FFF2-40B4-BE49-F238E27FC236}">
                    <a16:creationId xmlns:a16="http://schemas.microsoft.com/office/drawing/2014/main" id="{B7D973ED-8C1E-4DD4-AA5D-6E7D83570DAF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0A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4" name="Connector: Curved 203">
              <a:extLst>
                <a:ext uri="{FF2B5EF4-FFF2-40B4-BE49-F238E27FC236}">
                  <a16:creationId xmlns:a16="http://schemas.microsoft.com/office/drawing/2014/main" id="{98068A49-47F9-44E2-976E-A5A94027555A}"/>
                </a:ext>
              </a:extLst>
            </p:cNvPr>
            <p:cNvCxnSpPr>
              <a:cxnSpLocks/>
              <a:stCxn id="210" idx="1"/>
              <a:endCxn id="222" idx="5"/>
            </p:cNvCxnSpPr>
            <p:nvPr/>
          </p:nvCxnSpPr>
          <p:spPr>
            <a:xfrm rot="16200000" flipV="1">
              <a:off x="2397817" y="1241335"/>
              <a:ext cx="2952618" cy="1889814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or: Curved 204">
              <a:extLst>
                <a:ext uri="{FF2B5EF4-FFF2-40B4-BE49-F238E27FC236}">
                  <a16:creationId xmlns:a16="http://schemas.microsoft.com/office/drawing/2014/main" id="{1391174E-B0C4-4449-965E-E6534CEE2E15}"/>
                </a:ext>
              </a:extLst>
            </p:cNvPr>
            <p:cNvCxnSpPr>
              <a:cxnSpLocks/>
              <a:stCxn id="220" idx="5"/>
              <a:endCxn id="210" idx="6"/>
            </p:cNvCxnSpPr>
            <p:nvPr/>
          </p:nvCxnSpPr>
          <p:spPr>
            <a:xfrm rot="16200000" flipH="1">
              <a:off x="3046602" y="1661519"/>
              <a:ext cx="3151845" cy="1173507"/>
            </a:xfrm>
            <a:prstGeom prst="curvedConnector4">
              <a:avLst>
                <a:gd name="adj1" fmla="val 45311"/>
                <a:gd name="adj2" fmla="val 11948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or: Curved 205">
              <a:extLst>
                <a:ext uri="{FF2B5EF4-FFF2-40B4-BE49-F238E27FC236}">
                  <a16:creationId xmlns:a16="http://schemas.microsoft.com/office/drawing/2014/main" id="{11FB6E0F-8C3D-4285-83B0-A05C30204D81}"/>
                </a:ext>
              </a:extLst>
            </p:cNvPr>
            <p:cNvCxnSpPr>
              <a:cxnSpLocks/>
              <a:stCxn id="210" idx="3"/>
              <a:endCxn id="167" idx="4"/>
            </p:cNvCxnSpPr>
            <p:nvPr/>
          </p:nvCxnSpPr>
          <p:spPr>
            <a:xfrm rot="5400000" flipH="1">
              <a:off x="2181403" y="1348212"/>
              <a:ext cx="1006565" cy="4268694"/>
            </a:xfrm>
            <a:prstGeom prst="curvedConnector3">
              <a:avLst>
                <a:gd name="adj1" fmla="val -2936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or: Curved 206">
              <a:extLst>
                <a:ext uri="{FF2B5EF4-FFF2-40B4-BE49-F238E27FC236}">
                  <a16:creationId xmlns:a16="http://schemas.microsoft.com/office/drawing/2014/main" id="{CA0A159A-C7AF-4B84-8B6F-27F572452D0F}"/>
                </a:ext>
              </a:extLst>
            </p:cNvPr>
            <p:cNvCxnSpPr>
              <a:cxnSpLocks/>
              <a:stCxn id="210" idx="3"/>
              <a:endCxn id="163" idx="4"/>
            </p:cNvCxnSpPr>
            <p:nvPr/>
          </p:nvCxnSpPr>
          <p:spPr>
            <a:xfrm rot="5400000" flipH="1">
              <a:off x="1620724" y="787533"/>
              <a:ext cx="2127923" cy="4268694"/>
            </a:xfrm>
            <a:prstGeom prst="curvedConnector3">
              <a:avLst>
                <a:gd name="adj1" fmla="val -13889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CC1B4F81-4B2C-4014-ACF2-F45C4CD93134}"/>
                </a:ext>
              </a:extLst>
            </p:cNvPr>
            <p:cNvSpPr txBox="1"/>
            <p:nvPr/>
          </p:nvSpPr>
          <p:spPr>
            <a:xfrm>
              <a:off x="1332687" y="3463004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7-@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FD563444-B720-4517-B639-D80D58524178}"/>
                </a:ext>
              </a:extLst>
            </p:cNvPr>
            <p:cNvSpPr txBox="1"/>
            <p:nvPr/>
          </p:nvSpPr>
          <p:spPr>
            <a:xfrm>
              <a:off x="4231697" y="2827845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16-@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B29A20F2-F58C-4647-883C-DE005F22E46D}"/>
              </a:ext>
            </a:extLst>
          </p:cNvPr>
          <p:cNvSpPr txBox="1"/>
          <p:nvPr/>
        </p:nvSpPr>
        <p:spPr>
          <a:xfrm>
            <a:off x="5598812" y="4016843"/>
            <a:ext cx="584735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Determining flow values for loop;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Given X1308 as @ then flow at node 13 is “out more” and flow at node 08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X1308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X0A08 we see flow at node 08 is “in less” and flow at node 08 is “out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X0A08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X1013 we see flow at node 13 is “in more” so flow at node 10 is “out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X1013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X0510 we see flow at node 10 is “in more” so flow at node 05 is “out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X0510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X0506 we see flow at node 05 is “out less” so flow at node 06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X0506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X060A we see flow at node 06 is “out less” so flow at node 0A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X060A must be “less” or “-@”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50B93E-134D-4A52-8118-B251C575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3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CF8AEA80-8B3F-4CA4-B9A0-800C8527CC1F}"/>
              </a:ext>
            </a:extLst>
          </p:cNvPr>
          <p:cNvSpPr txBox="1"/>
          <p:nvPr/>
        </p:nvSpPr>
        <p:spPr>
          <a:xfrm>
            <a:off x="5695944" y="189682"/>
            <a:ext cx="14513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X010A = 09 = b1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X0308 = 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X0405 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X0510 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X0A08 = 09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X0A09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X1012 = 01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X1013 = 15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X1211 = 01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X1302 = 12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X1308 = 07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1F4C15-6827-441F-BB67-EC2788FE9610}"/>
              </a:ext>
            </a:extLst>
          </p:cNvPr>
          <p:cNvSpPr txBox="1"/>
          <p:nvPr/>
        </p:nvSpPr>
        <p:spPr>
          <a:xfrm>
            <a:off x="5695944" y="1436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Current flow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C79F682-10A0-4D22-AA3A-A9D5DB18BA63}"/>
              </a:ext>
            </a:extLst>
          </p:cNvPr>
          <p:cNvSpPr txBox="1"/>
          <p:nvPr/>
        </p:nvSpPr>
        <p:spPr>
          <a:xfrm>
            <a:off x="272073" y="4324694"/>
            <a:ext cx="50310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Iteration XI – Step 1: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Find (w1 –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) with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= 0 (arbitrarily) using basic links and   </a:t>
            </a:r>
            <a:r>
              <a:rPr lang="en-US" sz="900" dirty="0" err="1">
                <a:latin typeface="Consolas" panose="020B0609020204030204" pitchFamily="49" charset="0"/>
              </a:rPr>
              <a:t>wi-wj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Cij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w01 –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C010A = 1; </a:t>
            </a:r>
            <a:r>
              <a:rPr lang="en-US" sz="900" u="sng" dirty="0">
                <a:latin typeface="Consolas" panose="020B0609020204030204" pitchFamily="49" charset="0"/>
              </a:rPr>
              <a:t>w01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w03 – w08 = C0308 = 0; w03 – (-1) = 0; w03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w04 – w05 = C0405 = 0; w04 – (-1) = 0; w04 = -1</a:t>
            </a:r>
            <a:endParaRPr lang="en-US" sz="900" u="sng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w05 – w10 = C0510 = 0; w05 – (-1) = 0; w05 = -1</a:t>
            </a:r>
            <a:endParaRPr lang="en-US" sz="900" u="sng" dirty="0">
              <a:latin typeface="Consolas" panose="020B0609020204030204" pitchFamily="49" charset="0"/>
            </a:endParaRP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w08 = C0A08 = 1; w08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w09 = C0A09 = 1; w09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w10 – w12 = C1012 = 0; (-1) – w12 = 0; w12 = -1</a:t>
            </a:r>
            <a:endParaRPr lang="en-US" sz="900" u="sng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w10 – w13 = C1013 = 0; w10 – (-1) = 0; w10 = -1</a:t>
            </a:r>
            <a:endParaRPr lang="en-US" sz="900" u="sng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w12 – w11 = C1211 = 0; (-1) – w11 = 0; w11 = -1</a:t>
            </a:r>
            <a:endParaRPr lang="en-US" sz="900" u="sng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w13 – w02 = C1302 = 0; (-1) – w02 = 0; w02 = -1</a:t>
            </a:r>
            <a:endParaRPr lang="en-US" sz="900" u="sng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w13 – w08 = C1308 = 0; w13 – (-1) = 0; w13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Need to bring in link to solve for w06: cheapest incoming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w02 – w06 = C0206 = 0; (-1) – w06 = 0; w06 = -1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C5F17D-3F32-4A25-88BA-844E60928180}"/>
              </a:ext>
            </a:extLst>
          </p:cNvPr>
          <p:cNvSpPr txBox="1"/>
          <p:nvPr/>
        </p:nvSpPr>
        <p:spPr>
          <a:xfrm>
            <a:off x="5695944" y="2572861"/>
            <a:ext cx="33744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2: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non-basic variable should be added to the basic group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X0104: w01 – w04 – C0104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X0112: w01 – w12 – C0112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X0205: w02 – w05 – C0205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X0206: w02 – w06 – C0206 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X0308: w03 – w08 – C0308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X0405: w04 – w05 – C0405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X0503: w05 – w03 – C0503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X0506: w05 – w06 – C0506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X0510: w05 – w10 – C0510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X0604: w06 – w04 – C0604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X0802: w08 – w02 – C0802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X1009: w10 – w09 – C1009 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X1012: w10 – w12 – C1012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X1013: w10 – w13 – C1013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X1207: w12 – w07 – C1207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X1211: w12 – w11 – C1211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X1302: w13 – w02 – C1302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X1304: w13 – w04 – C1304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X1305: w13 – w05 – C1305 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X1308: w13 – w08 – C1308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95CC74A-31EC-4FB3-8CFF-0CF878DBB251}"/>
              </a:ext>
            </a:extLst>
          </p:cNvPr>
          <p:cNvSpPr txBox="1"/>
          <p:nvPr/>
        </p:nvSpPr>
        <p:spPr>
          <a:xfrm>
            <a:off x="9142643" y="3105895"/>
            <a:ext cx="2982565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Need to break tie for X0104 and X0112 using original cost value.  Pick least cost.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accent2"/>
                </a:solidFill>
                <a:latin typeface="Consolas" panose="020B0609020204030204" pitchFamily="49" charset="0"/>
              </a:rPr>
              <a:t>X0104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X0112 = 5</a:t>
            </a:r>
            <a:r>
              <a:rPr lang="en-US" sz="9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Pick X0104 to add to basic group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950AEC-CADC-4C6D-B2C1-4A68CD1EBB14}"/>
              </a:ext>
            </a:extLst>
          </p:cNvPr>
          <p:cNvGrpSpPr/>
          <p:nvPr/>
        </p:nvGrpSpPr>
        <p:grpSpPr>
          <a:xfrm>
            <a:off x="321739" y="273865"/>
            <a:ext cx="4887539" cy="3790714"/>
            <a:chOff x="321739" y="273865"/>
            <a:chExt cx="4887539" cy="379071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605CCD-A4B8-4A43-9565-1DFC13BFCEE9}"/>
                </a:ext>
              </a:extLst>
            </p:cNvPr>
            <p:cNvSpPr txBox="1"/>
            <p:nvPr/>
          </p:nvSpPr>
          <p:spPr>
            <a:xfrm>
              <a:off x="686121" y="11446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422EEA0-CFDE-4129-9FAE-F8956E205D6C}"/>
                </a:ext>
              </a:extLst>
            </p:cNvPr>
            <p:cNvGrpSpPr/>
            <p:nvPr/>
          </p:nvGrpSpPr>
          <p:grpSpPr>
            <a:xfrm>
              <a:off x="1432422" y="321703"/>
              <a:ext cx="457200" cy="470939"/>
              <a:chOff x="5313957" y="2187826"/>
              <a:chExt cx="457200" cy="470939"/>
            </a:xfrm>
          </p:grpSpPr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A7F489C6-8461-4CF4-8B9D-F10A5695A7EF}"/>
                  </a:ext>
                </a:extLst>
              </p:cNvPr>
              <p:cNvSpPr txBox="1"/>
              <p:nvPr/>
            </p:nvSpPr>
            <p:spPr>
              <a:xfrm>
                <a:off x="5369395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-12</a:t>
                </a:r>
              </a:p>
            </p:txBody>
          </p:sp>
          <p:sp>
            <p:nvSpPr>
              <p:cNvPr id="227" name="Flowchart: Connector 226">
                <a:extLst>
                  <a:ext uri="{FF2B5EF4-FFF2-40B4-BE49-F238E27FC236}">
                    <a16:creationId xmlns:a16="http://schemas.microsoft.com/office/drawing/2014/main" id="{65323848-5921-4D72-BDA4-227A68C72B0D}"/>
                  </a:ext>
                </a:extLst>
              </p:cNvPr>
              <p:cNvSpPr/>
              <p:nvPr/>
            </p:nvSpPr>
            <p:spPr>
              <a:xfrm>
                <a:off x="5313957" y="2187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89B069D-E94A-4BC2-B447-C9911C7CF029}"/>
                </a:ext>
              </a:extLst>
            </p:cNvPr>
            <p:cNvGrpSpPr/>
            <p:nvPr/>
          </p:nvGrpSpPr>
          <p:grpSpPr>
            <a:xfrm>
              <a:off x="2538974" y="319688"/>
              <a:ext cx="457200" cy="472954"/>
              <a:chOff x="6420509" y="2185811"/>
              <a:chExt cx="457200" cy="472954"/>
            </a:xfrm>
          </p:grpSpPr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D8D37A5-73DF-466A-AE04-9612D383005F}"/>
                  </a:ext>
                </a:extLst>
              </p:cNvPr>
              <p:cNvSpPr txBox="1"/>
              <p:nvPr/>
            </p:nvSpPr>
            <p:spPr>
              <a:xfrm>
                <a:off x="6480217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-16</a:t>
                </a:r>
              </a:p>
            </p:txBody>
          </p:sp>
          <p:sp>
            <p:nvSpPr>
              <p:cNvPr id="225" name="Flowchart: Connector 224">
                <a:extLst>
                  <a:ext uri="{FF2B5EF4-FFF2-40B4-BE49-F238E27FC236}">
                    <a16:creationId xmlns:a16="http://schemas.microsoft.com/office/drawing/2014/main" id="{B4416F9F-1011-4B61-B098-2E5A2C5A9B12}"/>
                  </a:ext>
                </a:extLst>
              </p:cNvPr>
              <p:cNvSpPr/>
              <p:nvPr/>
            </p:nvSpPr>
            <p:spPr>
              <a:xfrm>
                <a:off x="6420509" y="218581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B4FD2D1-E63E-42DF-AF60-0B57F184D643}"/>
                </a:ext>
              </a:extLst>
            </p:cNvPr>
            <p:cNvGrpSpPr/>
            <p:nvPr/>
          </p:nvGrpSpPr>
          <p:grpSpPr>
            <a:xfrm>
              <a:off x="3645526" y="282106"/>
              <a:ext cx="457200" cy="468971"/>
              <a:chOff x="7527061" y="2148229"/>
              <a:chExt cx="457200" cy="468971"/>
            </a:xfrm>
          </p:grpSpPr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C69DEC9-0F19-42A2-B340-59CE564E4B69}"/>
                  </a:ext>
                </a:extLst>
              </p:cNvPr>
              <p:cNvSpPr txBox="1"/>
              <p:nvPr/>
            </p:nvSpPr>
            <p:spPr>
              <a:xfrm>
                <a:off x="7643687" y="240175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  <p:sp>
            <p:nvSpPr>
              <p:cNvPr id="223" name="Flowchart: Connector 222">
                <a:extLst>
                  <a:ext uri="{FF2B5EF4-FFF2-40B4-BE49-F238E27FC236}">
                    <a16:creationId xmlns:a16="http://schemas.microsoft.com/office/drawing/2014/main" id="{FDC5E494-0628-4E1D-9C39-143A13ACEC5E}"/>
                  </a:ext>
                </a:extLst>
              </p:cNvPr>
              <p:cNvSpPr/>
              <p:nvPr/>
            </p:nvSpPr>
            <p:spPr>
              <a:xfrm>
                <a:off x="7527061" y="214822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082C9468-5520-4281-9408-9C58B5EFA9D5}"/>
                </a:ext>
              </a:extLst>
            </p:cNvPr>
            <p:cNvSpPr/>
            <p:nvPr/>
          </p:nvSpPr>
          <p:spPr>
            <a:xfrm>
              <a:off x="4752078" y="2738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AEE4865B-4244-4FBA-8586-B80F697A0610}"/>
                </a:ext>
              </a:extLst>
            </p:cNvPr>
            <p:cNvSpPr/>
            <p:nvPr/>
          </p:nvSpPr>
          <p:spPr>
            <a:xfrm>
              <a:off x="1432422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EDE81009-AE51-444B-8A9D-24F79476D121}"/>
                </a:ext>
              </a:extLst>
            </p:cNvPr>
            <p:cNvSpPr/>
            <p:nvPr/>
          </p:nvSpPr>
          <p:spPr>
            <a:xfrm>
              <a:off x="2538974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FE2BFA7-7DB2-4986-A943-A2423909324E}"/>
                </a:ext>
              </a:extLst>
            </p:cNvPr>
            <p:cNvGrpSpPr/>
            <p:nvPr/>
          </p:nvGrpSpPr>
          <p:grpSpPr>
            <a:xfrm>
              <a:off x="3645526" y="1361121"/>
              <a:ext cx="457200" cy="469055"/>
              <a:chOff x="7527061" y="3227244"/>
              <a:chExt cx="457200" cy="469055"/>
            </a:xfrm>
          </p:grpSpPr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F752818F-591E-4BC5-B30B-7C2655731767}"/>
                  </a:ext>
                </a:extLst>
              </p:cNvPr>
              <p:cNvSpPr txBox="1"/>
              <p:nvPr/>
            </p:nvSpPr>
            <p:spPr>
              <a:xfrm>
                <a:off x="7620873" y="3480855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  <p:sp>
            <p:nvSpPr>
              <p:cNvPr id="221" name="Flowchart: Connector 220">
                <a:extLst>
                  <a:ext uri="{FF2B5EF4-FFF2-40B4-BE49-F238E27FC236}">
                    <a16:creationId xmlns:a16="http://schemas.microsoft.com/office/drawing/2014/main" id="{DA9B8889-97E3-4259-AAA0-0F98BBA07008}"/>
                  </a:ext>
                </a:extLst>
              </p:cNvPr>
              <p:cNvSpPr/>
              <p:nvPr/>
            </p:nvSpPr>
            <p:spPr>
              <a:xfrm>
                <a:off x="7527061" y="322724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BA66CFDA-B98F-4754-87A5-C1E38CF5CA72}"/>
                </a:ext>
              </a:extLst>
            </p:cNvPr>
            <p:cNvSpPr/>
            <p:nvPr/>
          </p:nvSpPr>
          <p:spPr>
            <a:xfrm>
              <a:off x="4752078" y="135288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EEC0AFE-5CEF-4CF1-9720-BEBCC6F46ED3}"/>
                </a:ext>
              </a:extLst>
            </p:cNvPr>
            <p:cNvSpPr/>
            <p:nvPr/>
          </p:nvSpPr>
          <p:spPr>
            <a:xfrm>
              <a:off x="321739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98FFAC4-76E2-4263-AD03-93C85C5FD1DE}"/>
                </a:ext>
              </a:extLst>
            </p:cNvPr>
            <p:cNvGrpSpPr/>
            <p:nvPr/>
          </p:nvGrpSpPr>
          <p:grpSpPr>
            <a:xfrm>
              <a:off x="1432422" y="2522076"/>
              <a:ext cx="457200" cy="471811"/>
              <a:chOff x="5313957" y="4388199"/>
              <a:chExt cx="457200" cy="471811"/>
            </a:xfrm>
          </p:grpSpPr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17CABFBA-696A-4FE5-81BE-ED2ACC64E81F}"/>
                  </a:ext>
                </a:extLst>
              </p:cNvPr>
              <p:cNvSpPr txBox="1"/>
              <p:nvPr/>
            </p:nvSpPr>
            <p:spPr>
              <a:xfrm>
                <a:off x="5424576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  <p:sp>
            <p:nvSpPr>
              <p:cNvPr id="219" name="Flowchart: Connector 218">
                <a:extLst>
                  <a:ext uri="{FF2B5EF4-FFF2-40B4-BE49-F238E27FC236}">
                    <a16:creationId xmlns:a16="http://schemas.microsoft.com/office/drawing/2014/main" id="{DADEAB08-770F-4748-8EC3-14A2D06D54E5}"/>
                  </a:ext>
                </a:extLst>
              </p:cNvPr>
              <p:cNvSpPr/>
              <p:nvPr/>
            </p:nvSpPr>
            <p:spPr>
              <a:xfrm>
                <a:off x="5313957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BE5178C-2D76-4627-B969-7CA891A2E444}"/>
                </a:ext>
              </a:extLst>
            </p:cNvPr>
            <p:cNvGrpSpPr/>
            <p:nvPr/>
          </p:nvGrpSpPr>
          <p:grpSpPr>
            <a:xfrm>
              <a:off x="2538974" y="2520061"/>
              <a:ext cx="457200" cy="473826"/>
              <a:chOff x="6420509" y="4386184"/>
              <a:chExt cx="457200" cy="473826"/>
            </a:xfrm>
          </p:grpSpPr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2611513-B19D-4A7F-821F-BF1D9597D2D5}"/>
                  </a:ext>
                </a:extLst>
              </p:cNvPr>
              <p:cNvSpPr txBox="1"/>
              <p:nvPr/>
            </p:nvSpPr>
            <p:spPr>
              <a:xfrm>
                <a:off x="6531128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  <p:sp>
            <p:nvSpPr>
              <p:cNvPr id="217" name="Flowchart: Connector 216">
                <a:extLst>
                  <a:ext uri="{FF2B5EF4-FFF2-40B4-BE49-F238E27FC236}">
                    <a16:creationId xmlns:a16="http://schemas.microsoft.com/office/drawing/2014/main" id="{C11986DE-76E2-4264-AA40-70916BA59F13}"/>
                  </a:ext>
                </a:extLst>
              </p:cNvPr>
              <p:cNvSpPr/>
              <p:nvPr/>
            </p:nvSpPr>
            <p:spPr>
              <a:xfrm>
                <a:off x="6420509" y="438618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12856FD-B0BC-4E39-A032-95F7F9856FAB}"/>
                </a:ext>
              </a:extLst>
            </p:cNvPr>
            <p:cNvGrpSpPr/>
            <p:nvPr/>
          </p:nvGrpSpPr>
          <p:grpSpPr>
            <a:xfrm>
              <a:off x="4752078" y="2474238"/>
              <a:ext cx="457200" cy="468983"/>
              <a:chOff x="8633613" y="4340361"/>
              <a:chExt cx="457200" cy="468983"/>
            </a:xfrm>
          </p:grpSpPr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25B086E2-0A53-40ED-9555-F837030B7430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680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</a:t>
                </a:r>
              </a:p>
            </p:txBody>
          </p:sp>
          <p:sp>
            <p:nvSpPr>
              <p:cNvPr id="215" name="Flowchart: Connector 214">
                <a:extLst>
                  <a:ext uri="{FF2B5EF4-FFF2-40B4-BE49-F238E27FC236}">
                    <a16:creationId xmlns:a16="http://schemas.microsoft.com/office/drawing/2014/main" id="{8817DDBF-C4FF-4E02-BA63-2334F447B13E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DE52A3BE-8955-4B09-A68D-A02EE20080D0}"/>
                </a:ext>
              </a:extLst>
            </p:cNvPr>
            <p:cNvSpPr/>
            <p:nvPr/>
          </p:nvSpPr>
          <p:spPr>
            <a:xfrm>
              <a:off x="321739" y="2522076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C7C7147-EA6F-4469-BE60-C478038A7529}"/>
                </a:ext>
              </a:extLst>
            </p:cNvPr>
            <p:cNvCxnSpPr>
              <a:cxnSpLocks/>
              <a:stCxn id="227" idx="3"/>
              <a:endCxn id="96" idx="7"/>
            </p:cNvCxnSpPr>
            <p:nvPr/>
          </p:nvCxnSpPr>
          <p:spPr>
            <a:xfrm flipH="1">
              <a:off x="711984" y="711948"/>
              <a:ext cx="787393" cy="75572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7F41C7B2-C397-4782-A56D-D3B0A69AF3D3}"/>
                </a:ext>
              </a:extLst>
            </p:cNvPr>
            <p:cNvCxnSpPr>
              <a:cxnSpLocks/>
              <a:stCxn id="227" idx="4"/>
              <a:endCxn id="90" idx="0"/>
            </p:cNvCxnSpPr>
            <p:nvPr/>
          </p:nvCxnSpPr>
          <p:spPr>
            <a:xfrm>
              <a:off x="1661022" y="778903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419AE79-D977-4800-9ABD-EC6E13583731}"/>
                </a:ext>
              </a:extLst>
            </p:cNvPr>
            <p:cNvCxnSpPr>
              <a:cxnSpLocks/>
              <a:stCxn id="225" idx="2"/>
              <a:endCxn id="227" idx="6"/>
            </p:cNvCxnSpPr>
            <p:nvPr/>
          </p:nvCxnSpPr>
          <p:spPr>
            <a:xfrm flipH="1">
              <a:off x="1889622" y="548288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89C0CD9-596D-4CCB-AE6B-A4166845D2A3}"/>
                </a:ext>
              </a:extLst>
            </p:cNvPr>
            <p:cNvCxnSpPr>
              <a:cxnSpLocks/>
              <a:stCxn id="223" idx="4"/>
              <a:endCxn id="221" idx="0"/>
            </p:cNvCxnSpPr>
            <p:nvPr/>
          </p:nvCxnSpPr>
          <p:spPr>
            <a:xfrm>
              <a:off x="3874126" y="739306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B51D99E1-E304-4178-9094-56AFDFC4F94B}"/>
                </a:ext>
              </a:extLst>
            </p:cNvPr>
            <p:cNvCxnSpPr>
              <a:cxnSpLocks/>
              <a:stCxn id="223" idx="5"/>
              <a:endCxn id="94" idx="1"/>
            </p:cNvCxnSpPr>
            <p:nvPr/>
          </p:nvCxnSpPr>
          <p:spPr>
            <a:xfrm>
              <a:off x="4035771" y="672351"/>
              <a:ext cx="783262" cy="74748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or: Curved 115">
              <a:extLst>
                <a:ext uri="{FF2B5EF4-FFF2-40B4-BE49-F238E27FC236}">
                  <a16:creationId xmlns:a16="http://schemas.microsoft.com/office/drawing/2014/main" id="{7F826A62-C140-405A-87A4-09C252F28ED2}"/>
                </a:ext>
              </a:extLst>
            </p:cNvPr>
            <p:cNvCxnSpPr>
              <a:cxnSpLocks/>
              <a:stCxn id="96" idx="5"/>
              <a:endCxn id="221" idx="3"/>
            </p:cNvCxnSpPr>
            <p:nvPr/>
          </p:nvCxnSpPr>
          <p:spPr>
            <a:xfrm rot="5400000" flipH="1" flipV="1">
              <a:off x="2192433" y="270916"/>
              <a:ext cx="39597" cy="3000497"/>
            </a:xfrm>
            <a:prstGeom prst="curvedConnector3">
              <a:avLst>
                <a:gd name="adj1" fmla="val -74640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A4B25EC5-4F4B-4704-A390-A68A6CDDC2C5}"/>
                </a:ext>
              </a:extLst>
            </p:cNvPr>
            <p:cNvCxnSpPr>
              <a:cxnSpLocks/>
              <a:stCxn id="90" idx="4"/>
              <a:endCxn id="219" idx="0"/>
            </p:cNvCxnSpPr>
            <p:nvPr/>
          </p:nvCxnSpPr>
          <p:spPr>
            <a:xfrm>
              <a:off x="1661022" y="1857918"/>
              <a:ext cx="0" cy="66415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406B640-1691-4AF4-A2BC-57EC7F980325}"/>
                </a:ext>
              </a:extLst>
            </p:cNvPr>
            <p:cNvCxnSpPr>
              <a:cxnSpLocks/>
              <a:stCxn id="91" idx="0"/>
              <a:endCxn id="225" idx="4"/>
            </p:cNvCxnSpPr>
            <p:nvPr/>
          </p:nvCxnSpPr>
          <p:spPr>
            <a:xfrm flipV="1">
              <a:off x="2767574" y="776888"/>
              <a:ext cx="0" cy="6218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or: Curved 119">
              <a:extLst>
                <a:ext uri="{FF2B5EF4-FFF2-40B4-BE49-F238E27FC236}">
                  <a16:creationId xmlns:a16="http://schemas.microsoft.com/office/drawing/2014/main" id="{73B3F24B-4940-426A-8C0A-DD8F9EF63B23}"/>
                </a:ext>
              </a:extLst>
            </p:cNvPr>
            <p:cNvCxnSpPr>
              <a:cxnSpLocks/>
              <a:stCxn id="221" idx="1"/>
              <a:endCxn id="90" idx="7"/>
            </p:cNvCxnSpPr>
            <p:nvPr/>
          </p:nvCxnSpPr>
          <p:spPr>
            <a:xfrm rot="16200000" flipH="1" flipV="1">
              <a:off x="2747775" y="502967"/>
              <a:ext cx="39597" cy="1889814"/>
            </a:xfrm>
            <a:prstGeom prst="curvedConnector3">
              <a:avLst>
                <a:gd name="adj1" fmla="val -746408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2419D54F-BA84-41C0-BBE5-13B3768191FF}"/>
                </a:ext>
              </a:extLst>
            </p:cNvPr>
            <p:cNvCxnSpPr>
              <a:cxnSpLocks/>
              <a:stCxn id="94" idx="4"/>
              <a:endCxn id="215" idx="0"/>
            </p:cNvCxnSpPr>
            <p:nvPr/>
          </p:nvCxnSpPr>
          <p:spPr>
            <a:xfrm>
              <a:off x="4980678" y="1810080"/>
              <a:ext cx="0" cy="66415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30523DD-1BE1-4CA9-84F0-33622BE37ABB}"/>
                </a:ext>
              </a:extLst>
            </p:cNvPr>
            <p:cNvCxnSpPr>
              <a:cxnSpLocks/>
              <a:stCxn id="219" idx="2"/>
              <a:endCxn id="104" idx="6"/>
            </p:cNvCxnSpPr>
            <p:nvPr/>
          </p:nvCxnSpPr>
          <p:spPr>
            <a:xfrm flipH="1">
              <a:off x="778939" y="2750676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ED5E97DA-D69C-4B82-9B0D-0A8F3707492B}"/>
                </a:ext>
              </a:extLst>
            </p:cNvPr>
            <p:cNvCxnSpPr>
              <a:cxnSpLocks/>
              <a:stCxn id="219" idx="6"/>
              <a:endCxn id="217" idx="2"/>
            </p:cNvCxnSpPr>
            <p:nvPr/>
          </p:nvCxnSpPr>
          <p:spPr>
            <a:xfrm flipV="1">
              <a:off x="1889622" y="2748661"/>
              <a:ext cx="649352" cy="2015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or: Curved 127">
              <a:extLst>
                <a:ext uri="{FF2B5EF4-FFF2-40B4-BE49-F238E27FC236}">
                  <a16:creationId xmlns:a16="http://schemas.microsoft.com/office/drawing/2014/main" id="{5C7A4AB8-1EF2-4BBA-8231-7A25CEEAA642}"/>
                </a:ext>
              </a:extLst>
            </p:cNvPr>
            <p:cNvCxnSpPr>
              <a:cxnSpLocks/>
              <a:stCxn id="219" idx="7"/>
              <a:endCxn id="94" idx="3"/>
            </p:cNvCxnSpPr>
            <p:nvPr/>
          </p:nvCxnSpPr>
          <p:spPr>
            <a:xfrm rot="5400000" flipH="1" flipV="1">
              <a:off x="2897897" y="667895"/>
              <a:ext cx="845906" cy="2996366"/>
            </a:xfrm>
            <a:prstGeom prst="curvedConnector3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154B578-EDD9-4544-A02A-192C25C618EE}"/>
                </a:ext>
              </a:extLst>
            </p:cNvPr>
            <p:cNvCxnSpPr>
              <a:cxnSpLocks/>
              <a:stCxn id="217" idx="1"/>
              <a:endCxn id="90" idx="5"/>
            </p:cNvCxnSpPr>
            <p:nvPr/>
          </p:nvCxnSpPr>
          <p:spPr>
            <a:xfrm flipH="1" flipV="1">
              <a:off x="1822667" y="1790963"/>
              <a:ext cx="783262" cy="79605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or: Curved 129">
              <a:extLst>
                <a:ext uri="{FF2B5EF4-FFF2-40B4-BE49-F238E27FC236}">
                  <a16:creationId xmlns:a16="http://schemas.microsoft.com/office/drawing/2014/main" id="{E2F40E2E-68C2-4576-8A02-02E012729A56}"/>
                </a:ext>
              </a:extLst>
            </p:cNvPr>
            <p:cNvCxnSpPr>
              <a:cxnSpLocks/>
              <a:stCxn id="217" idx="0"/>
              <a:endCxn id="227" idx="5"/>
            </p:cNvCxnSpPr>
            <p:nvPr/>
          </p:nvCxnSpPr>
          <p:spPr>
            <a:xfrm rot="16200000" flipV="1">
              <a:off x="1391065" y="1143551"/>
              <a:ext cx="1808113" cy="944907"/>
            </a:xfrm>
            <a:prstGeom prst="curvedConnector3">
              <a:avLst>
                <a:gd name="adj1" fmla="val 39426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or: Curved 130">
              <a:extLst>
                <a:ext uri="{FF2B5EF4-FFF2-40B4-BE49-F238E27FC236}">
                  <a16:creationId xmlns:a16="http://schemas.microsoft.com/office/drawing/2014/main" id="{5206BF0B-9A76-4722-A0B4-B2C4CE1A541F}"/>
                </a:ext>
              </a:extLst>
            </p:cNvPr>
            <p:cNvCxnSpPr>
              <a:cxnSpLocks/>
              <a:stCxn id="217" idx="6"/>
              <a:endCxn id="225" idx="6"/>
            </p:cNvCxnSpPr>
            <p:nvPr/>
          </p:nvCxnSpPr>
          <p:spPr>
            <a:xfrm flipV="1">
              <a:off x="2996174" y="548288"/>
              <a:ext cx="12700" cy="2200373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or: Curved 131">
              <a:extLst>
                <a:ext uri="{FF2B5EF4-FFF2-40B4-BE49-F238E27FC236}">
                  <a16:creationId xmlns:a16="http://schemas.microsoft.com/office/drawing/2014/main" id="{29C8B8DD-07F8-4BEF-B422-44411FC4BC6B}"/>
                </a:ext>
              </a:extLst>
            </p:cNvPr>
            <p:cNvCxnSpPr>
              <a:cxnSpLocks/>
              <a:stCxn id="217" idx="5"/>
              <a:endCxn id="220" idx="3"/>
            </p:cNvCxnSpPr>
            <p:nvPr/>
          </p:nvCxnSpPr>
          <p:spPr>
            <a:xfrm rot="5400000" flipH="1" flipV="1">
              <a:off x="2883981" y="1767691"/>
              <a:ext cx="1187852" cy="1097377"/>
            </a:xfrm>
            <a:prstGeom prst="curvedConnector4">
              <a:avLst>
                <a:gd name="adj1" fmla="val -10185"/>
                <a:gd name="adj2" fmla="val 11477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D463779-A326-4867-8AE1-C7CF39386F88}"/>
                </a:ext>
              </a:extLst>
            </p:cNvPr>
            <p:cNvSpPr txBox="1"/>
            <p:nvPr/>
          </p:nvSpPr>
          <p:spPr>
            <a:xfrm>
              <a:off x="1618956" y="109675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12FB5F0-C188-4807-8BF0-E820C1E8A3E0}"/>
                </a:ext>
              </a:extLst>
            </p:cNvPr>
            <p:cNvSpPr txBox="1"/>
            <p:nvPr/>
          </p:nvSpPr>
          <p:spPr>
            <a:xfrm>
              <a:off x="2082753" y="180127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12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92F5E33-EF30-4629-9D56-C7194ABF36C2}"/>
                </a:ext>
              </a:extLst>
            </p:cNvPr>
            <p:cNvSpPr txBox="1"/>
            <p:nvPr/>
          </p:nvSpPr>
          <p:spPr>
            <a:xfrm>
              <a:off x="1902995" y="3079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C4F3A26-214D-4EDD-953E-138A129E585A}"/>
                </a:ext>
              </a:extLst>
            </p:cNvPr>
            <p:cNvSpPr txBox="1"/>
            <p:nvPr/>
          </p:nvSpPr>
          <p:spPr>
            <a:xfrm>
              <a:off x="2733821" y="8249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C054DF5-7A08-4AC6-8127-A24484DEA194}"/>
                </a:ext>
              </a:extLst>
            </p:cNvPr>
            <p:cNvSpPr txBox="1"/>
            <p:nvPr/>
          </p:nvSpPr>
          <p:spPr>
            <a:xfrm>
              <a:off x="3135800" y="234796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41B1A0F-EB15-476D-ADD6-561F604B3A4C}"/>
                </a:ext>
              </a:extLst>
            </p:cNvPr>
            <p:cNvSpPr txBox="1"/>
            <p:nvPr/>
          </p:nvSpPr>
          <p:spPr>
            <a:xfrm>
              <a:off x="3839308" y="106270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33517D6-175E-409F-8BBA-41BE07609AF9}"/>
                </a:ext>
              </a:extLst>
            </p:cNvPr>
            <p:cNvSpPr txBox="1"/>
            <p:nvPr/>
          </p:nvSpPr>
          <p:spPr>
            <a:xfrm>
              <a:off x="4661030" y="11391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15C89C7-8427-4AC0-A32D-6D5BEC9501DF}"/>
                </a:ext>
              </a:extLst>
            </p:cNvPr>
            <p:cNvSpPr txBox="1"/>
            <p:nvPr/>
          </p:nvSpPr>
          <p:spPr>
            <a:xfrm>
              <a:off x="4727389" y="189418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7AB6792-386C-4A9A-8269-3DDDA926A5F6}"/>
                </a:ext>
              </a:extLst>
            </p:cNvPr>
            <p:cNvSpPr txBox="1"/>
            <p:nvPr/>
          </p:nvSpPr>
          <p:spPr>
            <a:xfrm>
              <a:off x="4255195" y="202975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4D51054-D0B1-499D-B345-36A819F4F45B}"/>
                </a:ext>
              </a:extLst>
            </p:cNvPr>
            <p:cNvSpPr txBox="1"/>
            <p:nvPr/>
          </p:nvSpPr>
          <p:spPr>
            <a:xfrm>
              <a:off x="2335372" y="92449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608B6DA-4CE3-47A0-8529-F71A3583288C}"/>
                </a:ext>
              </a:extLst>
            </p:cNvPr>
            <p:cNvSpPr txBox="1"/>
            <p:nvPr/>
          </p:nvSpPr>
          <p:spPr>
            <a:xfrm>
              <a:off x="1280444" y="2114979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04D72ED-6BF9-4B59-AC09-BD2A9D0965CA}"/>
                </a:ext>
              </a:extLst>
            </p:cNvPr>
            <p:cNvSpPr txBox="1"/>
            <p:nvPr/>
          </p:nvSpPr>
          <p:spPr>
            <a:xfrm>
              <a:off x="789194" y="249576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6CB1F5F-FAD1-4035-A55A-8C6547037A66}"/>
                </a:ext>
              </a:extLst>
            </p:cNvPr>
            <p:cNvSpPr txBox="1"/>
            <p:nvPr/>
          </p:nvSpPr>
          <p:spPr>
            <a:xfrm>
              <a:off x="2063490" y="252006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15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C0D7D7E-B51F-4D05-8C1C-DA969F720CD0}"/>
                </a:ext>
              </a:extLst>
            </p:cNvPr>
            <p:cNvSpPr txBox="1"/>
            <p:nvPr/>
          </p:nvSpPr>
          <p:spPr>
            <a:xfrm>
              <a:off x="1710370" y="183723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D54AD3A-5CC3-4744-B61D-60ECD92A13D1}"/>
                </a:ext>
              </a:extLst>
            </p:cNvPr>
            <p:cNvSpPr txBox="1"/>
            <p:nvPr/>
          </p:nvSpPr>
          <p:spPr>
            <a:xfrm>
              <a:off x="3437551" y="16375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A6B89780-5D17-4318-A589-CB059086DD3D}"/>
                </a:ext>
              </a:extLst>
            </p:cNvPr>
            <p:cNvSpPr txBox="1"/>
            <p:nvPr/>
          </p:nvSpPr>
          <p:spPr>
            <a:xfrm>
              <a:off x="4056529" y="170581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A05FC5E9-7252-466E-BABC-43547FD8537C}"/>
                </a:ext>
              </a:extLst>
            </p:cNvPr>
            <p:cNvGrpSpPr/>
            <p:nvPr/>
          </p:nvGrpSpPr>
          <p:grpSpPr>
            <a:xfrm>
              <a:off x="4752078" y="3595596"/>
              <a:ext cx="457200" cy="468983"/>
              <a:chOff x="8633613" y="4340361"/>
              <a:chExt cx="457200" cy="468983"/>
            </a:xfrm>
          </p:grpSpPr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BC98CDEC-AA3D-4066-9A88-BB57584C4F2D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213" name="Flowchart: Connector 212">
                <a:extLst>
                  <a:ext uri="{FF2B5EF4-FFF2-40B4-BE49-F238E27FC236}">
                    <a16:creationId xmlns:a16="http://schemas.microsoft.com/office/drawing/2014/main" id="{27E7AD5A-4098-4365-8647-98F004EFCB00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0A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8" name="Connector: Curved 197">
              <a:extLst>
                <a:ext uri="{FF2B5EF4-FFF2-40B4-BE49-F238E27FC236}">
                  <a16:creationId xmlns:a16="http://schemas.microsoft.com/office/drawing/2014/main" id="{44FE72C2-DB86-42C4-B455-DB20E119A261}"/>
                </a:ext>
              </a:extLst>
            </p:cNvPr>
            <p:cNvCxnSpPr>
              <a:cxnSpLocks/>
              <a:stCxn id="213" idx="1"/>
              <a:endCxn id="225" idx="5"/>
            </p:cNvCxnSpPr>
            <p:nvPr/>
          </p:nvCxnSpPr>
          <p:spPr>
            <a:xfrm rot="16200000" flipV="1">
              <a:off x="2397817" y="1241335"/>
              <a:ext cx="2952618" cy="1889814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or: Curved 200">
              <a:extLst>
                <a:ext uri="{FF2B5EF4-FFF2-40B4-BE49-F238E27FC236}">
                  <a16:creationId xmlns:a16="http://schemas.microsoft.com/office/drawing/2014/main" id="{4B51B70C-86F1-4CD4-8B0A-B4DD96F9729D}"/>
                </a:ext>
              </a:extLst>
            </p:cNvPr>
            <p:cNvCxnSpPr>
              <a:cxnSpLocks/>
              <a:stCxn id="223" idx="5"/>
              <a:endCxn id="213" idx="6"/>
            </p:cNvCxnSpPr>
            <p:nvPr/>
          </p:nvCxnSpPr>
          <p:spPr>
            <a:xfrm rot="16200000" flipH="1">
              <a:off x="3046602" y="1661519"/>
              <a:ext cx="3151845" cy="1173507"/>
            </a:xfrm>
            <a:prstGeom prst="curvedConnector4">
              <a:avLst>
                <a:gd name="adj1" fmla="val 45311"/>
                <a:gd name="adj2" fmla="val 11948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or: Curved 202">
              <a:extLst>
                <a:ext uri="{FF2B5EF4-FFF2-40B4-BE49-F238E27FC236}">
                  <a16:creationId xmlns:a16="http://schemas.microsoft.com/office/drawing/2014/main" id="{7891C0B6-7E5A-432D-A244-53DBACFBDE6E}"/>
                </a:ext>
              </a:extLst>
            </p:cNvPr>
            <p:cNvCxnSpPr>
              <a:cxnSpLocks/>
              <a:stCxn id="213" idx="3"/>
              <a:endCxn id="104" idx="4"/>
            </p:cNvCxnSpPr>
            <p:nvPr/>
          </p:nvCxnSpPr>
          <p:spPr>
            <a:xfrm rot="5400000" flipH="1">
              <a:off x="2181403" y="1348212"/>
              <a:ext cx="1006565" cy="4268694"/>
            </a:xfrm>
            <a:prstGeom prst="curvedConnector3">
              <a:avLst>
                <a:gd name="adj1" fmla="val -2936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A42FD51E-4D67-4E00-BA01-B1438F55F794}"/>
                </a:ext>
              </a:extLst>
            </p:cNvPr>
            <p:cNvSpPr txBox="1"/>
            <p:nvPr/>
          </p:nvSpPr>
          <p:spPr>
            <a:xfrm>
              <a:off x="4389521" y="270811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9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6D7C8-D656-4A72-9505-EB3CBB2A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4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478D902E-871E-4825-8B1C-ABDDDC644BE7}"/>
              </a:ext>
            </a:extLst>
          </p:cNvPr>
          <p:cNvSpPr txBox="1"/>
          <p:nvPr/>
        </p:nvSpPr>
        <p:spPr>
          <a:xfrm>
            <a:off x="5598812" y="170061"/>
            <a:ext cx="632111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3: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basic variable to remove.  Consider X0104 = @ then X0405 = 10 + @,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X0510 = 10 + @, X1013 = 15 + @, X1308 = 7 + @, A0A08 = 9 - @, and X010A = 9 - @.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Such that: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X0104 is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X0405 is 10 + @ &gt;=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X0510 is 10 + @ &gt;=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X1013 is 15 + @ &gt;=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X1308 is 7 +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X0A08 is 9 - @ &gt;= 0 or @ &lt;= 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X010A is 9 - @ &gt;= 0 or @ &lt;= 9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Choosing max@ = 9 will satisfy all of the above and result in X0104 = 9, X0405 = 19,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X0510 = 19, X1013 = 24, X1308 = 16, X0A08 = 0, and X010A = 0 so X0A08 and X010A will dropped out of the basic group.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Recalculate cost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</a:t>
            </a:r>
            <a:r>
              <a:rPr lang="en-US" sz="900" strike="sngStrike" dirty="0">
                <a:latin typeface="Consolas" panose="020B0609020204030204" pitchFamily="49" charset="0"/>
              </a:rPr>
              <a:t>C010A*X010A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C0A02*X0A02 </a:t>
            </a:r>
            <a:r>
              <a:rPr lang="en-US" sz="900" dirty="0">
                <a:latin typeface="Consolas" panose="020B0609020204030204" pitchFamily="49" charset="0"/>
              </a:rPr>
              <a:t>+ C0405*X0405 + </a:t>
            </a:r>
            <a:r>
              <a:rPr lang="en-US" sz="900" strike="sngStrike" dirty="0">
                <a:latin typeface="Consolas" panose="020B0609020204030204" pitchFamily="49" charset="0"/>
              </a:rPr>
              <a:t>C0503*X0503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C040A*X040A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C0A08*X0A08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</a:t>
            </a:r>
            <a:r>
              <a:rPr lang="en-US" sz="900" strike="sngStrike" dirty="0">
                <a:latin typeface="Consolas" panose="020B0609020204030204" pitchFamily="49" charset="0"/>
              </a:rPr>
              <a:t>C0506*X0506 </a:t>
            </a:r>
            <a:r>
              <a:rPr lang="en-US" sz="900" dirty="0">
                <a:latin typeface="Consolas" panose="020B0609020204030204" pitchFamily="49" charset="0"/>
              </a:rPr>
              <a:t>+ C1012*X1012 + </a:t>
            </a:r>
            <a:r>
              <a:rPr lang="en-US" sz="900" strike="sngStrike" dirty="0">
                <a:latin typeface="Consolas" panose="020B0609020204030204" pitchFamily="49" charset="0"/>
              </a:rPr>
              <a:t>C100A*X100A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C0A11*X0A11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C120A*X120A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C1207*X1207 </a:t>
            </a:r>
            <a:r>
              <a:rPr lang="en-US" sz="900" dirty="0">
                <a:latin typeface="Consolas" panose="020B0609020204030204" pitchFamily="49" charset="0"/>
              </a:rPr>
              <a:t>+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C1211*X1211 + C1302*X1302 + </a:t>
            </a:r>
            <a:r>
              <a:rPr lang="en-US" sz="900" strike="sngStrike" dirty="0">
                <a:latin typeface="Consolas" panose="020B0609020204030204" pitchFamily="49" charset="0"/>
              </a:rPr>
              <a:t>C130A*X130A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C050A*X050A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C030A*X030A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C060A*C060A </a:t>
            </a:r>
            <a:r>
              <a:rPr lang="en-US" sz="900" dirty="0">
                <a:latin typeface="Consolas" panose="020B0609020204030204" pitchFamily="49" charset="0"/>
              </a:rPr>
              <a:t>+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C0104*X0104 + C1308*X1308 + C0510*X0510 + C1013*X1013 + </a:t>
            </a:r>
            <a:r>
              <a:rPr lang="en-US" sz="900" strike="sngStrike" dirty="0">
                <a:latin typeface="Consolas" panose="020B0609020204030204" pitchFamily="49" charset="0"/>
              </a:rPr>
              <a:t>C070A*X070A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0*(rest of nodes)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</a:t>
            </a:r>
            <a:r>
              <a:rPr lang="en-US" sz="900" strike="sngStrike" dirty="0">
                <a:latin typeface="Consolas" panose="020B0609020204030204" pitchFamily="49" charset="0"/>
              </a:rPr>
              <a:t>1*9</a:t>
            </a:r>
            <a:r>
              <a:rPr lang="en-US" sz="900" dirty="0">
                <a:latin typeface="Consolas" panose="020B0609020204030204" pitchFamily="49" charset="0"/>
              </a:rPr>
              <a:t>  + </a:t>
            </a:r>
            <a:r>
              <a:rPr lang="en-US" sz="900" strike="sngStrike" dirty="0">
                <a:latin typeface="Consolas" panose="020B0609020204030204" pitchFamily="49" charset="0"/>
              </a:rPr>
              <a:t>1*3</a:t>
            </a:r>
            <a:r>
              <a:rPr lang="en-US" sz="900" dirty="0">
                <a:latin typeface="Consolas" panose="020B0609020204030204" pitchFamily="49" charset="0"/>
              </a:rPr>
              <a:t>  + 0*19 + </a:t>
            </a:r>
            <a:r>
              <a:rPr lang="en-US" sz="900" strike="sngStrike" dirty="0">
                <a:latin typeface="Consolas" panose="020B0609020204030204" pitchFamily="49" charset="0"/>
              </a:rPr>
              <a:t>0*10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1*10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1*9</a:t>
            </a:r>
            <a:r>
              <a:rPr lang="en-US" sz="900" dirty="0">
                <a:latin typeface="Consolas" panose="020B0609020204030204" pitchFamily="49" charset="0"/>
              </a:rPr>
              <a:t> 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</a:t>
            </a:r>
            <a:r>
              <a:rPr lang="en-US" sz="900" strike="sngStrike" dirty="0">
                <a:latin typeface="Consolas" panose="020B0609020204030204" pitchFamily="49" charset="0"/>
              </a:rPr>
              <a:t>0*7</a:t>
            </a:r>
            <a:r>
              <a:rPr lang="en-US" sz="900" dirty="0">
                <a:latin typeface="Consolas" panose="020B0609020204030204" pitchFamily="49" charset="0"/>
              </a:rPr>
              <a:t>  + 0*1  + </a:t>
            </a:r>
            <a:r>
              <a:rPr lang="en-US" sz="900" strike="sngStrike" dirty="0">
                <a:latin typeface="Consolas" panose="020B0609020204030204" pitchFamily="49" charset="0"/>
              </a:rPr>
              <a:t>1*6</a:t>
            </a:r>
            <a:r>
              <a:rPr lang="en-US" sz="900" dirty="0">
                <a:latin typeface="Consolas" panose="020B0609020204030204" pitchFamily="49" charset="0"/>
              </a:rPr>
              <a:t>  + </a:t>
            </a:r>
            <a:r>
              <a:rPr lang="en-US" sz="900" strike="sngStrike" dirty="0">
                <a:latin typeface="Consolas" panose="020B0609020204030204" pitchFamily="49" charset="0"/>
              </a:rPr>
              <a:t>1*1</a:t>
            </a:r>
            <a:r>
              <a:rPr lang="en-US" sz="900" dirty="0">
                <a:latin typeface="Consolas" panose="020B0609020204030204" pitchFamily="49" charset="0"/>
              </a:rPr>
              <a:t>  + </a:t>
            </a:r>
            <a:r>
              <a:rPr lang="en-US" sz="900" strike="sngStrike" dirty="0">
                <a:latin typeface="Consolas" panose="020B0609020204030204" pitchFamily="49" charset="0"/>
              </a:rPr>
              <a:t>1*5</a:t>
            </a:r>
            <a:r>
              <a:rPr lang="en-US" sz="900" dirty="0">
                <a:latin typeface="Consolas" panose="020B0609020204030204" pitchFamily="49" charset="0"/>
              </a:rPr>
              <a:t>  + </a:t>
            </a:r>
            <a:r>
              <a:rPr lang="en-US" sz="900" strike="sngStrike" dirty="0">
                <a:latin typeface="Consolas" panose="020B0609020204030204" pitchFamily="49" charset="0"/>
              </a:rPr>
              <a:t>0*5</a:t>
            </a:r>
            <a:r>
              <a:rPr lang="en-US" sz="900" dirty="0">
                <a:latin typeface="Consolas" panose="020B0609020204030204" pitchFamily="49" charset="0"/>
              </a:rPr>
              <a:t> 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0*1  + 0*12 + </a:t>
            </a:r>
            <a:r>
              <a:rPr lang="en-US" sz="900" strike="sngStrike" dirty="0">
                <a:latin typeface="Consolas" panose="020B0609020204030204" pitchFamily="49" charset="0"/>
              </a:rPr>
              <a:t>1*4</a:t>
            </a:r>
            <a:r>
              <a:rPr lang="en-US" sz="900" dirty="0">
                <a:latin typeface="Consolas" panose="020B0609020204030204" pitchFamily="49" charset="0"/>
              </a:rPr>
              <a:t>  + </a:t>
            </a:r>
            <a:r>
              <a:rPr lang="en-US" sz="900" strike="sngStrike" dirty="0">
                <a:latin typeface="Consolas" panose="020B0609020204030204" pitchFamily="49" charset="0"/>
              </a:rPr>
              <a:t>1*10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1*10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1*7</a:t>
            </a:r>
            <a:r>
              <a:rPr lang="en-US" sz="900" dirty="0">
                <a:latin typeface="Consolas" panose="020B0609020204030204" pitchFamily="49" charset="0"/>
              </a:rPr>
              <a:t>  +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0*9  + 0*16 + 0*19 + 0*24 + </a:t>
            </a:r>
            <a:r>
              <a:rPr lang="en-US" sz="900" strike="sngStrike" dirty="0">
                <a:latin typeface="Consolas" panose="020B0609020204030204" pitchFamily="49" charset="0"/>
              </a:rPr>
              <a:t>1*5</a:t>
            </a:r>
            <a:r>
              <a:rPr lang="en-US" sz="900" dirty="0">
                <a:latin typeface="Consolas" panose="020B0609020204030204" pitchFamily="49" charset="0"/>
              </a:rPr>
              <a:t>  + 0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0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COST = 0; STOP PHASE 1</a:t>
            </a:r>
          </a:p>
          <a:p>
            <a:endParaRPr lang="en-US" sz="900" dirty="0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73D7AE-DBDD-4229-9535-B29BE0E5F4D5}"/>
              </a:ext>
            </a:extLst>
          </p:cNvPr>
          <p:cNvGrpSpPr/>
          <p:nvPr/>
        </p:nvGrpSpPr>
        <p:grpSpPr>
          <a:xfrm>
            <a:off x="321739" y="273865"/>
            <a:ext cx="4887539" cy="3790714"/>
            <a:chOff x="321739" y="273865"/>
            <a:chExt cx="4887539" cy="3790714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40E674E-804E-459D-89B8-CB6F70458118}"/>
                </a:ext>
              </a:extLst>
            </p:cNvPr>
            <p:cNvSpPr txBox="1"/>
            <p:nvPr/>
          </p:nvSpPr>
          <p:spPr>
            <a:xfrm>
              <a:off x="686121" y="11446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D47F057-9A92-4E04-8253-CFD234587139}"/>
                </a:ext>
              </a:extLst>
            </p:cNvPr>
            <p:cNvGrpSpPr/>
            <p:nvPr/>
          </p:nvGrpSpPr>
          <p:grpSpPr>
            <a:xfrm>
              <a:off x="1432422" y="321703"/>
              <a:ext cx="457200" cy="470939"/>
              <a:chOff x="5313957" y="2187826"/>
              <a:chExt cx="457200" cy="470939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773914E-C9F3-4EAF-8F5C-4FB0D30FE5B5}"/>
                  </a:ext>
                </a:extLst>
              </p:cNvPr>
              <p:cNvSpPr txBox="1"/>
              <p:nvPr/>
            </p:nvSpPr>
            <p:spPr>
              <a:xfrm>
                <a:off x="5369395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-12</a:t>
                </a:r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97A0A0C5-85DA-458A-BBEF-1D91AE8740C5}"/>
                  </a:ext>
                </a:extLst>
              </p:cNvPr>
              <p:cNvSpPr/>
              <p:nvPr/>
            </p:nvSpPr>
            <p:spPr>
              <a:xfrm>
                <a:off x="5313957" y="2187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F51B57C-D461-4317-B39D-FC409BE36151}"/>
                </a:ext>
              </a:extLst>
            </p:cNvPr>
            <p:cNvGrpSpPr/>
            <p:nvPr/>
          </p:nvGrpSpPr>
          <p:grpSpPr>
            <a:xfrm>
              <a:off x="2538974" y="319688"/>
              <a:ext cx="457200" cy="472954"/>
              <a:chOff x="6420509" y="2185811"/>
              <a:chExt cx="457200" cy="472954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2E1AA49-9BE4-4831-AB30-6FA2E5D6BB3E}"/>
                  </a:ext>
                </a:extLst>
              </p:cNvPr>
              <p:cNvSpPr txBox="1"/>
              <p:nvPr/>
            </p:nvSpPr>
            <p:spPr>
              <a:xfrm>
                <a:off x="6480217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-16</a:t>
                </a:r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7CDAC1F4-74B6-4560-B478-4130EA668380}"/>
                  </a:ext>
                </a:extLst>
              </p:cNvPr>
              <p:cNvSpPr/>
              <p:nvPr/>
            </p:nvSpPr>
            <p:spPr>
              <a:xfrm>
                <a:off x="6420509" y="218581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E3EA7AA-2785-437E-B50F-7E47A5035EC8}"/>
                </a:ext>
              </a:extLst>
            </p:cNvPr>
            <p:cNvGrpSpPr/>
            <p:nvPr/>
          </p:nvGrpSpPr>
          <p:grpSpPr>
            <a:xfrm>
              <a:off x="3645526" y="282106"/>
              <a:ext cx="457200" cy="468971"/>
              <a:chOff x="7527061" y="2148229"/>
              <a:chExt cx="457200" cy="468971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186F762-A21E-494C-9AC6-5AE252F93DAD}"/>
                  </a:ext>
                </a:extLst>
              </p:cNvPr>
              <p:cNvSpPr txBox="1"/>
              <p:nvPr/>
            </p:nvSpPr>
            <p:spPr>
              <a:xfrm>
                <a:off x="7643687" y="240175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6D8437A6-31B5-4BB8-ABD4-FAFA8F91BD59}"/>
                  </a:ext>
                </a:extLst>
              </p:cNvPr>
              <p:cNvSpPr/>
              <p:nvPr/>
            </p:nvSpPr>
            <p:spPr>
              <a:xfrm>
                <a:off x="7527061" y="214822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86" name="Flowchart: Connector 85">
              <a:extLst>
                <a:ext uri="{FF2B5EF4-FFF2-40B4-BE49-F238E27FC236}">
                  <a16:creationId xmlns:a16="http://schemas.microsoft.com/office/drawing/2014/main" id="{42DAD8C1-4DF4-4AFC-ADD3-F980698C4C3E}"/>
                </a:ext>
              </a:extLst>
            </p:cNvPr>
            <p:cNvSpPr/>
            <p:nvPr/>
          </p:nvSpPr>
          <p:spPr>
            <a:xfrm>
              <a:off x="4752078" y="2738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0D3FEC4D-C7A1-45DE-9B95-79435E1D3C7F}"/>
                </a:ext>
              </a:extLst>
            </p:cNvPr>
            <p:cNvSpPr/>
            <p:nvPr/>
          </p:nvSpPr>
          <p:spPr>
            <a:xfrm>
              <a:off x="1432422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01D747DA-0F34-4A89-9D86-5B3C4CD9C351}"/>
                </a:ext>
              </a:extLst>
            </p:cNvPr>
            <p:cNvSpPr/>
            <p:nvPr/>
          </p:nvSpPr>
          <p:spPr>
            <a:xfrm>
              <a:off x="2538974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89535C4-0F75-45EB-BC55-B3BC28CB5D2B}"/>
                </a:ext>
              </a:extLst>
            </p:cNvPr>
            <p:cNvGrpSpPr/>
            <p:nvPr/>
          </p:nvGrpSpPr>
          <p:grpSpPr>
            <a:xfrm>
              <a:off x="3645526" y="1361121"/>
              <a:ext cx="457200" cy="469055"/>
              <a:chOff x="7527061" y="3227244"/>
              <a:chExt cx="457200" cy="469055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0DAEC3-92BA-4AAF-98AD-915EDA0066DE}"/>
                  </a:ext>
                </a:extLst>
              </p:cNvPr>
              <p:cNvSpPr txBox="1"/>
              <p:nvPr/>
            </p:nvSpPr>
            <p:spPr>
              <a:xfrm>
                <a:off x="7620873" y="3480855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045E8746-062A-4E59-ABBA-41743BAC4B1B}"/>
                  </a:ext>
                </a:extLst>
              </p:cNvPr>
              <p:cNvSpPr/>
              <p:nvPr/>
            </p:nvSpPr>
            <p:spPr>
              <a:xfrm>
                <a:off x="7527061" y="322724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F57678F7-4B2F-460A-A550-5C440F7B52B3}"/>
                </a:ext>
              </a:extLst>
            </p:cNvPr>
            <p:cNvSpPr/>
            <p:nvPr/>
          </p:nvSpPr>
          <p:spPr>
            <a:xfrm>
              <a:off x="4752078" y="135288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BFC484D9-0A8F-4558-A31B-E6DFFFDB2C35}"/>
                </a:ext>
              </a:extLst>
            </p:cNvPr>
            <p:cNvSpPr/>
            <p:nvPr/>
          </p:nvSpPr>
          <p:spPr>
            <a:xfrm>
              <a:off x="321739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0690F1C-D45A-4284-BA4B-108800CD6340}"/>
                </a:ext>
              </a:extLst>
            </p:cNvPr>
            <p:cNvGrpSpPr/>
            <p:nvPr/>
          </p:nvGrpSpPr>
          <p:grpSpPr>
            <a:xfrm>
              <a:off x="1432422" y="2522076"/>
              <a:ext cx="457200" cy="471811"/>
              <a:chOff x="5313957" y="4388199"/>
              <a:chExt cx="457200" cy="471811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4492D1-2AFA-453A-A662-808AD5DECE42}"/>
                  </a:ext>
                </a:extLst>
              </p:cNvPr>
              <p:cNvSpPr txBox="1"/>
              <p:nvPr/>
            </p:nvSpPr>
            <p:spPr>
              <a:xfrm>
                <a:off x="5424576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01736080-6CF3-4CF6-ABE7-E0C88302FB8B}"/>
                  </a:ext>
                </a:extLst>
              </p:cNvPr>
              <p:cNvSpPr/>
              <p:nvPr/>
            </p:nvSpPr>
            <p:spPr>
              <a:xfrm>
                <a:off x="5313957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E18BC7E-3BAE-4F9B-9318-F90AC3C7F6F5}"/>
                </a:ext>
              </a:extLst>
            </p:cNvPr>
            <p:cNvGrpSpPr/>
            <p:nvPr/>
          </p:nvGrpSpPr>
          <p:grpSpPr>
            <a:xfrm>
              <a:off x="2538974" y="2520061"/>
              <a:ext cx="457200" cy="473826"/>
              <a:chOff x="6420509" y="4386184"/>
              <a:chExt cx="457200" cy="473826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DB582A7-DB0F-4280-83A8-B8DACAB8F2E8}"/>
                  </a:ext>
                </a:extLst>
              </p:cNvPr>
              <p:cNvSpPr txBox="1"/>
              <p:nvPr/>
            </p:nvSpPr>
            <p:spPr>
              <a:xfrm>
                <a:off x="6531128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6D51DDD8-6723-445C-AEB7-56B7727C919E}"/>
                  </a:ext>
                </a:extLst>
              </p:cNvPr>
              <p:cNvSpPr/>
              <p:nvPr/>
            </p:nvSpPr>
            <p:spPr>
              <a:xfrm>
                <a:off x="6420509" y="438618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75DE759-6C40-4F98-9E30-0CA29E3A2ED9}"/>
                </a:ext>
              </a:extLst>
            </p:cNvPr>
            <p:cNvGrpSpPr/>
            <p:nvPr/>
          </p:nvGrpSpPr>
          <p:grpSpPr>
            <a:xfrm>
              <a:off x="4752078" y="2474238"/>
              <a:ext cx="457200" cy="468983"/>
              <a:chOff x="8633613" y="4340361"/>
              <a:chExt cx="457200" cy="468983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ABCD29F-F8EB-4A80-942A-0346991F15B6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680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</a:t>
                </a:r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C72A810D-F5ED-4B34-AF22-9751817034CD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49BAF965-FB9F-4364-AFEA-5142476BFDC3}"/>
                </a:ext>
              </a:extLst>
            </p:cNvPr>
            <p:cNvSpPr/>
            <p:nvPr/>
          </p:nvSpPr>
          <p:spPr>
            <a:xfrm>
              <a:off x="321739" y="2522076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0F1FEEB-C9CC-4B1C-9549-69CDA1D562AD}"/>
                </a:ext>
              </a:extLst>
            </p:cNvPr>
            <p:cNvCxnSpPr>
              <a:cxnSpLocks/>
              <a:stCxn id="151" idx="3"/>
              <a:endCxn id="91" idx="7"/>
            </p:cNvCxnSpPr>
            <p:nvPr/>
          </p:nvCxnSpPr>
          <p:spPr>
            <a:xfrm flipH="1">
              <a:off x="711984" y="711948"/>
              <a:ext cx="787393" cy="75572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3259242-06CD-450B-9CDF-1CCF1D7010DA}"/>
                </a:ext>
              </a:extLst>
            </p:cNvPr>
            <p:cNvCxnSpPr>
              <a:cxnSpLocks/>
              <a:stCxn id="151" idx="4"/>
              <a:endCxn id="87" idx="0"/>
            </p:cNvCxnSpPr>
            <p:nvPr/>
          </p:nvCxnSpPr>
          <p:spPr>
            <a:xfrm>
              <a:off x="1661022" y="778903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1D9931E-2CFE-45F5-8CAA-D31A634F7C5C}"/>
                </a:ext>
              </a:extLst>
            </p:cNvPr>
            <p:cNvCxnSpPr>
              <a:cxnSpLocks/>
              <a:stCxn id="149" idx="2"/>
              <a:endCxn id="151" idx="6"/>
            </p:cNvCxnSpPr>
            <p:nvPr/>
          </p:nvCxnSpPr>
          <p:spPr>
            <a:xfrm flipH="1">
              <a:off x="1889622" y="548288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0C1E0A0-92E0-4D8E-9E18-9E60B60FF98B}"/>
                </a:ext>
              </a:extLst>
            </p:cNvPr>
            <p:cNvCxnSpPr>
              <a:cxnSpLocks/>
              <a:stCxn id="147" idx="4"/>
              <a:endCxn id="145" idx="0"/>
            </p:cNvCxnSpPr>
            <p:nvPr/>
          </p:nvCxnSpPr>
          <p:spPr>
            <a:xfrm>
              <a:off x="3874126" y="739306"/>
              <a:ext cx="0" cy="621815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0CA7F841-BEAE-46CB-A756-F241B1683EDA}"/>
                </a:ext>
              </a:extLst>
            </p:cNvPr>
            <p:cNvCxnSpPr>
              <a:cxnSpLocks/>
              <a:stCxn id="147" idx="5"/>
              <a:endCxn id="90" idx="1"/>
            </p:cNvCxnSpPr>
            <p:nvPr/>
          </p:nvCxnSpPr>
          <p:spPr>
            <a:xfrm>
              <a:off x="4035771" y="672351"/>
              <a:ext cx="783262" cy="74748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9975309C-B81E-4DCB-9916-46F37050E9FD}"/>
                </a:ext>
              </a:extLst>
            </p:cNvPr>
            <p:cNvCxnSpPr>
              <a:cxnSpLocks/>
              <a:stCxn id="91" idx="5"/>
              <a:endCxn id="145" idx="3"/>
            </p:cNvCxnSpPr>
            <p:nvPr/>
          </p:nvCxnSpPr>
          <p:spPr>
            <a:xfrm rot="5400000" flipH="1" flipV="1">
              <a:off x="2192433" y="270916"/>
              <a:ext cx="39597" cy="3000497"/>
            </a:xfrm>
            <a:prstGeom prst="curvedConnector3">
              <a:avLst>
                <a:gd name="adj1" fmla="val -74640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F8FEC3B-8010-457C-8C86-4E7C54EA42B9}"/>
                </a:ext>
              </a:extLst>
            </p:cNvPr>
            <p:cNvCxnSpPr>
              <a:cxnSpLocks/>
              <a:stCxn id="87" idx="4"/>
              <a:endCxn id="143" idx="0"/>
            </p:cNvCxnSpPr>
            <p:nvPr/>
          </p:nvCxnSpPr>
          <p:spPr>
            <a:xfrm>
              <a:off x="1661022" y="1857918"/>
              <a:ext cx="0" cy="66415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CA84950-213F-4B7F-8A35-21C4D35F6E97}"/>
                </a:ext>
              </a:extLst>
            </p:cNvPr>
            <p:cNvCxnSpPr>
              <a:cxnSpLocks/>
              <a:stCxn id="88" idx="0"/>
              <a:endCxn id="149" idx="4"/>
            </p:cNvCxnSpPr>
            <p:nvPr/>
          </p:nvCxnSpPr>
          <p:spPr>
            <a:xfrm flipV="1">
              <a:off x="2767574" y="776888"/>
              <a:ext cx="0" cy="6218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Curved 105">
              <a:extLst>
                <a:ext uri="{FF2B5EF4-FFF2-40B4-BE49-F238E27FC236}">
                  <a16:creationId xmlns:a16="http://schemas.microsoft.com/office/drawing/2014/main" id="{04B23369-8DEE-4CCE-B1D6-D1BEC6C90319}"/>
                </a:ext>
              </a:extLst>
            </p:cNvPr>
            <p:cNvCxnSpPr>
              <a:cxnSpLocks/>
              <a:stCxn id="145" idx="1"/>
              <a:endCxn id="87" idx="7"/>
            </p:cNvCxnSpPr>
            <p:nvPr/>
          </p:nvCxnSpPr>
          <p:spPr>
            <a:xfrm rot="16200000" flipH="1" flipV="1">
              <a:off x="2747775" y="502967"/>
              <a:ext cx="39597" cy="1889814"/>
            </a:xfrm>
            <a:prstGeom prst="curvedConnector3">
              <a:avLst>
                <a:gd name="adj1" fmla="val -746408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5E52AC40-D3FA-4E2F-8CE9-C025059FB560}"/>
                </a:ext>
              </a:extLst>
            </p:cNvPr>
            <p:cNvCxnSpPr>
              <a:cxnSpLocks/>
              <a:stCxn id="90" idx="4"/>
              <a:endCxn id="139" idx="0"/>
            </p:cNvCxnSpPr>
            <p:nvPr/>
          </p:nvCxnSpPr>
          <p:spPr>
            <a:xfrm>
              <a:off x="4980678" y="1810080"/>
              <a:ext cx="0" cy="66415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A5EDF6B-C148-478E-867D-C25B31C79688}"/>
                </a:ext>
              </a:extLst>
            </p:cNvPr>
            <p:cNvCxnSpPr>
              <a:cxnSpLocks/>
              <a:stCxn id="143" idx="2"/>
              <a:endCxn id="96" idx="6"/>
            </p:cNvCxnSpPr>
            <p:nvPr/>
          </p:nvCxnSpPr>
          <p:spPr>
            <a:xfrm flipH="1">
              <a:off x="778939" y="2750676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83401EB-BB60-4D8F-A4BA-B4ED41D7C849}"/>
                </a:ext>
              </a:extLst>
            </p:cNvPr>
            <p:cNvCxnSpPr>
              <a:cxnSpLocks/>
              <a:stCxn id="143" idx="6"/>
              <a:endCxn id="141" idx="2"/>
            </p:cNvCxnSpPr>
            <p:nvPr/>
          </p:nvCxnSpPr>
          <p:spPr>
            <a:xfrm flipV="1">
              <a:off x="1889622" y="2748661"/>
              <a:ext cx="649352" cy="2015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Curved 109">
              <a:extLst>
                <a:ext uri="{FF2B5EF4-FFF2-40B4-BE49-F238E27FC236}">
                  <a16:creationId xmlns:a16="http://schemas.microsoft.com/office/drawing/2014/main" id="{FAE811E7-C6DB-41C7-BA12-36C2E8F1ADDA}"/>
                </a:ext>
              </a:extLst>
            </p:cNvPr>
            <p:cNvCxnSpPr>
              <a:cxnSpLocks/>
              <a:stCxn id="143" idx="7"/>
              <a:endCxn id="90" idx="3"/>
            </p:cNvCxnSpPr>
            <p:nvPr/>
          </p:nvCxnSpPr>
          <p:spPr>
            <a:xfrm rot="5400000" flipH="1" flipV="1">
              <a:off x="2897897" y="667895"/>
              <a:ext cx="845906" cy="2996366"/>
            </a:xfrm>
            <a:prstGeom prst="curvedConnector3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E5877E7-DCDF-470B-9CFF-73FA41151FBF}"/>
                </a:ext>
              </a:extLst>
            </p:cNvPr>
            <p:cNvCxnSpPr>
              <a:cxnSpLocks/>
              <a:stCxn id="141" idx="1"/>
              <a:endCxn id="87" idx="5"/>
            </p:cNvCxnSpPr>
            <p:nvPr/>
          </p:nvCxnSpPr>
          <p:spPr>
            <a:xfrm flipH="1" flipV="1">
              <a:off x="1822667" y="1790963"/>
              <a:ext cx="783262" cy="79605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Curved 111">
              <a:extLst>
                <a:ext uri="{FF2B5EF4-FFF2-40B4-BE49-F238E27FC236}">
                  <a16:creationId xmlns:a16="http://schemas.microsoft.com/office/drawing/2014/main" id="{D3909600-4AA5-4200-A750-8B39CC8EAA91}"/>
                </a:ext>
              </a:extLst>
            </p:cNvPr>
            <p:cNvCxnSpPr>
              <a:cxnSpLocks/>
              <a:stCxn id="141" idx="0"/>
              <a:endCxn id="151" idx="5"/>
            </p:cNvCxnSpPr>
            <p:nvPr/>
          </p:nvCxnSpPr>
          <p:spPr>
            <a:xfrm rot="16200000" flipV="1">
              <a:off x="1391065" y="1143551"/>
              <a:ext cx="1808113" cy="944907"/>
            </a:xfrm>
            <a:prstGeom prst="curvedConnector3">
              <a:avLst>
                <a:gd name="adj1" fmla="val 39426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Curved 112">
              <a:extLst>
                <a:ext uri="{FF2B5EF4-FFF2-40B4-BE49-F238E27FC236}">
                  <a16:creationId xmlns:a16="http://schemas.microsoft.com/office/drawing/2014/main" id="{DABC39D6-ED1F-49C8-A439-1B5DA7CFA86E}"/>
                </a:ext>
              </a:extLst>
            </p:cNvPr>
            <p:cNvCxnSpPr>
              <a:cxnSpLocks/>
              <a:stCxn id="141" idx="6"/>
              <a:endCxn id="149" idx="6"/>
            </p:cNvCxnSpPr>
            <p:nvPr/>
          </p:nvCxnSpPr>
          <p:spPr>
            <a:xfrm flipV="1">
              <a:off x="2996174" y="548288"/>
              <a:ext cx="12700" cy="2200373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Curved 113">
              <a:extLst>
                <a:ext uri="{FF2B5EF4-FFF2-40B4-BE49-F238E27FC236}">
                  <a16:creationId xmlns:a16="http://schemas.microsoft.com/office/drawing/2014/main" id="{9B041722-575C-4F5E-A28E-446F30650F3A}"/>
                </a:ext>
              </a:extLst>
            </p:cNvPr>
            <p:cNvCxnSpPr>
              <a:cxnSpLocks/>
              <a:stCxn id="141" idx="5"/>
              <a:endCxn id="144" idx="3"/>
            </p:cNvCxnSpPr>
            <p:nvPr/>
          </p:nvCxnSpPr>
          <p:spPr>
            <a:xfrm rot="5400000" flipH="1" flipV="1">
              <a:off x="2883981" y="1767691"/>
              <a:ext cx="1187852" cy="1097377"/>
            </a:xfrm>
            <a:prstGeom prst="curvedConnector4">
              <a:avLst>
                <a:gd name="adj1" fmla="val -10185"/>
                <a:gd name="adj2" fmla="val 11477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20E84AB-81D1-48E2-A3BF-1AC24E572A9B}"/>
                </a:ext>
              </a:extLst>
            </p:cNvPr>
            <p:cNvSpPr txBox="1"/>
            <p:nvPr/>
          </p:nvSpPr>
          <p:spPr>
            <a:xfrm>
              <a:off x="1618956" y="109675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53B36D9-0FB8-4D06-81B7-8B8C563643B8}"/>
                </a:ext>
              </a:extLst>
            </p:cNvPr>
            <p:cNvSpPr txBox="1"/>
            <p:nvPr/>
          </p:nvSpPr>
          <p:spPr>
            <a:xfrm>
              <a:off x="2082753" y="180127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DD26314-8FCD-4DF7-86CA-1DCE11379743}"/>
                </a:ext>
              </a:extLst>
            </p:cNvPr>
            <p:cNvSpPr txBox="1"/>
            <p:nvPr/>
          </p:nvSpPr>
          <p:spPr>
            <a:xfrm>
              <a:off x="1902995" y="3079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79B44A7-5A26-43F6-94D8-E78F61CF4413}"/>
                </a:ext>
              </a:extLst>
            </p:cNvPr>
            <p:cNvSpPr txBox="1"/>
            <p:nvPr/>
          </p:nvSpPr>
          <p:spPr>
            <a:xfrm>
              <a:off x="2733821" y="8249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D445600-4BBC-466C-BE19-5A15FE36053E}"/>
                </a:ext>
              </a:extLst>
            </p:cNvPr>
            <p:cNvSpPr txBox="1"/>
            <p:nvPr/>
          </p:nvSpPr>
          <p:spPr>
            <a:xfrm>
              <a:off x="3135800" y="2347966"/>
              <a:ext cx="4299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7+@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58302D2-3A80-440C-8DB5-4D6C6F9B1808}"/>
                </a:ext>
              </a:extLst>
            </p:cNvPr>
            <p:cNvSpPr txBox="1"/>
            <p:nvPr/>
          </p:nvSpPr>
          <p:spPr>
            <a:xfrm>
              <a:off x="3635799" y="885329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@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4B93CD4-B30A-4C05-8C6C-BB6A0AB165FD}"/>
                </a:ext>
              </a:extLst>
            </p:cNvPr>
            <p:cNvSpPr txBox="1"/>
            <p:nvPr/>
          </p:nvSpPr>
          <p:spPr>
            <a:xfrm>
              <a:off x="4661030" y="11391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F62CABD-EA84-4B35-8817-AB54C90262A8}"/>
                </a:ext>
              </a:extLst>
            </p:cNvPr>
            <p:cNvSpPr txBox="1"/>
            <p:nvPr/>
          </p:nvSpPr>
          <p:spPr>
            <a:xfrm>
              <a:off x="4727389" y="189418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EE4F88F-383E-4C4B-A720-5494AEEF5BE6}"/>
                </a:ext>
              </a:extLst>
            </p:cNvPr>
            <p:cNvSpPr txBox="1"/>
            <p:nvPr/>
          </p:nvSpPr>
          <p:spPr>
            <a:xfrm>
              <a:off x="4255195" y="202975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2348E59-BBC0-4C77-88F4-12E53C6F288E}"/>
                </a:ext>
              </a:extLst>
            </p:cNvPr>
            <p:cNvSpPr txBox="1"/>
            <p:nvPr/>
          </p:nvSpPr>
          <p:spPr>
            <a:xfrm>
              <a:off x="2335372" y="924491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10+@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DBC8525-6D88-41ED-AF5D-10C2D660F106}"/>
                </a:ext>
              </a:extLst>
            </p:cNvPr>
            <p:cNvSpPr txBox="1"/>
            <p:nvPr/>
          </p:nvSpPr>
          <p:spPr>
            <a:xfrm>
              <a:off x="1241510" y="2098745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10+@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E21C3E1-F2A1-4220-8A92-F54DC59B6B2F}"/>
                </a:ext>
              </a:extLst>
            </p:cNvPr>
            <p:cNvSpPr txBox="1"/>
            <p:nvPr/>
          </p:nvSpPr>
          <p:spPr>
            <a:xfrm>
              <a:off x="789194" y="249576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7A6658D-3BAE-4889-A63E-82C7074D70A7}"/>
                </a:ext>
              </a:extLst>
            </p:cNvPr>
            <p:cNvSpPr txBox="1"/>
            <p:nvPr/>
          </p:nvSpPr>
          <p:spPr>
            <a:xfrm>
              <a:off x="1922836" y="2510121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15+@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D63C1EA-C62C-402D-8F8C-623638ED0735}"/>
                </a:ext>
              </a:extLst>
            </p:cNvPr>
            <p:cNvSpPr txBox="1"/>
            <p:nvPr/>
          </p:nvSpPr>
          <p:spPr>
            <a:xfrm>
              <a:off x="1710370" y="183723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EEE29A0-ABBD-459B-A219-E35C9EFF53E8}"/>
                </a:ext>
              </a:extLst>
            </p:cNvPr>
            <p:cNvSpPr txBox="1"/>
            <p:nvPr/>
          </p:nvSpPr>
          <p:spPr>
            <a:xfrm>
              <a:off x="3437551" y="16375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D3AFFDC-CA65-4ED9-93D8-7E90868C8900}"/>
                </a:ext>
              </a:extLst>
            </p:cNvPr>
            <p:cNvSpPr txBox="1"/>
            <p:nvPr/>
          </p:nvSpPr>
          <p:spPr>
            <a:xfrm>
              <a:off x="4056529" y="170581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4275768-582F-4F9A-8201-D80F4983CBE9}"/>
                </a:ext>
              </a:extLst>
            </p:cNvPr>
            <p:cNvGrpSpPr/>
            <p:nvPr/>
          </p:nvGrpSpPr>
          <p:grpSpPr>
            <a:xfrm>
              <a:off x="4752078" y="3595596"/>
              <a:ext cx="457200" cy="468983"/>
              <a:chOff x="8633613" y="4340361"/>
              <a:chExt cx="457200" cy="468983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952AB22-7EC7-47E5-8402-AC7497AD09AE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0F2E0DEF-C043-43D8-AD4C-097901D38910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0A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Connector: Curved 131">
              <a:extLst>
                <a:ext uri="{FF2B5EF4-FFF2-40B4-BE49-F238E27FC236}">
                  <a16:creationId xmlns:a16="http://schemas.microsoft.com/office/drawing/2014/main" id="{B31291B3-E644-43DC-9C69-FDD8C9981C9F}"/>
                </a:ext>
              </a:extLst>
            </p:cNvPr>
            <p:cNvCxnSpPr>
              <a:cxnSpLocks/>
              <a:stCxn id="137" idx="1"/>
              <a:endCxn id="149" idx="5"/>
            </p:cNvCxnSpPr>
            <p:nvPr/>
          </p:nvCxnSpPr>
          <p:spPr>
            <a:xfrm rot="16200000" flipV="1">
              <a:off x="2397817" y="1241335"/>
              <a:ext cx="2952618" cy="1889814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or: Curved 132">
              <a:extLst>
                <a:ext uri="{FF2B5EF4-FFF2-40B4-BE49-F238E27FC236}">
                  <a16:creationId xmlns:a16="http://schemas.microsoft.com/office/drawing/2014/main" id="{1174BCB6-E5E1-49FA-83F1-5CB278313F0A}"/>
                </a:ext>
              </a:extLst>
            </p:cNvPr>
            <p:cNvCxnSpPr>
              <a:cxnSpLocks/>
              <a:stCxn id="147" idx="5"/>
              <a:endCxn id="137" idx="6"/>
            </p:cNvCxnSpPr>
            <p:nvPr/>
          </p:nvCxnSpPr>
          <p:spPr>
            <a:xfrm rot="16200000" flipH="1">
              <a:off x="3046602" y="1661519"/>
              <a:ext cx="3151845" cy="1173507"/>
            </a:xfrm>
            <a:prstGeom prst="curvedConnector4">
              <a:avLst>
                <a:gd name="adj1" fmla="val 45311"/>
                <a:gd name="adj2" fmla="val 11948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or: Curved 133">
              <a:extLst>
                <a:ext uri="{FF2B5EF4-FFF2-40B4-BE49-F238E27FC236}">
                  <a16:creationId xmlns:a16="http://schemas.microsoft.com/office/drawing/2014/main" id="{0A83B809-7553-49FF-950A-085C99A74AE0}"/>
                </a:ext>
              </a:extLst>
            </p:cNvPr>
            <p:cNvCxnSpPr>
              <a:cxnSpLocks/>
              <a:stCxn id="137" idx="3"/>
              <a:endCxn id="96" idx="4"/>
            </p:cNvCxnSpPr>
            <p:nvPr/>
          </p:nvCxnSpPr>
          <p:spPr>
            <a:xfrm rot="5400000" flipH="1">
              <a:off x="2181403" y="1348212"/>
              <a:ext cx="1006565" cy="4268694"/>
            </a:xfrm>
            <a:prstGeom prst="curvedConnector3">
              <a:avLst>
                <a:gd name="adj1" fmla="val -2936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A4B6120-DBED-4EA9-9D79-DEB422B5903D}"/>
                </a:ext>
              </a:extLst>
            </p:cNvPr>
            <p:cNvSpPr txBox="1"/>
            <p:nvPr/>
          </p:nvSpPr>
          <p:spPr>
            <a:xfrm>
              <a:off x="4266978" y="2717424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9-@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FA9AE15-443D-4593-8FB0-AF5DDAB3DA8B}"/>
                </a:ext>
              </a:extLst>
            </p:cNvPr>
            <p:cNvSpPr txBox="1"/>
            <p:nvPr/>
          </p:nvSpPr>
          <p:spPr>
            <a:xfrm>
              <a:off x="4157640" y="1320695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9-@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872857FA-8259-48D7-8643-49DBCCEE5BA4}"/>
              </a:ext>
            </a:extLst>
          </p:cNvPr>
          <p:cNvSpPr txBox="1"/>
          <p:nvPr/>
        </p:nvSpPr>
        <p:spPr>
          <a:xfrm>
            <a:off x="5598812" y="3985842"/>
            <a:ext cx="58473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Determining flow values for loop;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Given X0104 as @ then flow at node 01 is “out more” and flow at node 04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X0104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X0405 we see flow at node 04 is “out more” and flow at node 05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X0405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X0510 we see flow at node 10 is “in more” so flow at node 05 is “out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X0510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X1013 we see flow at node 10 is “out more” so flow at node 13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X1013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X1308 we see flow at node 13 is “out more” so flow at node 08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X1308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X0A08 we see flow at node 08 is “in less” so flow at node 0A is “out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X0A08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X010A we see flow at node 01 is “out less” so flow at node 0A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X010A must be “less” or “-@”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CCC01F-A76F-4FE8-AA6D-A71E5F2A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58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6F64CB3-2ED1-4690-A9DA-1318A380838D}"/>
              </a:ext>
            </a:extLst>
          </p:cNvPr>
          <p:cNvGrpSpPr/>
          <p:nvPr/>
        </p:nvGrpSpPr>
        <p:grpSpPr>
          <a:xfrm>
            <a:off x="321739" y="273865"/>
            <a:ext cx="4887539" cy="2720022"/>
            <a:chOff x="321739" y="273865"/>
            <a:chExt cx="4887539" cy="2720022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3D0A8DC0-A782-4CA8-9C7C-FB08DCA52C68}"/>
                </a:ext>
              </a:extLst>
            </p:cNvPr>
            <p:cNvGrpSpPr/>
            <p:nvPr/>
          </p:nvGrpSpPr>
          <p:grpSpPr>
            <a:xfrm>
              <a:off x="321739" y="273865"/>
              <a:ext cx="4887539" cy="2720022"/>
              <a:chOff x="4203274" y="2139988"/>
              <a:chExt cx="4887539" cy="2720022"/>
            </a:xfrm>
          </p:grpSpPr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3AC9C7A3-3FCF-49B7-BBA2-81489713CC76}"/>
                  </a:ext>
                </a:extLst>
              </p:cNvPr>
              <p:cNvSpPr txBox="1"/>
              <p:nvPr/>
            </p:nvSpPr>
            <p:spPr>
              <a:xfrm>
                <a:off x="4567656" y="301074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D37D031B-E190-4032-8B53-862AE19C970D}"/>
                  </a:ext>
                </a:extLst>
              </p:cNvPr>
              <p:cNvGrpSpPr/>
              <p:nvPr/>
            </p:nvGrpSpPr>
            <p:grpSpPr>
              <a:xfrm>
                <a:off x="5313957" y="2187826"/>
                <a:ext cx="457200" cy="470939"/>
                <a:chOff x="5313957" y="2187826"/>
                <a:chExt cx="457200" cy="470939"/>
              </a:xfrm>
            </p:grpSpPr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8583658E-B0AD-4E0B-A81F-A67DC7D70C2F}"/>
                    </a:ext>
                  </a:extLst>
                </p:cNvPr>
                <p:cNvSpPr txBox="1"/>
                <p:nvPr/>
              </p:nvSpPr>
              <p:spPr>
                <a:xfrm>
                  <a:off x="5369395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-12</a:t>
                  </a:r>
                </a:p>
              </p:txBody>
            </p:sp>
            <p:sp>
              <p:nvSpPr>
                <p:cNvPr id="286" name="Flowchart: Connector 285">
                  <a:extLst>
                    <a:ext uri="{FF2B5EF4-FFF2-40B4-BE49-F238E27FC236}">
                      <a16:creationId xmlns:a16="http://schemas.microsoft.com/office/drawing/2014/main" id="{981F6451-6AF1-4A39-BB58-E49A6271DC65}"/>
                    </a:ext>
                  </a:extLst>
                </p:cNvPr>
                <p:cNvSpPr/>
                <p:nvPr/>
              </p:nvSpPr>
              <p:spPr>
                <a:xfrm>
                  <a:off x="5313957" y="2187826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A961381B-F1D0-43C8-AACC-E8C167ECA02E}"/>
                  </a:ext>
                </a:extLst>
              </p:cNvPr>
              <p:cNvGrpSpPr/>
              <p:nvPr/>
            </p:nvGrpSpPr>
            <p:grpSpPr>
              <a:xfrm>
                <a:off x="6420509" y="2185811"/>
                <a:ext cx="457200" cy="472954"/>
                <a:chOff x="6420509" y="2185811"/>
                <a:chExt cx="457200" cy="472954"/>
              </a:xfrm>
            </p:grpSpPr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78523314-F095-4C42-A929-60A136B9D0A5}"/>
                    </a:ext>
                  </a:extLst>
                </p:cNvPr>
                <p:cNvSpPr txBox="1"/>
                <p:nvPr/>
              </p:nvSpPr>
              <p:spPr>
                <a:xfrm>
                  <a:off x="6480217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-16</a:t>
                  </a:r>
                </a:p>
              </p:txBody>
            </p:sp>
            <p:sp>
              <p:nvSpPr>
                <p:cNvPr id="284" name="Flowchart: Connector 283">
                  <a:extLst>
                    <a:ext uri="{FF2B5EF4-FFF2-40B4-BE49-F238E27FC236}">
                      <a16:creationId xmlns:a16="http://schemas.microsoft.com/office/drawing/2014/main" id="{338463A5-11F8-4CBA-ACAA-883DEC9E47B2}"/>
                    </a:ext>
                  </a:extLst>
                </p:cNvPr>
                <p:cNvSpPr/>
                <p:nvPr/>
              </p:nvSpPr>
              <p:spPr>
                <a:xfrm>
                  <a:off x="6420509" y="218581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FCABC700-F09F-4684-9B82-BFA1F515E6C4}"/>
                  </a:ext>
                </a:extLst>
              </p:cNvPr>
              <p:cNvGrpSpPr/>
              <p:nvPr/>
            </p:nvGrpSpPr>
            <p:grpSpPr>
              <a:xfrm>
                <a:off x="7527061" y="2148229"/>
                <a:ext cx="457200" cy="468971"/>
                <a:chOff x="7527061" y="2148229"/>
                <a:chExt cx="457200" cy="468971"/>
              </a:xfrm>
            </p:grpSpPr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8DA37823-3EBD-4108-9229-FB87453C8079}"/>
                    </a:ext>
                  </a:extLst>
                </p:cNvPr>
                <p:cNvSpPr txBox="1"/>
                <p:nvPr/>
              </p:nvSpPr>
              <p:spPr>
                <a:xfrm>
                  <a:off x="7643687" y="240175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9</a:t>
                  </a:r>
                </a:p>
              </p:txBody>
            </p:sp>
            <p:sp>
              <p:nvSpPr>
                <p:cNvPr id="282" name="Flowchart: Connector 281">
                  <a:extLst>
                    <a:ext uri="{FF2B5EF4-FFF2-40B4-BE49-F238E27FC236}">
                      <a16:creationId xmlns:a16="http://schemas.microsoft.com/office/drawing/2014/main" id="{F8655EFC-52D2-438C-BEB9-120647101DC0}"/>
                    </a:ext>
                  </a:extLst>
                </p:cNvPr>
                <p:cNvSpPr/>
                <p:nvPr/>
              </p:nvSpPr>
              <p:spPr>
                <a:xfrm>
                  <a:off x="7527061" y="214822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207" name="Flowchart: Connector 206">
                <a:extLst>
                  <a:ext uri="{FF2B5EF4-FFF2-40B4-BE49-F238E27FC236}">
                    <a16:creationId xmlns:a16="http://schemas.microsoft.com/office/drawing/2014/main" id="{B9728E2E-5C1C-4CFC-9434-A8563A9EA893}"/>
                  </a:ext>
                </a:extLst>
              </p:cNvPr>
              <p:cNvSpPr/>
              <p:nvPr/>
            </p:nvSpPr>
            <p:spPr>
              <a:xfrm>
                <a:off x="8633613" y="213998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08" name="Flowchart: Connector 207">
                <a:extLst>
                  <a:ext uri="{FF2B5EF4-FFF2-40B4-BE49-F238E27FC236}">
                    <a16:creationId xmlns:a16="http://schemas.microsoft.com/office/drawing/2014/main" id="{66297A2B-51F5-42EA-9C75-C8FA33F31828}"/>
                  </a:ext>
                </a:extLst>
              </p:cNvPr>
              <p:cNvSpPr/>
              <p:nvPr/>
            </p:nvSpPr>
            <p:spPr>
              <a:xfrm>
                <a:off x="5313957" y="326684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09" name="Flowchart: Connector 208">
                <a:extLst>
                  <a:ext uri="{FF2B5EF4-FFF2-40B4-BE49-F238E27FC236}">
                    <a16:creationId xmlns:a16="http://schemas.microsoft.com/office/drawing/2014/main" id="{38C4B19E-F47A-49F2-A001-E21DB2724258}"/>
                  </a:ext>
                </a:extLst>
              </p:cNvPr>
              <p:cNvSpPr/>
              <p:nvPr/>
            </p:nvSpPr>
            <p:spPr>
              <a:xfrm>
                <a:off x="6420509" y="3264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C4932DD2-2958-4E50-BFA9-82975D653574}"/>
                  </a:ext>
                </a:extLst>
              </p:cNvPr>
              <p:cNvGrpSpPr/>
              <p:nvPr/>
            </p:nvGrpSpPr>
            <p:grpSpPr>
              <a:xfrm>
                <a:off x="7527061" y="3227244"/>
                <a:ext cx="457200" cy="469055"/>
                <a:chOff x="7527061" y="3227244"/>
                <a:chExt cx="457200" cy="469055"/>
              </a:xfrm>
            </p:grpSpPr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7B65286A-47C1-437B-8227-D435BFF63891}"/>
                    </a:ext>
                  </a:extLst>
                </p:cNvPr>
                <p:cNvSpPr txBox="1"/>
                <p:nvPr/>
              </p:nvSpPr>
              <p:spPr>
                <a:xfrm>
                  <a:off x="7620873" y="3480855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10</a:t>
                  </a:r>
                </a:p>
              </p:txBody>
            </p:sp>
            <p:sp>
              <p:nvSpPr>
                <p:cNvPr id="280" name="Flowchart: Connector 279">
                  <a:extLst>
                    <a:ext uri="{FF2B5EF4-FFF2-40B4-BE49-F238E27FC236}">
                      <a16:creationId xmlns:a16="http://schemas.microsoft.com/office/drawing/2014/main" id="{657199AB-64E2-4897-8BD4-9DAFF3C6E2A8}"/>
                    </a:ext>
                  </a:extLst>
                </p:cNvPr>
                <p:cNvSpPr/>
                <p:nvPr/>
              </p:nvSpPr>
              <p:spPr>
                <a:xfrm>
                  <a:off x="7527061" y="322724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211" name="Flowchart: Connector 210">
                <a:extLst>
                  <a:ext uri="{FF2B5EF4-FFF2-40B4-BE49-F238E27FC236}">
                    <a16:creationId xmlns:a16="http://schemas.microsoft.com/office/drawing/2014/main" id="{F427D657-1074-4063-B75B-AFBEEFAFB5F3}"/>
                  </a:ext>
                </a:extLst>
              </p:cNvPr>
              <p:cNvSpPr/>
              <p:nvPr/>
            </p:nvSpPr>
            <p:spPr>
              <a:xfrm>
                <a:off x="8633613" y="3219003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229" name="Flowchart: Connector 228">
                <a:extLst>
                  <a:ext uri="{FF2B5EF4-FFF2-40B4-BE49-F238E27FC236}">
                    <a16:creationId xmlns:a16="http://schemas.microsoft.com/office/drawing/2014/main" id="{C8349704-2DEB-4726-8641-6F1BC6404541}"/>
                  </a:ext>
                </a:extLst>
              </p:cNvPr>
              <p:cNvSpPr/>
              <p:nvPr/>
            </p:nvSpPr>
            <p:spPr>
              <a:xfrm>
                <a:off x="4203274" y="326684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ED812178-067E-4321-80FE-943EE23C0B4F}"/>
                  </a:ext>
                </a:extLst>
              </p:cNvPr>
              <p:cNvGrpSpPr/>
              <p:nvPr/>
            </p:nvGrpSpPr>
            <p:grpSpPr>
              <a:xfrm>
                <a:off x="5313957" y="4388199"/>
                <a:ext cx="457200" cy="471811"/>
                <a:chOff x="5313957" y="4388199"/>
                <a:chExt cx="457200" cy="471811"/>
              </a:xfrm>
            </p:grpSpPr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3AB1DB81-C374-4619-98F9-B91E120E9773}"/>
                    </a:ext>
                  </a:extLst>
                </p:cNvPr>
                <p:cNvSpPr txBox="1"/>
                <p:nvPr/>
              </p:nvSpPr>
              <p:spPr>
                <a:xfrm>
                  <a:off x="5424576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6</a:t>
                  </a:r>
                </a:p>
              </p:txBody>
            </p:sp>
            <p:sp>
              <p:nvSpPr>
                <p:cNvPr id="278" name="Flowchart: Connector 277">
                  <a:extLst>
                    <a:ext uri="{FF2B5EF4-FFF2-40B4-BE49-F238E27FC236}">
                      <a16:creationId xmlns:a16="http://schemas.microsoft.com/office/drawing/2014/main" id="{A30789F2-85DF-4E87-B8E7-100015ACD203}"/>
                    </a:ext>
                  </a:extLst>
                </p:cNvPr>
                <p:cNvSpPr/>
                <p:nvPr/>
              </p:nvSpPr>
              <p:spPr>
                <a:xfrm>
                  <a:off x="5313957" y="438819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FBBBA385-1D4F-46A7-BD86-955595FBCA6D}"/>
                  </a:ext>
                </a:extLst>
              </p:cNvPr>
              <p:cNvGrpSpPr/>
              <p:nvPr/>
            </p:nvGrpSpPr>
            <p:grpSpPr>
              <a:xfrm>
                <a:off x="6420509" y="4386184"/>
                <a:ext cx="457200" cy="473826"/>
                <a:chOff x="6420509" y="4386184"/>
                <a:chExt cx="457200" cy="473826"/>
              </a:xfrm>
            </p:grpSpPr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26CD74CF-7DE1-472F-8130-BF5EAEEAB078}"/>
                    </a:ext>
                  </a:extLst>
                </p:cNvPr>
                <p:cNvSpPr txBox="1"/>
                <p:nvPr/>
              </p:nvSpPr>
              <p:spPr>
                <a:xfrm>
                  <a:off x="6531128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4</a:t>
                  </a:r>
                </a:p>
              </p:txBody>
            </p:sp>
            <p:sp>
              <p:nvSpPr>
                <p:cNvPr id="276" name="Flowchart: Connector 275">
                  <a:extLst>
                    <a:ext uri="{FF2B5EF4-FFF2-40B4-BE49-F238E27FC236}">
                      <a16:creationId xmlns:a16="http://schemas.microsoft.com/office/drawing/2014/main" id="{81F0437E-58A1-4794-BA8D-7536B4A2C5E4}"/>
                    </a:ext>
                  </a:extLst>
                </p:cNvPr>
                <p:cNvSpPr/>
                <p:nvPr/>
              </p:nvSpPr>
              <p:spPr>
                <a:xfrm>
                  <a:off x="6420509" y="438618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730DE599-A251-40CA-A341-60FE787BC627}"/>
                  </a:ext>
                </a:extLst>
              </p:cNvPr>
              <p:cNvGrpSpPr/>
              <p:nvPr/>
            </p:nvGrpSpPr>
            <p:grpSpPr>
              <a:xfrm>
                <a:off x="8633613" y="4340361"/>
                <a:ext cx="457200" cy="468983"/>
                <a:chOff x="8633613" y="4340361"/>
                <a:chExt cx="457200" cy="468983"/>
              </a:xfrm>
            </p:grpSpPr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24473B2C-1493-4805-9C41-BC843FB533C8}"/>
                    </a:ext>
                  </a:extLst>
                </p:cNvPr>
                <p:cNvSpPr txBox="1"/>
                <p:nvPr/>
              </p:nvSpPr>
              <p:spPr>
                <a:xfrm>
                  <a:off x="8728202" y="4593900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</a:t>
                  </a:r>
                </a:p>
              </p:txBody>
            </p:sp>
            <p:sp>
              <p:nvSpPr>
                <p:cNvPr id="274" name="Flowchart: Connector 273">
                  <a:extLst>
                    <a:ext uri="{FF2B5EF4-FFF2-40B4-BE49-F238E27FC236}">
                      <a16:creationId xmlns:a16="http://schemas.microsoft.com/office/drawing/2014/main" id="{BA0D497D-31C2-4E1A-B1BA-92BE0AB0EC74}"/>
                    </a:ext>
                  </a:extLst>
                </p:cNvPr>
                <p:cNvSpPr/>
                <p:nvPr/>
              </p:nvSpPr>
              <p:spPr>
                <a:xfrm>
                  <a:off x="8633613" y="434036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233" name="Flowchart: Connector 232">
                <a:extLst>
                  <a:ext uri="{FF2B5EF4-FFF2-40B4-BE49-F238E27FC236}">
                    <a16:creationId xmlns:a16="http://schemas.microsoft.com/office/drawing/2014/main" id="{9145B247-0E97-4125-9F9A-7AC1552E9901}"/>
                  </a:ext>
                </a:extLst>
              </p:cNvPr>
              <p:cNvSpPr/>
              <p:nvPr/>
            </p:nvSpPr>
            <p:spPr>
              <a:xfrm>
                <a:off x="4203274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61ECB430-25B5-45D1-AF22-69DA02F17344}"/>
                  </a:ext>
                </a:extLst>
              </p:cNvPr>
              <p:cNvCxnSpPr>
                <a:stCxn id="286" idx="3"/>
                <a:endCxn id="229" idx="7"/>
              </p:cNvCxnSpPr>
              <p:nvPr/>
            </p:nvCxnSpPr>
            <p:spPr>
              <a:xfrm flipH="1">
                <a:off x="4593519" y="2578071"/>
                <a:ext cx="787393" cy="75572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583B7CB5-5776-4370-A713-0DB84F503A40}"/>
                  </a:ext>
                </a:extLst>
              </p:cNvPr>
              <p:cNvCxnSpPr>
                <a:stCxn id="286" idx="4"/>
                <a:endCxn id="208" idx="0"/>
              </p:cNvCxnSpPr>
              <p:nvPr/>
            </p:nvCxnSpPr>
            <p:spPr>
              <a:xfrm>
                <a:off x="5542557" y="2645026"/>
                <a:ext cx="0" cy="6218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20B41383-1732-4ACE-BA98-14D2A4FDD0B6}"/>
                  </a:ext>
                </a:extLst>
              </p:cNvPr>
              <p:cNvCxnSpPr>
                <a:stCxn id="284" idx="2"/>
                <a:endCxn id="286" idx="6"/>
              </p:cNvCxnSpPr>
              <p:nvPr/>
            </p:nvCxnSpPr>
            <p:spPr>
              <a:xfrm flipH="1">
                <a:off x="5771157" y="2414411"/>
                <a:ext cx="649352" cy="20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B0528B67-7B7F-4E78-A98A-7955249A0134}"/>
                  </a:ext>
                </a:extLst>
              </p:cNvPr>
              <p:cNvCxnSpPr>
                <a:stCxn id="282" idx="4"/>
                <a:endCxn id="280" idx="0"/>
              </p:cNvCxnSpPr>
              <p:nvPr/>
            </p:nvCxnSpPr>
            <p:spPr>
              <a:xfrm>
                <a:off x="7755661" y="2605429"/>
                <a:ext cx="0" cy="621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6F47955C-9602-48FE-A80F-9B708A26E3E5}"/>
                  </a:ext>
                </a:extLst>
              </p:cNvPr>
              <p:cNvCxnSpPr>
                <a:stCxn id="282" idx="5"/>
                <a:endCxn id="211" idx="1"/>
              </p:cNvCxnSpPr>
              <p:nvPr/>
            </p:nvCxnSpPr>
            <p:spPr>
              <a:xfrm>
                <a:off x="7917306" y="2538474"/>
                <a:ext cx="783262" cy="74748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9763B5CD-AB58-4A0E-8D3D-BC751C2983C7}"/>
                  </a:ext>
                </a:extLst>
              </p:cNvPr>
              <p:cNvCxnSpPr>
                <a:stCxn id="208" idx="2"/>
                <a:endCxn id="229" idx="6"/>
              </p:cNvCxnSpPr>
              <p:nvPr/>
            </p:nvCxnSpPr>
            <p:spPr>
              <a:xfrm flipH="1">
                <a:off x="4660474" y="3495441"/>
                <a:ext cx="65348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8CB844AF-5F6E-451A-B481-6F61E81F4B26}"/>
                  </a:ext>
                </a:extLst>
              </p:cNvPr>
              <p:cNvCxnSpPr>
                <a:stCxn id="208" idx="6"/>
                <a:endCxn id="209" idx="2"/>
              </p:cNvCxnSpPr>
              <p:nvPr/>
            </p:nvCxnSpPr>
            <p:spPr>
              <a:xfrm flipV="1">
                <a:off x="5771157" y="3493426"/>
                <a:ext cx="649352" cy="20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85C66934-3998-4FEA-8C39-2F42890C3409}"/>
                  </a:ext>
                </a:extLst>
              </p:cNvPr>
              <p:cNvCxnSpPr>
                <a:stCxn id="208" idx="4"/>
                <a:endCxn id="278" idx="0"/>
              </p:cNvCxnSpPr>
              <p:nvPr/>
            </p:nvCxnSpPr>
            <p:spPr>
              <a:xfrm>
                <a:off x="5542557" y="3724041"/>
                <a:ext cx="0" cy="664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nector: Curved 243">
                <a:extLst>
                  <a:ext uri="{FF2B5EF4-FFF2-40B4-BE49-F238E27FC236}">
                    <a16:creationId xmlns:a16="http://schemas.microsoft.com/office/drawing/2014/main" id="{EACA24AF-B451-422D-AA30-C7F13A1E6C39}"/>
                  </a:ext>
                </a:extLst>
              </p:cNvPr>
              <p:cNvCxnSpPr>
                <a:stCxn id="280" idx="1"/>
                <a:endCxn id="208" idx="7"/>
              </p:cNvCxnSpPr>
              <p:nvPr/>
            </p:nvCxnSpPr>
            <p:spPr>
              <a:xfrm rot="16200000" flipH="1" flipV="1">
                <a:off x="6629310" y="2369090"/>
                <a:ext cx="39597" cy="1889814"/>
              </a:xfrm>
              <a:prstGeom prst="curvedConnector3">
                <a:avLst>
                  <a:gd name="adj1" fmla="val -74640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416FC75A-6D13-4B71-BE21-B0DF16A5FBF8}"/>
                  </a:ext>
                </a:extLst>
              </p:cNvPr>
              <p:cNvCxnSpPr>
                <a:stCxn id="211" idx="0"/>
                <a:endCxn id="207" idx="4"/>
              </p:cNvCxnSpPr>
              <p:nvPr/>
            </p:nvCxnSpPr>
            <p:spPr>
              <a:xfrm flipV="1">
                <a:off x="8862213" y="2597188"/>
                <a:ext cx="0" cy="6218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>
                <a:extLst>
                  <a:ext uri="{FF2B5EF4-FFF2-40B4-BE49-F238E27FC236}">
                    <a16:creationId xmlns:a16="http://schemas.microsoft.com/office/drawing/2014/main" id="{F06C5F7B-C8EB-4B89-AB7C-2D70DA8C3D3E}"/>
                  </a:ext>
                </a:extLst>
              </p:cNvPr>
              <p:cNvCxnSpPr>
                <a:stCxn id="211" idx="4"/>
                <a:endCxn id="274" idx="0"/>
              </p:cNvCxnSpPr>
              <p:nvPr/>
            </p:nvCxnSpPr>
            <p:spPr>
              <a:xfrm>
                <a:off x="8862213" y="3676203"/>
                <a:ext cx="0" cy="664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C1EB6B8A-1F6A-489E-824B-EDF3D9BBF215}"/>
                  </a:ext>
                </a:extLst>
              </p:cNvPr>
              <p:cNvCxnSpPr>
                <a:stCxn id="278" idx="2"/>
                <a:endCxn id="233" idx="6"/>
              </p:cNvCxnSpPr>
              <p:nvPr/>
            </p:nvCxnSpPr>
            <p:spPr>
              <a:xfrm flipH="1">
                <a:off x="4660474" y="4616799"/>
                <a:ext cx="65348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>
                <a:extLst>
                  <a:ext uri="{FF2B5EF4-FFF2-40B4-BE49-F238E27FC236}">
                    <a16:creationId xmlns:a16="http://schemas.microsoft.com/office/drawing/2014/main" id="{BBA58256-7642-4906-B960-D447096E62A9}"/>
                  </a:ext>
                </a:extLst>
              </p:cNvPr>
              <p:cNvCxnSpPr>
                <a:stCxn id="278" idx="6"/>
                <a:endCxn id="276" idx="2"/>
              </p:cNvCxnSpPr>
              <p:nvPr/>
            </p:nvCxnSpPr>
            <p:spPr>
              <a:xfrm flipV="1">
                <a:off x="5771157" y="4614784"/>
                <a:ext cx="649352" cy="20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nector: Curved 248">
                <a:extLst>
                  <a:ext uri="{FF2B5EF4-FFF2-40B4-BE49-F238E27FC236}">
                    <a16:creationId xmlns:a16="http://schemas.microsoft.com/office/drawing/2014/main" id="{13A240B2-ABC8-4662-8C4A-A13F0F639E85}"/>
                  </a:ext>
                </a:extLst>
              </p:cNvPr>
              <p:cNvCxnSpPr>
                <a:stCxn id="278" idx="7"/>
                <a:endCxn id="211" idx="3"/>
              </p:cNvCxnSpPr>
              <p:nvPr/>
            </p:nvCxnSpPr>
            <p:spPr>
              <a:xfrm rot="5400000" flipH="1" flipV="1">
                <a:off x="6779432" y="2534018"/>
                <a:ext cx="845906" cy="2996366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B678D609-B742-46C0-AB86-3C2E4EB98409}"/>
                  </a:ext>
                </a:extLst>
              </p:cNvPr>
              <p:cNvCxnSpPr>
                <a:stCxn id="276" idx="1"/>
                <a:endCxn id="208" idx="5"/>
              </p:cNvCxnSpPr>
              <p:nvPr/>
            </p:nvCxnSpPr>
            <p:spPr>
              <a:xfrm flipH="1" flipV="1">
                <a:off x="5704202" y="3657086"/>
                <a:ext cx="783262" cy="79605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nector: Curved 250">
                <a:extLst>
                  <a:ext uri="{FF2B5EF4-FFF2-40B4-BE49-F238E27FC236}">
                    <a16:creationId xmlns:a16="http://schemas.microsoft.com/office/drawing/2014/main" id="{0BEC9FA8-3064-43E2-B1CC-4B19058AA52B}"/>
                  </a:ext>
                </a:extLst>
              </p:cNvPr>
              <p:cNvCxnSpPr>
                <a:stCxn id="276" idx="0"/>
                <a:endCxn id="286" idx="5"/>
              </p:cNvCxnSpPr>
              <p:nvPr/>
            </p:nvCxnSpPr>
            <p:spPr>
              <a:xfrm rot="16200000" flipV="1">
                <a:off x="5272600" y="3009674"/>
                <a:ext cx="1808113" cy="944907"/>
              </a:xfrm>
              <a:prstGeom prst="curvedConnector3">
                <a:avLst>
                  <a:gd name="adj1" fmla="val 3942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nector: Curved 251">
                <a:extLst>
                  <a:ext uri="{FF2B5EF4-FFF2-40B4-BE49-F238E27FC236}">
                    <a16:creationId xmlns:a16="http://schemas.microsoft.com/office/drawing/2014/main" id="{E337ECAE-D93C-49A0-8865-B40E0D3DB378}"/>
                  </a:ext>
                </a:extLst>
              </p:cNvPr>
              <p:cNvCxnSpPr>
                <a:cxnSpLocks/>
                <a:stCxn id="276" idx="6"/>
                <a:endCxn id="284" idx="6"/>
              </p:cNvCxnSpPr>
              <p:nvPr/>
            </p:nvCxnSpPr>
            <p:spPr>
              <a:xfrm flipV="1">
                <a:off x="6877709" y="2414411"/>
                <a:ext cx="12700" cy="2200373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nector: Curved 252">
                <a:extLst>
                  <a:ext uri="{FF2B5EF4-FFF2-40B4-BE49-F238E27FC236}">
                    <a16:creationId xmlns:a16="http://schemas.microsoft.com/office/drawing/2014/main" id="{59439FEA-5E5E-48EB-B1AA-65D7054C4EE8}"/>
                  </a:ext>
                </a:extLst>
              </p:cNvPr>
              <p:cNvCxnSpPr>
                <a:stCxn id="276" idx="5"/>
                <a:endCxn id="279" idx="3"/>
              </p:cNvCxnSpPr>
              <p:nvPr/>
            </p:nvCxnSpPr>
            <p:spPr>
              <a:xfrm rot="5400000" flipH="1" flipV="1">
                <a:off x="6765516" y="3633814"/>
                <a:ext cx="1187852" cy="1097377"/>
              </a:xfrm>
              <a:prstGeom prst="curvedConnector4">
                <a:avLst>
                  <a:gd name="adj1" fmla="val -10185"/>
                  <a:gd name="adj2" fmla="val 114771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62B7E519-A6FC-41C6-9C97-622408ED0550}"/>
                  </a:ext>
                </a:extLst>
              </p:cNvPr>
              <p:cNvSpPr txBox="1"/>
              <p:nvPr/>
            </p:nvSpPr>
            <p:spPr>
              <a:xfrm>
                <a:off x="4679958" y="325137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F36D32A4-789D-4D40-957C-387AFF47706A}"/>
                  </a:ext>
                </a:extLst>
              </p:cNvPr>
              <p:cNvSpPr txBox="1"/>
              <p:nvPr/>
            </p:nvSpPr>
            <p:spPr>
              <a:xfrm>
                <a:off x="5500491" y="296288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6</a:t>
                </a: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C1790893-DBC4-44A8-8CB0-6BD61D5612CF}"/>
                  </a:ext>
                </a:extLst>
              </p:cNvPr>
              <p:cNvSpPr txBox="1"/>
              <p:nvPr/>
            </p:nvSpPr>
            <p:spPr>
              <a:xfrm>
                <a:off x="5701468" y="262224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2076CB4-2BC9-4C9E-B91A-CD7D27C563E5}"/>
                  </a:ext>
                </a:extLst>
              </p:cNvPr>
              <p:cNvSpPr txBox="1"/>
              <p:nvPr/>
            </p:nvSpPr>
            <p:spPr>
              <a:xfrm>
                <a:off x="5784530" y="21740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6C50647A-A3B0-438C-8123-3F3D806A0BE4}"/>
                  </a:ext>
                </a:extLst>
              </p:cNvPr>
              <p:cNvSpPr txBox="1"/>
              <p:nvPr/>
            </p:nvSpPr>
            <p:spPr>
              <a:xfrm>
                <a:off x="6615356" y="269110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E0B28EC7-E0A9-4902-9A23-CEBF327F88F2}"/>
                  </a:ext>
                </a:extLst>
              </p:cNvPr>
              <p:cNvSpPr txBox="1"/>
              <p:nvPr/>
            </p:nvSpPr>
            <p:spPr>
              <a:xfrm>
                <a:off x="6895352" y="219874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8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D282F730-7FF4-4EC4-BE6C-5DE2C4383D16}"/>
                  </a:ext>
                </a:extLst>
              </p:cNvPr>
              <p:cNvSpPr txBox="1"/>
              <p:nvPr/>
            </p:nvSpPr>
            <p:spPr>
              <a:xfrm>
                <a:off x="7720843" y="292882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3383E31-AF41-45DA-B43B-03629ABC57EC}"/>
                  </a:ext>
                </a:extLst>
              </p:cNvPr>
              <p:cNvSpPr txBox="1"/>
              <p:nvPr/>
            </p:nvSpPr>
            <p:spPr>
              <a:xfrm>
                <a:off x="8837277" y="264683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BC21DEDB-F9F9-401B-BA68-F3E7272369CC}"/>
                  </a:ext>
                </a:extLst>
              </p:cNvPr>
              <p:cNvSpPr txBox="1"/>
              <p:nvPr/>
            </p:nvSpPr>
            <p:spPr>
              <a:xfrm>
                <a:off x="8542565" y="30052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F2317DC-350B-40E7-A7E7-81E3E4657A69}"/>
                  </a:ext>
                </a:extLst>
              </p:cNvPr>
              <p:cNvSpPr txBox="1"/>
              <p:nvPr/>
            </p:nvSpPr>
            <p:spPr>
              <a:xfrm>
                <a:off x="8833279" y="404484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2CC187E0-B533-4B27-B925-E15A42D2FB8C}"/>
                  </a:ext>
                </a:extLst>
              </p:cNvPr>
              <p:cNvSpPr txBox="1"/>
              <p:nvPr/>
            </p:nvSpPr>
            <p:spPr>
              <a:xfrm>
                <a:off x="8573632" y="3653481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930499EC-1D2D-4A53-B594-68630CF6EC57}"/>
                  </a:ext>
                </a:extLst>
              </p:cNvPr>
              <p:cNvSpPr txBox="1"/>
              <p:nvPr/>
            </p:nvSpPr>
            <p:spPr>
              <a:xfrm>
                <a:off x="6165278" y="325595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F77C6D93-7C0B-4654-BFD2-FE6E7E14DAE5}"/>
                  </a:ext>
                </a:extLst>
              </p:cNvPr>
              <p:cNvSpPr txBox="1"/>
              <p:nvPr/>
            </p:nvSpPr>
            <p:spPr>
              <a:xfrm>
                <a:off x="5817336" y="308070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4FD4EEBE-8047-4849-B505-BE3ABCE27565}"/>
                  </a:ext>
                </a:extLst>
              </p:cNvPr>
              <p:cNvSpPr txBox="1"/>
              <p:nvPr/>
            </p:nvSpPr>
            <p:spPr>
              <a:xfrm>
                <a:off x="5516597" y="409006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8FE10456-8710-4168-ABA1-D35B5A1117D7}"/>
                  </a:ext>
                </a:extLst>
              </p:cNvPr>
              <p:cNvSpPr txBox="1"/>
              <p:nvPr/>
            </p:nvSpPr>
            <p:spPr>
              <a:xfrm>
                <a:off x="4670729" y="436188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9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08D2454-C794-4A04-B175-29483C2624CF}"/>
                  </a:ext>
                </a:extLst>
              </p:cNvPr>
              <p:cNvSpPr txBox="1"/>
              <p:nvPr/>
            </p:nvSpPr>
            <p:spPr>
              <a:xfrm>
                <a:off x="6158925" y="435967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73AA0707-CF7C-42E3-8801-97E6E679A362}"/>
                  </a:ext>
                </a:extLst>
              </p:cNvPr>
              <p:cNvSpPr txBox="1"/>
              <p:nvPr/>
            </p:nvSpPr>
            <p:spPr>
              <a:xfrm>
                <a:off x="5591905" y="3703359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10</a:t>
                </a: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D4A41B8-3FBE-4BAD-B832-35F9E2C12998}"/>
                  </a:ext>
                </a:extLst>
              </p:cNvPr>
              <p:cNvSpPr txBox="1"/>
              <p:nvPr/>
            </p:nvSpPr>
            <p:spPr>
              <a:xfrm>
                <a:off x="7319086" y="350371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93457916-2959-4ED1-8E0E-7F8BCC3DD6BD}"/>
                  </a:ext>
                </a:extLst>
              </p:cNvPr>
              <p:cNvSpPr txBox="1"/>
              <p:nvPr/>
            </p:nvSpPr>
            <p:spPr>
              <a:xfrm>
                <a:off x="7938064" y="357193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B29D270-21EA-4C11-AC46-9757EE0C8183}"/>
                </a:ext>
              </a:extLst>
            </p:cNvPr>
            <p:cNvGrpSpPr/>
            <p:nvPr/>
          </p:nvGrpSpPr>
          <p:grpSpPr>
            <a:xfrm>
              <a:off x="321739" y="273865"/>
              <a:ext cx="4887539" cy="2720022"/>
              <a:chOff x="321739" y="273865"/>
              <a:chExt cx="4887539" cy="2720022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FF75C0A-0BB7-466D-AC03-D0B7A03ACB91}"/>
                  </a:ext>
                </a:extLst>
              </p:cNvPr>
              <p:cNvSpPr txBox="1"/>
              <p:nvPr/>
            </p:nvSpPr>
            <p:spPr>
              <a:xfrm>
                <a:off x="686121" y="114461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9B0E61E3-ADDC-4CA7-A0D6-A8A94C85B0E9}"/>
                  </a:ext>
                </a:extLst>
              </p:cNvPr>
              <p:cNvGrpSpPr/>
              <p:nvPr/>
            </p:nvGrpSpPr>
            <p:grpSpPr>
              <a:xfrm>
                <a:off x="1432422" y="321703"/>
                <a:ext cx="457200" cy="470939"/>
                <a:chOff x="5313957" y="2187826"/>
                <a:chExt cx="457200" cy="470939"/>
              </a:xfrm>
            </p:grpSpPr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72773886-B9F0-4044-A214-4BB30D797C77}"/>
                    </a:ext>
                  </a:extLst>
                </p:cNvPr>
                <p:cNvSpPr txBox="1"/>
                <p:nvPr/>
              </p:nvSpPr>
              <p:spPr>
                <a:xfrm>
                  <a:off x="5369395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-12</a:t>
                  </a:r>
                </a:p>
              </p:txBody>
            </p:sp>
            <p:sp>
              <p:nvSpPr>
                <p:cNvPr id="199" name="Flowchart: Connector 198">
                  <a:extLst>
                    <a:ext uri="{FF2B5EF4-FFF2-40B4-BE49-F238E27FC236}">
                      <a16:creationId xmlns:a16="http://schemas.microsoft.com/office/drawing/2014/main" id="{57F29594-8412-4E85-A8C7-0858E8FFAC41}"/>
                    </a:ext>
                  </a:extLst>
                </p:cNvPr>
                <p:cNvSpPr/>
                <p:nvPr/>
              </p:nvSpPr>
              <p:spPr>
                <a:xfrm>
                  <a:off x="5313957" y="2187826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23AD37F-3C6C-4B3D-A806-89189900E889}"/>
                  </a:ext>
                </a:extLst>
              </p:cNvPr>
              <p:cNvGrpSpPr/>
              <p:nvPr/>
            </p:nvGrpSpPr>
            <p:grpSpPr>
              <a:xfrm>
                <a:off x="2538974" y="319688"/>
                <a:ext cx="457200" cy="472954"/>
                <a:chOff x="6420509" y="2185811"/>
                <a:chExt cx="457200" cy="472954"/>
              </a:xfrm>
            </p:grpSpPr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FB5F426-D7D3-4EDA-8C2C-BC76C845B318}"/>
                    </a:ext>
                  </a:extLst>
                </p:cNvPr>
                <p:cNvSpPr txBox="1"/>
                <p:nvPr/>
              </p:nvSpPr>
              <p:spPr>
                <a:xfrm>
                  <a:off x="6480217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-16</a:t>
                  </a:r>
                </a:p>
              </p:txBody>
            </p:sp>
            <p:sp>
              <p:nvSpPr>
                <p:cNvPr id="196" name="Flowchart: Connector 195">
                  <a:extLst>
                    <a:ext uri="{FF2B5EF4-FFF2-40B4-BE49-F238E27FC236}">
                      <a16:creationId xmlns:a16="http://schemas.microsoft.com/office/drawing/2014/main" id="{712017BC-25BC-45DF-8220-2C8D5F5FC2D2}"/>
                    </a:ext>
                  </a:extLst>
                </p:cNvPr>
                <p:cNvSpPr/>
                <p:nvPr/>
              </p:nvSpPr>
              <p:spPr>
                <a:xfrm>
                  <a:off x="6420509" y="218581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E2A81AD-1593-4DFF-84FB-F2FDC3BCCACE}"/>
                  </a:ext>
                </a:extLst>
              </p:cNvPr>
              <p:cNvGrpSpPr/>
              <p:nvPr/>
            </p:nvGrpSpPr>
            <p:grpSpPr>
              <a:xfrm>
                <a:off x="3645526" y="282106"/>
                <a:ext cx="457200" cy="468971"/>
                <a:chOff x="7527061" y="2148229"/>
                <a:chExt cx="457200" cy="468971"/>
              </a:xfrm>
            </p:grpSpPr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DDAE7C64-CCE8-4200-B4B9-9D8ADDD6326E}"/>
                    </a:ext>
                  </a:extLst>
                </p:cNvPr>
                <p:cNvSpPr txBox="1"/>
                <p:nvPr/>
              </p:nvSpPr>
              <p:spPr>
                <a:xfrm>
                  <a:off x="7643687" y="240175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9</a:t>
                  </a:r>
                </a:p>
              </p:txBody>
            </p:sp>
            <p:sp>
              <p:nvSpPr>
                <p:cNvPr id="191" name="Flowchart: Connector 190">
                  <a:extLst>
                    <a:ext uri="{FF2B5EF4-FFF2-40B4-BE49-F238E27FC236}">
                      <a16:creationId xmlns:a16="http://schemas.microsoft.com/office/drawing/2014/main" id="{D95DC30E-1870-45BC-B963-731CA7633BAE}"/>
                    </a:ext>
                  </a:extLst>
                </p:cNvPr>
                <p:cNvSpPr/>
                <p:nvPr/>
              </p:nvSpPr>
              <p:spPr>
                <a:xfrm>
                  <a:off x="7527061" y="214822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F26CC9C9-A7DE-4A55-A761-44F4166DC34F}"/>
                  </a:ext>
                </a:extLst>
              </p:cNvPr>
              <p:cNvSpPr/>
              <p:nvPr/>
            </p:nvSpPr>
            <p:spPr>
              <a:xfrm>
                <a:off x="4752078" y="273865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D75CB2CC-DBB0-43B2-8C41-07FCAEFB7D7A}"/>
                  </a:ext>
                </a:extLst>
              </p:cNvPr>
              <p:cNvSpPr/>
              <p:nvPr/>
            </p:nvSpPr>
            <p:spPr>
              <a:xfrm>
                <a:off x="1432422" y="140071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669BB85C-2DAC-4400-A7E5-37103D57A849}"/>
                  </a:ext>
                </a:extLst>
              </p:cNvPr>
              <p:cNvSpPr/>
              <p:nvPr/>
            </p:nvSpPr>
            <p:spPr>
              <a:xfrm>
                <a:off x="2538974" y="1398703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11B3371-33A0-4878-8CED-7ABAE082D230}"/>
                  </a:ext>
                </a:extLst>
              </p:cNvPr>
              <p:cNvGrpSpPr/>
              <p:nvPr/>
            </p:nvGrpSpPr>
            <p:grpSpPr>
              <a:xfrm>
                <a:off x="3645526" y="1361121"/>
                <a:ext cx="457200" cy="469055"/>
                <a:chOff x="7527061" y="3227244"/>
                <a:chExt cx="457200" cy="469055"/>
              </a:xfrm>
            </p:grpSpPr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9CDEEB00-946A-41D3-8BB0-3AD5AA96EBAF}"/>
                    </a:ext>
                  </a:extLst>
                </p:cNvPr>
                <p:cNvSpPr txBox="1"/>
                <p:nvPr/>
              </p:nvSpPr>
              <p:spPr>
                <a:xfrm>
                  <a:off x="7620873" y="3480855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10</a:t>
                  </a:r>
                </a:p>
              </p:txBody>
            </p:sp>
            <p:sp>
              <p:nvSpPr>
                <p:cNvPr id="189" name="Flowchart: Connector 188">
                  <a:extLst>
                    <a:ext uri="{FF2B5EF4-FFF2-40B4-BE49-F238E27FC236}">
                      <a16:creationId xmlns:a16="http://schemas.microsoft.com/office/drawing/2014/main" id="{25A0DFEB-BF5B-416E-A473-9ECFB97A2AAD}"/>
                    </a:ext>
                  </a:extLst>
                </p:cNvPr>
                <p:cNvSpPr/>
                <p:nvPr/>
              </p:nvSpPr>
              <p:spPr>
                <a:xfrm>
                  <a:off x="7527061" y="322724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23664D93-AF09-49EB-972F-20807ED4300B}"/>
                  </a:ext>
                </a:extLst>
              </p:cNvPr>
              <p:cNvSpPr/>
              <p:nvPr/>
            </p:nvSpPr>
            <p:spPr>
              <a:xfrm>
                <a:off x="4752078" y="1352880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24DD9ECD-122E-471E-9042-299E795357C9}"/>
                  </a:ext>
                </a:extLst>
              </p:cNvPr>
              <p:cNvSpPr/>
              <p:nvPr/>
            </p:nvSpPr>
            <p:spPr>
              <a:xfrm>
                <a:off x="321739" y="140071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18CC9108-8CE4-41E3-8E3E-8E262EDEFE08}"/>
                  </a:ext>
                </a:extLst>
              </p:cNvPr>
              <p:cNvGrpSpPr/>
              <p:nvPr/>
            </p:nvGrpSpPr>
            <p:grpSpPr>
              <a:xfrm>
                <a:off x="1432422" y="2522076"/>
                <a:ext cx="457200" cy="471811"/>
                <a:chOff x="5313957" y="4388199"/>
                <a:chExt cx="457200" cy="471811"/>
              </a:xfrm>
            </p:grpSpPr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946D9DB7-C15F-4004-9960-BABC9509B365}"/>
                    </a:ext>
                  </a:extLst>
                </p:cNvPr>
                <p:cNvSpPr txBox="1"/>
                <p:nvPr/>
              </p:nvSpPr>
              <p:spPr>
                <a:xfrm>
                  <a:off x="5424576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6</a:t>
                  </a:r>
                </a:p>
              </p:txBody>
            </p:sp>
            <p:sp>
              <p:nvSpPr>
                <p:cNvPr id="186" name="Flowchart: Connector 185">
                  <a:extLst>
                    <a:ext uri="{FF2B5EF4-FFF2-40B4-BE49-F238E27FC236}">
                      <a16:creationId xmlns:a16="http://schemas.microsoft.com/office/drawing/2014/main" id="{A71D0A89-2561-4B10-AF27-360F515223AD}"/>
                    </a:ext>
                  </a:extLst>
                </p:cNvPr>
                <p:cNvSpPr/>
                <p:nvPr/>
              </p:nvSpPr>
              <p:spPr>
                <a:xfrm>
                  <a:off x="5313957" y="438819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3EB535CF-A5FE-4222-8AD1-943E29C3B675}"/>
                  </a:ext>
                </a:extLst>
              </p:cNvPr>
              <p:cNvGrpSpPr/>
              <p:nvPr/>
            </p:nvGrpSpPr>
            <p:grpSpPr>
              <a:xfrm>
                <a:off x="2538974" y="2520061"/>
                <a:ext cx="457200" cy="473826"/>
                <a:chOff x="6420509" y="4386184"/>
                <a:chExt cx="457200" cy="473826"/>
              </a:xfrm>
            </p:grpSpPr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0DC764F-C0D4-4D70-AD84-8C780BEAF79C}"/>
                    </a:ext>
                  </a:extLst>
                </p:cNvPr>
                <p:cNvSpPr txBox="1"/>
                <p:nvPr/>
              </p:nvSpPr>
              <p:spPr>
                <a:xfrm>
                  <a:off x="6531128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4</a:t>
                  </a:r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10C13F05-B13F-4B33-A993-0F2A190BE21F}"/>
                    </a:ext>
                  </a:extLst>
                </p:cNvPr>
                <p:cNvSpPr/>
                <p:nvPr/>
              </p:nvSpPr>
              <p:spPr>
                <a:xfrm>
                  <a:off x="6420509" y="438618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8AAF5280-B6BD-4B8A-8C2D-E2D2AB3FA8E2}"/>
                  </a:ext>
                </a:extLst>
              </p:cNvPr>
              <p:cNvGrpSpPr/>
              <p:nvPr/>
            </p:nvGrpSpPr>
            <p:grpSpPr>
              <a:xfrm>
                <a:off x="4752078" y="2474238"/>
                <a:ext cx="457200" cy="468983"/>
                <a:chOff x="8633613" y="4340361"/>
                <a:chExt cx="457200" cy="468983"/>
              </a:xfrm>
            </p:grpSpPr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3FBBAF7E-9F5B-48E1-BD03-563B3FA110FD}"/>
                    </a:ext>
                  </a:extLst>
                </p:cNvPr>
                <p:cNvSpPr txBox="1"/>
                <p:nvPr/>
              </p:nvSpPr>
              <p:spPr>
                <a:xfrm>
                  <a:off x="8728202" y="4593900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</a:t>
                  </a:r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161346D4-2533-409D-96B6-918E10FB96CC}"/>
                    </a:ext>
                  </a:extLst>
                </p:cNvPr>
                <p:cNvSpPr/>
                <p:nvPr/>
              </p:nvSpPr>
              <p:spPr>
                <a:xfrm>
                  <a:off x="8633613" y="434036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1450B9EF-E393-4372-BADB-33C408E25F3B}"/>
                  </a:ext>
                </a:extLst>
              </p:cNvPr>
              <p:cNvSpPr/>
              <p:nvPr/>
            </p:nvSpPr>
            <p:spPr>
              <a:xfrm>
                <a:off x="321739" y="252207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3F9918FE-8634-4EA0-B82A-B15595AE6482}"/>
                  </a:ext>
                </a:extLst>
              </p:cNvPr>
              <p:cNvCxnSpPr>
                <a:cxnSpLocks/>
                <a:stCxn id="199" idx="3"/>
                <a:endCxn id="95" idx="7"/>
              </p:cNvCxnSpPr>
              <p:nvPr/>
            </p:nvCxnSpPr>
            <p:spPr>
              <a:xfrm flipH="1">
                <a:off x="711984" y="711948"/>
                <a:ext cx="787393" cy="75572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F33D18FE-F55D-4433-A93C-A16A3054305F}"/>
                  </a:ext>
                </a:extLst>
              </p:cNvPr>
              <p:cNvCxnSpPr>
                <a:cxnSpLocks/>
                <a:stCxn id="199" idx="4"/>
                <a:endCxn id="83" idx="0"/>
              </p:cNvCxnSpPr>
              <p:nvPr/>
            </p:nvCxnSpPr>
            <p:spPr>
              <a:xfrm>
                <a:off x="1661022" y="778903"/>
                <a:ext cx="0" cy="6218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9EC1D3B5-F3F6-4B77-B698-ABA1E3C8A2A9}"/>
                  </a:ext>
                </a:extLst>
              </p:cNvPr>
              <p:cNvCxnSpPr>
                <a:cxnSpLocks/>
                <a:stCxn id="196" idx="2"/>
                <a:endCxn id="199" idx="6"/>
              </p:cNvCxnSpPr>
              <p:nvPr/>
            </p:nvCxnSpPr>
            <p:spPr>
              <a:xfrm flipH="1">
                <a:off x="1889622" y="548288"/>
                <a:ext cx="649352" cy="20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E799A02E-4BBC-4259-92CD-1726848B4B4B}"/>
                  </a:ext>
                </a:extLst>
              </p:cNvPr>
              <p:cNvCxnSpPr>
                <a:cxnSpLocks/>
                <a:stCxn id="191" idx="4"/>
                <a:endCxn id="189" idx="0"/>
              </p:cNvCxnSpPr>
              <p:nvPr/>
            </p:nvCxnSpPr>
            <p:spPr>
              <a:xfrm>
                <a:off x="3874126" y="739306"/>
                <a:ext cx="0" cy="6218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96384F9C-E7E0-4AFB-AD38-98EEB50608B3}"/>
                  </a:ext>
                </a:extLst>
              </p:cNvPr>
              <p:cNvCxnSpPr>
                <a:cxnSpLocks/>
                <a:stCxn id="191" idx="5"/>
                <a:endCxn id="93" idx="1"/>
              </p:cNvCxnSpPr>
              <p:nvPr/>
            </p:nvCxnSpPr>
            <p:spPr>
              <a:xfrm>
                <a:off x="4035771" y="672351"/>
                <a:ext cx="783262" cy="74748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or: Curved 114">
                <a:extLst>
                  <a:ext uri="{FF2B5EF4-FFF2-40B4-BE49-F238E27FC236}">
                    <a16:creationId xmlns:a16="http://schemas.microsoft.com/office/drawing/2014/main" id="{31A39744-C6B3-470E-AA5F-484E4FBD863D}"/>
                  </a:ext>
                </a:extLst>
              </p:cNvPr>
              <p:cNvCxnSpPr>
                <a:cxnSpLocks/>
                <a:stCxn id="95" idx="5"/>
                <a:endCxn id="189" idx="3"/>
              </p:cNvCxnSpPr>
              <p:nvPr/>
            </p:nvCxnSpPr>
            <p:spPr>
              <a:xfrm rot="5400000" flipH="1" flipV="1">
                <a:off x="2192433" y="270916"/>
                <a:ext cx="39597" cy="3000497"/>
              </a:xfrm>
              <a:prstGeom prst="curvedConnector3">
                <a:avLst>
                  <a:gd name="adj1" fmla="val -746408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5C14844-48F2-48F0-B20E-DAD0FDEDDAEE}"/>
                  </a:ext>
                </a:extLst>
              </p:cNvPr>
              <p:cNvCxnSpPr>
                <a:cxnSpLocks/>
                <a:stCxn id="83" idx="4"/>
                <a:endCxn id="186" idx="0"/>
              </p:cNvCxnSpPr>
              <p:nvPr/>
            </p:nvCxnSpPr>
            <p:spPr>
              <a:xfrm>
                <a:off x="1661022" y="1857918"/>
                <a:ext cx="0" cy="66415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D7DF0391-D67A-4CBF-A98C-09B73ED836B5}"/>
                  </a:ext>
                </a:extLst>
              </p:cNvPr>
              <p:cNvCxnSpPr>
                <a:cxnSpLocks/>
                <a:stCxn id="84" idx="0"/>
                <a:endCxn id="196" idx="4"/>
              </p:cNvCxnSpPr>
              <p:nvPr/>
            </p:nvCxnSpPr>
            <p:spPr>
              <a:xfrm flipV="1">
                <a:off x="2767574" y="776888"/>
                <a:ext cx="0" cy="621815"/>
              </a:xfrm>
              <a:prstGeom prst="straightConnector1">
                <a:avLst/>
              </a:prstGeom>
              <a:ln w="63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or: Curved 122">
                <a:extLst>
                  <a:ext uri="{FF2B5EF4-FFF2-40B4-BE49-F238E27FC236}">
                    <a16:creationId xmlns:a16="http://schemas.microsoft.com/office/drawing/2014/main" id="{8F374CE0-3350-4F10-8400-2C3C3652B1D8}"/>
                  </a:ext>
                </a:extLst>
              </p:cNvPr>
              <p:cNvCxnSpPr>
                <a:cxnSpLocks/>
                <a:stCxn id="189" idx="1"/>
                <a:endCxn id="83" idx="7"/>
              </p:cNvCxnSpPr>
              <p:nvPr/>
            </p:nvCxnSpPr>
            <p:spPr>
              <a:xfrm rot="16200000" flipH="1" flipV="1">
                <a:off x="2747775" y="502967"/>
                <a:ext cx="39597" cy="1889814"/>
              </a:xfrm>
              <a:prstGeom prst="curvedConnector3">
                <a:avLst>
                  <a:gd name="adj1" fmla="val -746408"/>
                </a:avLst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0464E828-8F1E-4602-8F4F-0299F8DBC9FA}"/>
                  </a:ext>
                </a:extLst>
              </p:cNvPr>
              <p:cNvCxnSpPr>
                <a:cxnSpLocks/>
                <a:stCxn id="93" idx="4"/>
                <a:endCxn id="182" idx="0"/>
              </p:cNvCxnSpPr>
              <p:nvPr/>
            </p:nvCxnSpPr>
            <p:spPr>
              <a:xfrm>
                <a:off x="4980678" y="1810080"/>
                <a:ext cx="0" cy="66415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768686C1-EA66-42A9-8346-75620D630049}"/>
                  </a:ext>
                </a:extLst>
              </p:cNvPr>
              <p:cNvCxnSpPr>
                <a:cxnSpLocks/>
                <a:stCxn id="186" idx="2"/>
                <a:endCxn id="103" idx="6"/>
              </p:cNvCxnSpPr>
              <p:nvPr/>
            </p:nvCxnSpPr>
            <p:spPr>
              <a:xfrm flipH="1">
                <a:off x="778939" y="2750676"/>
                <a:ext cx="65348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2993D838-92F1-45EF-9C3F-2F5ECEB88FE8}"/>
                  </a:ext>
                </a:extLst>
              </p:cNvPr>
              <p:cNvCxnSpPr>
                <a:cxnSpLocks/>
                <a:stCxn id="186" idx="6"/>
                <a:endCxn id="184" idx="2"/>
              </p:cNvCxnSpPr>
              <p:nvPr/>
            </p:nvCxnSpPr>
            <p:spPr>
              <a:xfrm flipV="1">
                <a:off x="1889622" y="2748661"/>
                <a:ext cx="649352" cy="20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or: Curved 141">
                <a:extLst>
                  <a:ext uri="{FF2B5EF4-FFF2-40B4-BE49-F238E27FC236}">
                    <a16:creationId xmlns:a16="http://schemas.microsoft.com/office/drawing/2014/main" id="{5D8B8508-3ED6-4CA6-8C1B-9FFC3CE1E698}"/>
                  </a:ext>
                </a:extLst>
              </p:cNvPr>
              <p:cNvCxnSpPr>
                <a:cxnSpLocks/>
                <a:stCxn id="186" idx="7"/>
                <a:endCxn id="93" idx="3"/>
              </p:cNvCxnSpPr>
              <p:nvPr/>
            </p:nvCxnSpPr>
            <p:spPr>
              <a:xfrm rot="5400000" flipH="1" flipV="1">
                <a:off x="2897897" y="667895"/>
                <a:ext cx="845906" cy="2996366"/>
              </a:xfrm>
              <a:prstGeom prst="curvedConnector3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E8BBE1D3-0416-4D16-9DDE-0B134CEB6675}"/>
                  </a:ext>
                </a:extLst>
              </p:cNvPr>
              <p:cNvCxnSpPr>
                <a:cxnSpLocks/>
                <a:stCxn id="184" idx="1"/>
                <a:endCxn id="83" idx="5"/>
              </p:cNvCxnSpPr>
              <p:nvPr/>
            </p:nvCxnSpPr>
            <p:spPr>
              <a:xfrm flipH="1" flipV="1">
                <a:off x="1822667" y="1790963"/>
                <a:ext cx="783262" cy="79605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or: Curved 144">
                <a:extLst>
                  <a:ext uri="{FF2B5EF4-FFF2-40B4-BE49-F238E27FC236}">
                    <a16:creationId xmlns:a16="http://schemas.microsoft.com/office/drawing/2014/main" id="{B7B18032-7B07-4327-9749-77C1EDF6E711}"/>
                  </a:ext>
                </a:extLst>
              </p:cNvPr>
              <p:cNvCxnSpPr>
                <a:cxnSpLocks/>
                <a:stCxn id="184" idx="0"/>
                <a:endCxn id="199" idx="5"/>
              </p:cNvCxnSpPr>
              <p:nvPr/>
            </p:nvCxnSpPr>
            <p:spPr>
              <a:xfrm rot="16200000" flipV="1">
                <a:off x="1391065" y="1143551"/>
                <a:ext cx="1808113" cy="944907"/>
              </a:xfrm>
              <a:prstGeom prst="curvedConnector3">
                <a:avLst>
                  <a:gd name="adj1" fmla="val 39426"/>
                </a:avLst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or: Curved 145">
                <a:extLst>
                  <a:ext uri="{FF2B5EF4-FFF2-40B4-BE49-F238E27FC236}">
                    <a16:creationId xmlns:a16="http://schemas.microsoft.com/office/drawing/2014/main" id="{7D52271A-85FE-455D-BB82-F0DC657BF76A}"/>
                  </a:ext>
                </a:extLst>
              </p:cNvPr>
              <p:cNvCxnSpPr>
                <a:cxnSpLocks/>
                <a:stCxn id="184" idx="6"/>
                <a:endCxn id="196" idx="6"/>
              </p:cNvCxnSpPr>
              <p:nvPr/>
            </p:nvCxnSpPr>
            <p:spPr>
              <a:xfrm flipV="1">
                <a:off x="2996174" y="548288"/>
                <a:ext cx="12700" cy="2200373"/>
              </a:xfrm>
              <a:prstGeom prst="curvedConnector3">
                <a:avLst>
                  <a:gd name="adj1" fmla="val 1800000"/>
                </a:avLst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or: Curved 146">
                <a:extLst>
                  <a:ext uri="{FF2B5EF4-FFF2-40B4-BE49-F238E27FC236}">
                    <a16:creationId xmlns:a16="http://schemas.microsoft.com/office/drawing/2014/main" id="{70EDD5F5-5595-4F69-B265-532BA8FEC6F5}"/>
                  </a:ext>
                </a:extLst>
              </p:cNvPr>
              <p:cNvCxnSpPr>
                <a:cxnSpLocks/>
                <a:stCxn id="184" idx="5"/>
                <a:endCxn id="188" idx="3"/>
              </p:cNvCxnSpPr>
              <p:nvPr/>
            </p:nvCxnSpPr>
            <p:spPr>
              <a:xfrm rot="5400000" flipH="1" flipV="1">
                <a:off x="2883981" y="1767691"/>
                <a:ext cx="1187852" cy="1097377"/>
              </a:xfrm>
              <a:prstGeom prst="curvedConnector4">
                <a:avLst>
                  <a:gd name="adj1" fmla="val -10185"/>
                  <a:gd name="adj2" fmla="val 114771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26C5BFD-3AED-432E-A45B-3FAEA9102E5D}"/>
                  </a:ext>
                </a:extLst>
              </p:cNvPr>
              <p:cNvSpPr txBox="1"/>
              <p:nvPr/>
            </p:nvSpPr>
            <p:spPr>
              <a:xfrm>
                <a:off x="1618956" y="109675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6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D684F05-1EEA-4268-B6FF-771809F19E7D}"/>
                  </a:ext>
                </a:extLst>
              </p:cNvPr>
              <p:cNvSpPr txBox="1"/>
              <p:nvPr/>
            </p:nvSpPr>
            <p:spPr>
              <a:xfrm>
                <a:off x="2082753" y="1801276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12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3B784E9-BF43-4104-9C28-A679810DE079}"/>
                  </a:ext>
                </a:extLst>
              </p:cNvPr>
              <p:cNvSpPr txBox="1"/>
              <p:nvPr/>
            </p:nvSpPr>
            <p:spPr>
              <a:xfrm>
                <a:off x="1902995" y="30790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7469F209-E24C-4EBF-B522-4146DFCE4E42}"/>
                  </a:ext>
                </a:extLst>
              </p:cNvPr>
              <p:cNvSpPr txBox="1"/>
              <p:nvPr/>
            </p:nvSpPr>
            <p:spPr>
              <a:xfrm>
                <a:off x="2733821" y="82498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0346CB5-F57A-48AF-9484-811A7F41C9EA}"/>
                  </a:ext>
                </a:extLst>
              </p:cNvPr>
              <p:cNvSpPr txBox="1"/>
              <p:nvPr/>
            </p:nvSpPr>
            <p:spPr>
              <a:xfrm>
                <a:off x="2967651" y="1478982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16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C9C687B-6459-4600-ABB5-694A2486FF4D}"/>
                  </a:ext>
                </a:extLst>
              </p:cNvPr>
              <p:cNvSpPr txBox="1"/>
              <p:nvPr/>
            </p:nvSpPr>
            <p:spPr>
              <a:xfrm>
                <a:off x="3635799" y="88532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1D70AE0-67CD-40A1-B59B-4C9635D19057}"/>
                  </a:ext>
                </a:extLst>
              </p:cNvPr>
              <p:cNvSpPr txBox="1"/>
              <p:nvPr/>
            </p:nvSpPr>
            <p:spPr>
              <a:xfrm>
                <a:off x="4661030" y="113910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9963080-6FF8-45B9-AE5E-19FDC7E88FEB}"/>
                  </a:ext>
                </a:extLst>
              </p:cNvPr>
              <p:cNvSpPr txBox="1"/>
              <p:nvPr/>
            </p:nvSpPr>
            <p:spPr>
              <a:xfrm>
                <a:off x="4756910" y="199769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6707E0B-786A-46D8-8E15-F0268B2D7DB7}"/>
                  </a:ext>
                </a:extLst>
              </p:cNvPr>
              <p:cNvSpPr txBox="1"/>
              <p:nvPr/>
            </p:nvSpPr>
            <p:spPr>
              <a:xfrm>
                <a:off x="3742738" y="191783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24B74D2-B466-4AC3-A403-72E93948D392}"/>
                  </a:ext>
                </a:extLst>
              </p:cNvPr>
              <p:cNvSpPr txBox="1"/>
              <p:nvPr/>
            </p:nvSpPr>
            <p:spPr>
              <a:xfrm>
                <a:off x="2400300" y="923882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19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8D11E34-94CA-47C3-968B-34D7FA4398C8}"/>
                  </a:ext>
                </a:extLst>
              </p:cNvPr>
              <p:cNvSpPr txBox="1"/>
              <p:nvPr/>
            </p:nvSpPr>
            <p:spPr>
              <a:xfrm>
                <a:off x="1382465" y="204100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19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C336D1C7-B7A7-414B-9B01-92596F3166EE}"/>
                  </a:ext>
                </a:extLst>
              </p:cNvPr>
              <p:cNvSpPr txBox="1"/>
              <p:nvPr/>
            </p:nvSpPr>
            <p:spPr>
              <a:xfrm>
                <a:off x="789194" y="249576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9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F2CFC5CF-0304-4F21-BCCB-DD3010FF85B7}"/>
                  </a:ext>
                </a:extLst>
              </p:cNvPr>
              <p:cNvSpPr txBox="1"/>
              <p:nvPr/>
            </p:nvSpPr>
            <p:spPr>
              <a:xfrm>
                <a:off x="1922836" y="2510121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24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B7A2052C-08DE-47BA-8086-96D0B3663A97}"/>
                  </a:ext>
                </a:extLst>
              </p:cNvPr>
              <p:cNvSpPr txBox="1"/>
              <p:nvPr/>
            </p:nvSpPr>
            <p:spPr>
              <a:xfrm>
                <a:off x="1710370" y="1837236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10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C6D47029-6177-406C-A870-52D979C28843}"/>
                  </a:ext>
                </a:extLst>
              </p:cNvPr>
              <p:cNvSpPr txBox="1"/>
              <p:nvPr/>
            </p:nvSpPr>
            <p:spPr>
              <a:xfrm>
                <a:off x="3437551" y="163759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652B0C6-FDA6-4654-A108-A80CADBCD43B}"/>
                  </a:ext>
                </a:extLst>
              </p:cNvPr>
              <p:cNvSpPr txBox="1"/>
              <p:nvPr/>
            </p:nvSpPr>
            <p:spPr>
              <a:xfrm>
                <a:off x="4056529" y="170581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</p:grp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CF8AEA80-8B3F-4CA4-B9A0-800C8527CC1F}"/>
              </a:ext>
            </a:extLst>
          </p:cNvPr>
          <p:cNvSpPr txBox="1"/>
          <p:nvPr/>
        </p:nvSpPr>
        <p:spPr>
          <a:xfrm>
            <a:off x="5695945" y="189682"/>
            <a:ext cx="954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X0104 = 09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X0308 = 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X0405 = 19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X0510 = 19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X0A09 = 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X1012 = 01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X1013 = 24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X1211 = 01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X1302 = 12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X1308 = 16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1F4C15-6827-441F-BB67-EC2788FE9610}"/>
              </a:ext>
            </a:extLst>
          </p:cNvPr>
          <p:cNvSpPr txBox="1"/>
          <p:nvPr/>
        </p:nvSpPr>
        <p:spPr>
          <a:xfrm>
            <a:off x="5695944" y="1436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Current flow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DDCB6890-BDEC-49F9-A6D8-37CBCFE21E2A}"/>
              </a:ext>
            </a:extLst>
          </p:cNvPr>
          <p:cNvSpPr txBox="1"/>
          <p:nvPr/>
        </p:nvSpPr>
        <p:spPr>
          <a:xfrm>
            <a:off x="6659665" y="189682"/>
            <a:ext cx="3374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X0104 = 01   flow*Cost =   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X0308 = 07   flow*Cost = 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X0405 = 05   flow*Cost =  95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X0510 = 04   flow*Cost =  76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X0A09 =  0   flow*Cost = 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X1012 = 03   flow*Cost =   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X1013 = 04   flow*Cost =  96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X1211 = 03   flow*Cost =   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X1302 = 05   flow*Cost =  60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X1308 = 08   flow*Cost = 128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--------------------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Feasible Value = 470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1301ED6F-FE94-4300-9C8D-FD3A3ECFC44E}"/>
              </a:ext>
            </a:extLst>
          </p:cNvPr>
          <p:cNvSpPr txBox="1"/>
          <p:nvPr/>
        </p:nvSpPr>
        <p:spPr>
          <a:xfrm>
            <a:off x="6650051" y="15233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Original Cost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E8681-6ABB-4BB2-8FDA-666E6470E397}"/>
              </a:ext>
            </a:extLst>
          </p:cNvPr>
          <p:cNvSpPr txBox="1"/>
          <p:nvPr/>
        </p:nvSpPr>
        <p:spPr>
          <a:xfrm>
            <a:off x="249508" y="3478013"/>
            <a:ext cx="6400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Confirm Equilibrium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Node	</a:t>
            </a:r>
            <a:r>
              <a:rPr lang="en-US" sz="900" dirty="0" err="1">
                <a:latin typeface="Consolas" panose="020B0609020204030204" pitchFamily="49" charset="0"/>
              </a:rPr>
              <a:t>FlowIn</a:t>
            </a:r>
            <a:r>
              <a:rPr lang="en-US" sz="900" dirty="0">
                <a:latin typeface="Consolas" panose="020B0609020204030204" pitchFamily="49" charset="0"/>
              </a:rPr>
              <a:t>   +	Supply	=	</a:t>
            </a:r>
            <a:r>
              <a:rPr lang="en-US" sz="900" dirty="0" err="1">
                <a:latin typeface="Consolas" panose="020B0609020204030204" pitchFamily="49" charset="0"/>
              </a:rPr>
              <a:t>FlowOut</a:t>
            </a:r>
            <a:r>
              <a:rPr lang="en-US" sz="900" dirty="0">
                <a:latin typeface="Consolas" panose="020B0609020204030204" pitchFamily="49" charset="0"/>
              </a:rPr>
              <a:t>   -	Demand	Balanced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01	0	9		9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02	12	0		0	-12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03	0	0		0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04	9	10		19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05	19	0		19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06	0	0		0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07	0	0		0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08	16	0		0	-16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09	0	0		0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10	19	6		(1+24)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11	1	0		0	-1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12	1	0		1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13	24	4		(12+16)	0	Yes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7B2903-E097-4DD1-AA14-2CB05C54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00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65">
            <a:extLst>
              <a:ext uri="{FF2B5EF4-FFF2-40B4-BE49-F238E27FC236}">
                <a16:creationId xmlns:a16="http://schemas.microsoft.com/office/drawing/2014/main" id="{1D4A97E7-F0B1-466C-9CDB-D6CFCB864182}"/>
              </a:ext>
            </a:extLst>
          </p:cNvPr>
          <p:cNvSpPr txBox="1"/>
          <p:nvPr/>
        </p:nvSpPr>
        <p:spPr>
          <a:xfrm>
            <a:off x="5701406" y="2101780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Phase </a:t>
            </a:r>
            <a:r>
              <a:rPr lang="en-US" sz="900" dirty="0">
                <a:latin typeface="Consolas" panose="020B0609020204030204" pitchFamily="49" charset="0"/>
                <a:cs typeface="Courier New" panose="02070309020205020404" pitchFamily="49" charset="0"/>
              </a:rPr>
              <a:t>II – Find the optimal solution from the network produced at the end of Phase I.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Starting cost = C0104*X0104 + C0405*X0405 + C0510*X0510 + C1012*X1012 + C1013*X1013 +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   C1211*X1211 + C1302*X1302 + C1308*X1308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 = 1*9 + 5*19 + 4*19 + 3*1 + 4*24 + 3*1 + 5*12 + 8*16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 = 470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C79F682-10A0-4D22-AA3A-A9D5DB18BA63}"/>
              </a:ext>
            </a:extLst>
          </p:cNvPr>
          <p:cNvSpPr txBox="1"/>
          <p:nvPr/>
        </p:nvSpPr>
        <p:spPr>
          <a:xfrm>
            <a:off x="321739" y="3440608"/>
            <a:ext cx="493720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Iteration I – Step 1: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Find (</a:t>
            </a:r>
            <a:r>
              <a:rPr lang="en-US" sz="900" dirty="0" err="1">
                <a:latin typeface="Consolas" panose="020B0609020204030204" pitchFamily="49" charset="0"/>
              </a:rPr>
              <a:t>wi</a:t>
            </a:r>
            <a:r>
              <a:rPr lang="en-US" sz="900" dirty="0">
                <a:latin typeface="Consolas" panose="020B0609020204030204" pitchFamily="49" charset="0"/>
              </a:rPr>
              <a:t> – </a:t>
            </a:r>
            <a:r>
              <a:rPr lang="en-US" sz="900" dirty="0" err="1">
                <a:latin typeface="Consolas" panose="020B0609020204030204" pitchFamily="49" charset="0"/>
              </a:rPr>
              <a:t>wj</a:t>
            </a:r>
            <a:r>
              <a:rPr lang="en-US" sz="900" dirty="0">
                <a:latin typeface="Consolas" panose="020B0609020204030204" pitchFamily="49" charset="0"/>
              </a:rPr>
              <a:t>) with w10 = 0 (first node with most links = 3) using basic links, original costs, and </a:t>
            </a:r>
            <a:r>
              <a:rPr lang="en-US" sz="900" dirty="0" err="1">
                <a:latin typeface="Consolas" panose="020B0609020204030204" pitchFamily="49" charset="0"/>
              </a:rPr>
              <a:t>wi-wj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Cij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w01 – w04 = C0104 = 1; w01 – 9 = 1; w01 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w04 – w05 = C0405 = 5; w04 – 4 = 5; w04 = 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w05 – </a:t>
            </a:r>
            <a:r>
              <a:rPr lang="en-US" sz="900" strike="sngStrike" dirty="0">
                <a:latin typeface="Consolas" panose="020B0609020204030204" pitchFamily="49" charset="0"/>
              </a:rPr>
              <a:t>w10</a:t>
            </a:r>
            <a:r>
              <a:rPr lang="en-US" sz="900" dirty="0">
                <a:latin typeface="Consolas" panose="020B0609020204030204" pitchFamily="49" charset="0"/>
              </a:rPr>
              <a:t> = C0510 = 4; w05 = 4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w10</a:t>
            </a:r>
            <a:r>
              <a:rPr lang="en-US" sz="900" dirty="0">
                <a:latin typeface="Consolas" panose="020B0609020204030204" pitchFamily="49" charset="0"/>
              </a:rPr>
              <a:t> – w12 = C1012 = 3; w12 = -3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w10</a:t>
            </a:r>
            <a:r>
              <a:rPr lang="en-US" sz="900" dirty="0">
                <a:latin typeface="Consolas" panose="020B0609020204030204" pitchFamily="49" charset="0"/>
              </a:rPr>
              <a:t> – w13 = C1013 = 4; w13 = -4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w12 – w11 = C1211 = 3; (-3) – w11 = 3; w11 = -6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w13 – w02 = C1302 = 5; (-4) – w02 = 5; w02 = -9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w13 – w08 = C1308 = 8; (-4) – w08 = 8; w08 = -12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Need to bring in nodes to solve for w3, w6, w7, and w9 (cheapest incoming)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w05 – w03 = C0503 = 4; 4 – w03 = 4; w03 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w05 – w06 = C0506 = 5; 4 – w06 = 5; w06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w12 – w07 = C1207 = 5; (-6) – w07 = 5; w07 = -11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w10 – w09 = C1009 = 9; 0 – w09 = 9; w09 = -9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C5F17D-3F32-4A25-88BA-844E60928180}"/>
              </a:ext>
            </a:extLst>
          </p:cNvPr>
          <p:cNvSpPr txBox="1"/>
          <p:nvPr/>
        </p:nvSpPr>
        <p:spPr>
          <a:xfrm>
            <a:off x="5695944" y="3440608"/>
            <a:ext cx="3374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2: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non-basic variable should be added to the basic group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X0112: w01 – w12 – C0112 = 10 – (-3) – 5 	 </a:t>
            </a:r>
            <a:r>
              <a:rPr lang="en-US" sz="900" dirty="0">
                <a:solidFill>
                  <a:schemeClr val="accent2"/>
                </a:solidFill>
                <a:latin typeface="Consolas" panose="020B0609020204030204" pitchFamily="49" charset="0"/>
              </a:rPr>
              <a:t>=  08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X0205: w02 – w05 – C0205 = (-9) – 4 – 6 	 = -19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X0206: w02 – w06 – C0206 = (-9) – (-1) – 7  = -15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X0308: w03 – w08 – C0308 = 0 – (-12) – 7 	 </a:t>
            </a:r>
            <a:r>
              <a:rPr lang="en-US" sz="900" dirty="0">
                <a:solidFill>
                  <a:schemeClr val="accent2"/>
                </a:solidFill>
                <a:latin typeface="Consolas" panose="020B0609020204030204" pitchFamily="49" charset="0"/>
              </a:rPr>
              <a:t>=  05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X0604: w06 – w04 – C0604 = (-1) – 9 – 1 	 = -11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X0802: w08 – w02 – C0802 = (-12) – (-9) – 7 = -10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X1304: w13 – w04 – C1304 = (-4) – 9 – 7 	 = -20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X1305: w13 – w05 – C1305 = (-4) – 4 – 10 	 = -18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95CC74A-31EC-4FB3-8CFF-0CF878DBB251}"/>
              </a:ext>
            </a:extLst>
          </p:cNvPr>
          <p:cNvSpPr txBox="1"/>
          <p:nvPr/>
        </p:nvSpPr>
        <p:spPr>
          <a:xfrm>
            <a:off x="9086657" y="3954980"/>
            <a:ext cx="2982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Pick the largest positive value, X0112 = 8, to add to basic group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B06829F-468B-4C9D-9FFA-AB8D64232DAC}"/>
              </a:ext>
            </a:extLst>
          </p:cNvPr>
          <p:cNvGrpSpPr/>
          <p:nvPr/>
        </p:nvGrpSpPr>
        <p:grpSpPr>
          <a:xfrm>
            <a:off x="321739" y="273865"/>
            <a:ext cx="4887539" cy="2720022"/>
            <a:chOff x="321739" y="273865"/>
            <a:chExt cx="4887539" cy="2720022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90B1AC2-96EE-461C-97ED-C058E495AF9B}"/>
                </a:ext>
              </a:extLst>
            </p:cNvPr>
            <p:cNvGrpSpPr/>
            <p:nvPr/>
          </p:nvGrpSpPr>
          <p:grpSpPr>
            <a:xfrm>
              <a:off x="321739" y="273865"/>
              <a:ext cx="4887539" cy="2720022"/>
              <a:chOff x="4203274" y="2139988"/>
              <a:chExt cx="4887539" cy="2720022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7C465018-1806-4D44-85A7-ED5198D15EFC}"/>
                  </a:ext>
                </a:extLst>
              </p:cNvPr>
              <p:cNvSpPr txBox="1"/>
              <p:nvPr/>
            </p:nvSpPr>
            <p:spPr>
              <a:xfrm>
                <a:off x="4567656" y="301074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6CC7CC3B-053C-4F21-811A-89AB8792A426}"/>
                  </a:ext>
                </a:extLst>
              </p:cNvPr>
              <p:cNvGrpSpPr/>
              <p:nvPr/>
            </p:nvGrpSpPr>
            <p:grpSpPr>
              <a:xfrm>
                <a:off x="5313957" y="2187826"/>
                <a:ext cx="457200" cy="470939"/>
                <a:chOff x="5313957" y="2187826"/>
                <a:chExt cx="457200" cy="470939"/>
              </a:xfrm>
            </p:grpSpPr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7B71959B-BBE8-46B0-A49C-CE50052FC30C}"/>
                    </a:ext>
                  </a:extLst>
                </p:cNvPr>
                <p:cNvSpPr txBox="1"/>
                <p:nvPr/>
              </p:nvSpPr>
              <p:spPr>
                <a:xfrm>
                  <a:off x="5369395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-12</a:t>
                  </a:r>
                </a:p>
              </p:txBody>
            </p:sp>
            <p:sp>
              <p:nvSpPr>
                <p:cNvPr id="263" name="Flowchart: Connector 262">
                  <a:extLst>
                    <a:ext uri="{FF2B5EF4-FFF2-40B4-BE49-F238E27FC236}">
                      <a16:creationId xmlns:a16="http://schemas.microsoft.com/office/drawing/2014/main" id="{4B56A262-121A-4DA4-A6AA-E6A6AF9CE85C}"/>
                    </a:ext>
                  </a:extLst>
                </p:cNvPr>
                <p:cNvSpPr/>
                <p:nvPr/>
              </p:nvSpPr>
              <p:spPr>
                <a:xfrm>
                  <a:off x="5313957" y="2187826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98DC9DB1-44DD-4E9B-95CA-F1677BF82174}"/>
                  </a:ext>
                </a:extLst>
              </p:cNvPr>
              <p:cNvGrpSpPr/>
              <p:nvPr/>
            </p:nvGrpSpPr>
            <p:grpSpPr>
              <a:xfrm>
                <a:off x="6420509" y="2185811"/>
                <a:ext cx="457200" cy="472954"/>
                <a:chOff x="6420509" y="2185811"/>
                <a:chExt cx="457200" cy="472954"/>
              </a:xfrm>
            </p:grpSpPr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C73F603F-1B4B-44D1-940B-A5FAF5828AE3}"/>
                    </a:ext>
                  </a:extLst>
                </p:cNvPr>
                <p:cNvSpPr txBox="1"/>
                <p:nvPr/>
              </p:nvSpPr>
              <p:spPr>
                <a:xfrm>
                  <a:off x="6480217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-16</a:t>
                  </a:r>
                </a:p>
              </p:txBody>
            </p:sp>
            <p:sp>
              <p:nvSpPr>
                <p:cNvPr id="261" name="Flowchart: Connector 260">
                  <a:extLst>
                    <a:ext uri="{FF2B5EF4-FFF2-40B4-BE49-F238E27FC236}">
                      <a16:creationId xmlns:a16="http://schemas.microsoft.com/office/drawing/2014/main" id="{ABF164E3-2CCE-43C5-81DA-BD5DD6AB4E3C}"/>
                    </a:ext>
                  </a:extLst>
                </p:cNvPr>
                <p:cNvSpPr/>
                <p:nvPr/>
              </p:nvSpPr>
              <p:spPr>
                <a:xfrm>
                  <a:off x="6420509" y="218581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D921BBF7-3745-4925-833A-1006F399C063}"/>
                  </a:ext>
                </a:extLst>
              </p:cNvPr>
              <p:cNvGrpSpPr/>
              <p:nvPr/>
            </p:nvGrpSpPr>
            <p:grpSpPr>
              <a:xfrm>
                <a:off x="7527061" y="2148229"/>
                <a:ext cx="457200" cy="468971"/>
                <a:chOff x="7527061" y="2148229"/>
                <a:chExt cx="457200" cy="468971"/>
              </a:xfrm>
            </p:grpSpPr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2DEE9587-A735-4A90-90A6-A3404135D954}"/>
                    </a:ext>
                  </a:extLst>
                </p:cNvPr>
                <p:cNvSpPr txBox="1"/>
                <p:nvPr/>
              </p:nvSpPr>
              <p:spPr>
                <a:xfrm>
                  <a:off x="7643687" y="240175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9</a:t>
                  </a:r>
                </a:p>
              </p:txBody>
            </p:sp>
            <p:sp>
              <p:nvSpPr>
                <p:cNvPr id="259" name="Flowchart: Connector 258">
                  <a:extLst>
                    <a:ext uri="{FF2B5EF4-FFF2-40B4-BE49-F238E27FC236}">
                      <a16:creationId xmlns:a16="http://schemas.microsoft.com/office/drawing/2014/main" id="{9A6456C6-1A67-40EB-AA12-2A8AFEEEB33A}"/>
                    </a:ext>
                  </a:extLst>
                </p:cNvPr>
                <p:cNvSpPr/>
                <p:nvPr/>
              </p:nvSpPr>
              <p:spPr>
                <a:xfrm>
                  <a:off x="7527061" y="214822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203" name="Flowchart: Connector 202">
                <a:extLst>
                  <a:ext uri="{FF2B5EF4-FFF2-40B4-BE49-F238E27FC236}">
                    <a16:creationId xmlns:a16="http://schemas.microsoft.com/office/drawing/2014/main" id="{4D5F62CB-CA71-4AB6-8B80-C66AC8AF9127}"/>
                  </a:ext>
                </a:extLst>
              </p:cNvPr>
              <p:cNvSpPr/>
              <p:nvPr/>
            </p:nvSpPr>
            <p:spPr>
              <a:xfrm>
                <a:off x="8633613" y="213998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04" name="Flowchart: Connector 203">
                <a:extLst>
                  <a:ext uri="{FF2B5EF4-FFF2-40B4-BE49-F238E27FC236}">
                    <a16:creationId xmlns:a16="http://schemas.microsoft.com/office/drawing/2014/main" id="{409248FE-67FA-4F53-83E4-3DB168AA97FD}"/>
                  </a:ext>
                </a:extLst>
              </p:cNvPr>
              <p:cNvSpPr/>
              <p:nvPr/>
            </p:nvSpPr>
            <p:spPr>
              <a:xfrm>
                <a:off x="5313957" y="326684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05" name="Flowchart: Connector 204">
                <a:extLst>
                  <a:ext uri="{FF2B5EF4-FFF2-40B4-BE49-F238E27FC236}">
                    <a16:creationId xmlns:a16="http://schemas.microsoft.com/office/drawing/2014/main" id="{FB8B269A-BFEF-4CDD-A375-48726FBC1C1B}"/>
                  </a:ext>
                </a:extLst>
              </p:cNvPr>
              <p:cNvSpPr/>
              <p:nvPr/>
            </p:nvSpPr>
            <p:spPr>
              <a:xfrm>
                <a:off x="6420509" y="3264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18553CEF-D712-43F9-8EF9-1848C73FEAF6}"/>
                  </a:ext>
                </a:extLst>
              </p:cNvPr>
              <p:cNvGrpSpPr/>
              <p:nvPr/>
            </p:nvGrpSpPr>
            <p:grpSpPr>
              <a:xfrm>
                <a:off x="7527061" y="3227244"/>
                <a:ext cx="457200" cy="469055"/>
                <a:chOff x="7527061" y="3227244"/>
                <a:chExt cx="457200" cy="469055"/>
              </a:xfrm>
            </p:grpSpPr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A9412322-C6EE-4DDE-BE39-8D82EB5B5455}"/>
                    </a:ext>
                  </a:extLst>
                </p:cNvPr>
                <p:cNvSpPr txBox="1"/>
                <p:nvPr/>
              </p:nvSpPr>
              <p:spPr>
                <a:xfrm>
                  <a:off x="7620873" y="3480855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10</a:t>
                  </a:r>
                </a:p>
              </p:txBody>
            </p:sp>
            <p:sp>
              <p:nvSpPr>
                <p:cNvPr id="257" name="Flowchart: Connector 256">
                  <a:extLst>
                    <a:ext uri="{FF2B5EF4-FFF2-40B4-BE49-F238E27FC236}">
                      <a16:creationId xmlns:a16="http://schemas.microsoft.com/office/drawing/2014/main" id="{201E5E98-C159-470C-8560-15034DF41AF4}"/>
                    </a:ext>
                  </a:extLst>
                </p:cNvPr>
                <p:cNvSpPr/>
                <p:nvPr/>
              </p:nvSpPr>
              <p:spPr>
                <a:xfrm>
                  <a:off x="7527061" y="322724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207" name="Flowchart: Connector 206">
                <a:extLst>
                  <a:ext uri="{FF2B5EF4-FFF2-40B4-BE49-F238E27FC236}">
                    <a16:creationId xmlns:a16="http://schemas.microsoft.com/office/drawing/2014/main" id="{3A7C6F19-E8B4-442A-96B5-FFABA444BBEF}"/>
                  </a:ext>
                </a:extLst>
              </p:cNvPr>
              <p:cNvSpPr/>
              <p:nvPr/>
            </p:nvSpPr>
            <p:spPr>
              <a:xfrm>
                <a:off x="8633613" y="3219003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208" name="Flowchart: Connector 207">
                <a:extLst>
                  <a:ext uri="{FF2B5EF4-FFF2-40B4-BE49-F238E27FC236}">
                    <a16:creationId xmlns:a16="http://schemas.microsoft.com/office/drawing/2014/main" id="{1223E3C1-2828-49F0-96AD-D6088FE4CF37}"/>
                  </a:ext>
                </a:extLst>
              </p:cNvPr>
              <p:cNvSpPr/>
              <p:nvPr/>
            </p:nvSpPr>
            <p:spPr>
              <a:xfrm>
                <a:off x="4203274" y="326684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8DC9F3A5-BF6E-496A-BE76-FA5AED66FF1F}"/>
                  </a:ext>
                </a:extLst>
              </p:cNvPr>
              <p:cNvGrpSpPr/>
              <p:nvPr/>
            </p:nvGrpSpPr>
            <p:grpSpPr>
              <a:xfrm>
                <a:off x="5313957" y="4388199"/>
                <a:ext cx="457200" cy="471811"/>
                <a:chOff x="5313957" y="4388199"/>
                <a:chExt cx="457200" cy="471811"/>
              </a:xfrm>
            </p:grpSpPr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BF48C336-40A0-415A-8928-D52E538B4D3E}"/>
                    </a:ext>
                  </a:extLst>
                </p:cNvPr>
                <p:cNvSpPr txBox="1"/>
                <p:nvPr/>
              </p:nvSpPr>
              <p:spPr>
                <a:xfrm>
                  <a:off x="5424576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6</a:t>
                  </a:r>
                </a:p>
              </p:txBody>
            </p:sp>
            <p:sp>
              <p:nvSpPr>
                <p:cNvPr id="255" name="Flowchart: Connector 254">
                  <a:extLst>
                    <a:ext uri="{FF2B5EF4-FFF2-40B4-BE49-F238E27FC236}">
                      <a16:creationId xmlns:a16="http://schemas.microsoft.com/office/drawing/2014/main" id="{7F37AE14-7B47-4923-A0C2-C20E0340DACB}"/>
                    </a:ext>
                  </a:extLst>
                </p:cNvPr>
                <p:cNvSpPr/>
                <p:nvPr/>
              </p:nvSpPr>
              <p:spPr>
                <a:xfrm>
                  <a:off x="5313957" y="438819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DDEFFCF0-730F-4B59-B608-3CC126B592B4}"/>
                  </a:ext>
                </a:extLst>
              </p:cNvPr>
              <p:cNvGrpSpPr/>
              <p:nvPr/>
            </p:nvGrpSpPr>
            <p:grpSpPr>
              <a:xfrm>
                <a:off x="6420509" y="4386184"/>
                <a:ext cx="457200" cy="473826"/>
                <a:chOff x="6420509" y="4386184"/>
                <a:chExt cx="457200" cy="473826"/>
              </a:xfrm>
            </p:grpSpPr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CCB8A3A9-D4E5-4999-AA9F-42073574AF57}"/>
                    </a:ext>
                  </a:extLst>
                </p:cNvPr>
                <p:cNvSpPr txBox="1"/>
                <p:nvPr/>
              </p:nvSpPr>
              <p:spPr>
                <a:xfrm>
                  <a:off x="6531128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4</a:t>
                  </a:r>
                </a:p>
              </p:txBody>
            </p:sp>
            <p:sp>
              <p:nvSpPr>
                <p:cNvPr id="253" name="Flowchart: Connector 252">
                  <a:extLst>
                    <a:ext uri="{FF2B5EF4-FFF2-40B4-BE49-F238E27FC236}">
                      <a16:creationId xmlns:a16="http://schemas.microsoft.com/office/drawing/2014/main" id="{1807C746-BF6C-4558-9DA7-35CC9408CD5B}"/>
                    </a:ext>
                  </a:extLst>
                </p:cNvPr>
                <p:cNvSpPr/>
                <p:nvPr/>
              </p:nvSpPr>
              <p:spPr>
                <a:xfrm>
                  <a:off x="6420509" y="438618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F2BA7F43-336E-4B1E-8EE2-C2A70033E307}"/>
                  </a:ext>
                </a:extLst>
              </p:cNvPr>
              <p:cNvGrpSpPr/>
              <p:nvPr/>
            </p:nvGrpSpPr>
            <p:grpSpPr>
              <a:xfrm>
                <a:off x="8633613" y="4340361"/>
                <a:ext cx="457200" cy="468983"/>
                <a:chOff x="8633613" y="4340361"/>
                <a:chExt cx="457200" cy="468983"/>
              </a:xfrm>
            </p:grpSpPr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F25A3C87-3B53-4483-8ADA-258089EF05BE}"/>
                    </a:ext>
                  </a:extLst>
                </p:cNvPr>
                <p:cNvSpPr txBox="1"/>
                <p:nvPr/>
              </p:nvSpPr>
              <p:spPr>
                <a:xfrm>
                  <a:off x="8728202" y="4593900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</a:t>
                  </a:r>
                </a:p>
              </p:txBody>
            </p:sp>
            <p:sp>
              <p:nvSpPr>
                <p:cNvPr id="251" name="Flowchart: Connector 250">
                  <a:extLst>
                    <a:ext uri="{FF2B5EF4-FFF2-40B4-BE49-F238E27FC236}">
                      <a16:creationId xmlns:a16="http://schemas.microsoft.com/office/drawing/2014/main" id="{B684B5F5-30F5-4C2D-AA18-E45F07939148}"/>
                    </a:ext>
                  </a:extLst>
                </p:cNvPr>
                <p:cNvSpPr/>
                <p:nvPr/>
              </p:nvSpPr>
              <p:spPr>
                <a:xfrm>
                  <a:off x="8633613" y="434036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212" name="Flowchart: Connector 211">
                <a:extLst>
                  <a:ext uri="{FF2B5EF4-FFF2-40B4-BE49-F238E27FC236}">
                    <a16:creationId xmlns:a16="http://schemas.microsoft.com/office/drawing/2014/main" id="{33633F04-0751-4955-95F2-E3D3465D57B0}"/>
                  </a:ext>
                </a:extLst>
              </p:cNvPr>
              <p:cNvSpPr/>
              <p:nvPr/>
            </p:nvSpPr>
            <p:spPr>
              <a:xfrm>
                <a:off x="4203274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8E89E3FE-0856-4CDD-AA71-2E5485E89027}"/>
                  </a:ext>
                </a:extLst>
              </p:cNvPr>
              <p:cNvCxnSpPr>
                <a:stCxn id="263" idx="3"/>
                <a:endCxn id="208" idx="7"/>
              </p:cNvCxnSpPr>
              <p:nvPr/>
            </p:nvCxnSpPr>
            <p:spPr>
              <a:xfrm flipH="1">
                <a:off x="4593519" y="2578071"/>
                <a:ext cx="787393" cy="75572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357D5935-0F8D-476B-A73C-57CECCACCFDD}"/>
                  </a:ext>
                </a:extLst>
              </p:cNvPr>
              <p:cNvCxnSpPr>
                <a:stCxn id="263" idx="4"/>
                <a:endCxn id="204" idx="0"/>
              </p:cNvCxnSpPr>
              <p:nvPr/>
            </p:nvCxnSpPr>
            <p:spPr>
              <a:xfrm>
                <a:off x="5542557" y="2645026"/>
                <a:ext cx="0" cy="6218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68DF05BF-D28C-4309-BBE8-8A0B6F31EDE6}"/>
                  </a:ext>
                </a:extLst>
              </p:cNvPr>
              <p:cNvCxnSpPr>
                <a:stCxn id="261" idx="2"/>
                <a:endCxn id="263" idx="6"/>
              </p:cNvCxnSpPr>
              <p:nvPr/>
            </p:nvCxnSpPr>
            <p:spPr>
              <a:xfrm flipH="1">
                <a:off x="5771157" y="2414411"/>
                <a:ext cx="649352" cy="20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2DD93364-BE29-432F-8384-EAC49996A75F}"/>
                  </a:ext>
                </a:extLst>
              </p:cNvPr>
              <p:cNvCxnSpPr>
                <a:stCxn id="259" idx="4"/>
                <a:endCxn id="257" idx="0"/>
              </p:cNvCxnSpPr>
              <p:nvPr/>
            </p:nvCxnSpPr>
            <p:spPr>
              <a:xfrm>
                <a:off x="7755661" y="2605429"/>
                <a:ext cx="0" cy="621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3B7DCBA7-8884-42EB-8FF9-AF9826B15BF5}"/>
                  </a:ext>
                </a:extLst>
              </p:cNvPr>
              <p:cNvCxnSpPr>
                <a:stCxn id="259" idx="5"/>
                <a:endCxn id="207" idx="1"/>
              </p:cNvCxnSpPr>
              <p:nvPr/>
            </p:nvCxnSpPr>
            <p:spPr>
              <a:xfrm>
                <a:off x="7917306" y="2538474"/>
                <a:ext cx="783262" cy="74748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67DB68A9-2821-4569-A50B-8EFB5E202CC1}"/>
                  </a:ext>
                </a:extLst>
              </p:cNvPr>
              <p:cNvCxnSpPr>
                <a:stCxn id="204" idx="2"/>
                <a:endCxn id="208" idx="6"/>
              </p:cNvCxnSpPr>
              <p:nvPr/>
            </p:nvCxnSpPr>
            <p:spPr>
              <a:xfrm flipH="1">
                <a:off x="4660474" y="3495441"/>
                <a:ext cx="653483" cy="0"/>
              </a:xfrm>
              <a:prstGeom prst="straightConnector1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06C05DE8-F7C9-4442-A003-D4812D7BDEB3}"/>
                  </a:ext>
                </a:extLst>
              </p:cNvPr>
              <p:cNvCxnSpPr>
                <a:stCxn id="204" idx="6"/>
                <a:endCxn id="205" idx="2"/>
              </p:cNvCxnSpPr>
              <p:nvPr/>
            </p:nvCxnSpPr>
            <p:spPr>
              <a:xfrm flipV="1">
                <a:off x="5771157" y="3493426"/>
                <a:ext cx="649352" cy="2015"/>
              </a:xfrm>
              <a:prstGeom prst="straightConnector1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0893AC71-B377-46AB-A126-1D6727533C45}"/>
                  </a:ext>
                </a:extLst>
              </p:cNvPr>
              <p:cNvCxnSpPr>
                <a:stCxn id="204" idx="4"/>
                <a:endCxn id="255" idx="0"/>
              </p:cNvCxnSpPr>
              <p:nvPr/>
            </p:nvCxnSpPr>
            <p:spPr>
              <a:xfrm>
                <a:off x="5542557" y="3724041"/>
                <a:ext cx="0" cy="664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or: Curved 220">
                <a:extLst>
                  <a:ext uri="{FF2B5EF4-FFF2-40B4-BE49-F238E27FC236}">
                    <a16:creationId xmlns:a16="http://schemas.microsoft.com/office/drawing/2014/main" id="{086CAF39-5F7A-4878-903C-F32E198F4D7D}"/>
                  </a:ext>
                </a:extLst>
              </p:cNvPr>
              <p:cNvCxnSpPr>
                <a:stCxn id="257" idx="1"/>
                <a:endCxn id="204" idx="7"/>
              </p:cNvCxnSpPr>
              <p:nvPr/>
            </p:nvCxnSpPr>
            <p:spPr>
              <a:xfrm rot="16200000" flipH="1" flipV="1">
                <a:off x="6629310" y="2369090"/>
                <a:ext cx="39597" cy="1889814"/>
              </a:xfrm>
              <a:prstGeom prst="curvedConnector3">
                <a:avLst>
                  <a:gd name="adj1" fmla="val -74640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A8414A1B-F087-4BAC-B576-69E55A92EB7D}"/>
                  </a:ext>
                </a:extLst>
              </p:cNvPr>
              <p:cNvCxnSpPr>
                <a:stCxn id="207" idx="0"/>
                <a:endCxn id="203" idx="4"/>
              </p:cNvCxnSpPr>
              <p:nvPr/>
            </p:nvCxnSpPr>
            <p:spPr>
              <a:xfrm flipV="1">
                <a:off x="8862213" y="2597188"/>
                <a:ext cx="0" cy="621815"/>
              </a:xfrm>
              <a:prstGeom prst="straightConnector1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0BC3B137-3FA3-45B5-953D-FF8519A06ACC}"/>
                  </a:ext>
                </a:extLst>
              </p:cNvPr>
              <p:cNvCxnSpPr>
                <a:stCxn id="207" idx="4"/>
                <a:endCxn id="251" idx="0"/>
              </p:cNvCxnSpPr>
              <p:nvPr/>
            </p:nvCxnSpPr>
            <p:spPr>
              <a:xfrm>
                <a:off x="8862213" y="3676203"/>
                <a:ext cx="0" cy="664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B2A5CFC3-1DAD-4AB6-9875-8BE669B1FB2D}"/>
                  </a:ext>
                </a:extLst>
              </p:cNvPr>
              <p:cNvCxnSpPr>
                <a:stCxn id="255" idx="2"/>
                <a:endCxn id="212" idx="6"/>
              </p:cNvCxnSpPr>
              <p:nvPr/>
            </p:nvCxnSpPr>
            <p:spPr>
              <a:xfrm flipH="1">
                <a:off x="4660474" y="4616799"/>
                <a:ext cx="65348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A04E9157-66A3-4310-A57B-754AD700B8BD}"/>
                  </a:ext>
                </a:extLst>
              </p:cNvPr>
              <p:cNvCxnSpPr>
                <a:stCxn id="255" idx="6"/>
                <a:endCxn id="253" idx="2"/>
              </p:cNvCxnSpPr>
              <p:nvPr/>
            </p:nvCxnSpPr>
            <p:spPr>
              <a:xfrm flipV="1">
                <a:off x="5771157" y="4614784"/>
                <a:ext cx="649352" cy="20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nector: Curved 225">
                <a:extLst>
                  <a:ext uri="{FF2B5EF4-FFF2-40B4-BE49-F238E27FC236}">
                    <a16:creationId xmlns:a16="http://schemas.microsoft.com/office/drawing/2014/main" id="{3D753FD3-7777-4EF9-8C01-83B26B998DED}"/>
                  </a:ext>
                </a:extLst>
              </p:cNvPr>
              <p:cNvCxnSpPr>
                <a:stCxn id="255" idx="7"/>
                <a:endCxn id="207" idx="3"/>
              </p:cNvCxnSpPr>
              <p:nvPr/>
            </p:nvCxnSpPr>
            <p:spPr>
              <a:xfrm rot="5400000" flipH="1" flipV="1">
                <a:off x="6779432" y="2534018"/>
                <a:ext cx="845906" cy="2996366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09D02385-6D46-4B59-A2EB-68C6695D1D12}"/>
                  </a:ext>
                </a:extLst>
              </p:cNvPr>
              <p:cNvCxnSpPr>
                <a:stCxn id="253" idx="1"/>
                <a:endCxn id="204" idx="5"/>
              </p:cNvCxnSpPr>
              <p:nvPr/>
            </p:nvCxnSpPr>
            <p:spPr>
              <a:xfrm flipH="1" flipV="1">
                <a:off x="5704202" y="3657086"/>
                <a:ext cx="783262" cy="79605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nector: Curved 227">
                <a:extLst>
                  <a:ext uri="{FF2B5EF4-FFF2-40B4-BE49-F238E27FC236}">
                    <a16:creationId xmlns:a16="http://schemas.microsoft.com/office/drawing/2014/main" id="{75D115F6-D8CA-4A07-AD24-0427681A690F}"/>
                  </a:ext>
                </a:extLst>
              </p:cNvPr>
              <p:cNvCxnSpPr>
                <a:stCxn id="253" idx="0"/>
                <a:endCxn id="263" idx="5"/>
              </p:cNvCxnSpPr>
              <p:nvPr/>
            </p:nvCxnSpPr>
            <p:spPr>
              <a:xfrm rot="16200000" flipV="1">
                <a:off x="5272600" y="3009674"/>
                <a:ext cx="1808113" cy="944907"/>
              </a:xfrm>
              <a:prstGeom prst="curvedConnector3">
                <a:avLst>
                  <a:gd name="adj1" fmla="val 3942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nector: Curved 228">
                <a:extLst>
                  <a:ext uri="{FF2B5EF4-FFF2-40B4-BE49-F238E27FC236}">
                    <a16:creationId xmlns:a16="http://schemas.microsoft.com/office/drawing/2014/main" id="{0C4DC2D8-94E6-489D-A215-E1F6615803E2}"/>
                  </a:ext>
                </a:extLst>
              </p:cNvPr>
              <p:cNvCxnSpPr>
                <a:cxnSpLocks/>
                <a:stCxn id="253" idx="6"/>
                <a:endCxn id="261" idx="6"/>
              </p:cNvCxnSpPr>
              <p:nvPr/>
            </p:nvCxnSpPr>
            <p:spPr>
              <a:xfrm flipV="1">
                <a:off x="6877709" y="2414411"/>
                <a:ext cx="12700" cy="2200373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nector: Curved 229">
                <a:extLst>
                  <a:ext uri="{FF2B5EF4-FFF2-40B4-BE49-F238E27FC236}">
                    <a16:creationId xmlns:a16="http://schemas.microsoft.com/office/drawing/2014/main" id="{EFEADAE6-CEF5-4601-BBF1-331DCC0CD3AA}"/>
                  </a:ext>
                </a:extLst>
              </p:cNvPr>
              <p:cNvCxnSpPr>
                <a:stCxn id="253" idx="5"/>
                <a:endCxn id="256" idx="3"/>
              </p:cNvCxnSpPr>
              <p:nvPr/>
            </p:nvCxnSpPr>
            <p:spPr>
              <a:xfrm rot="5400000" flipH="1" flipV="1">
                <a:off x="6765516" y="3633814"/>
                <a:ext cx="1187852" cy="1097377"/>
              </a:xfrm>
              <a:prstGeom prst="curvedConnector4">
                <a:avLst>
                  <a:gd name="adj1" fmla="val -10185"/>
                  <a:gd name="adj2" fmla="val 114771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43693869-809D-4052-BF58-03BF789DC177}"/>
                  </a:ext>
                </a:extLst>
              </p:cNvPr>
              <p:cNvSpPr txBox="1"/>
              <p:nvPr/>
            </p:nvSpPr>
            <p:spPr>
              <a:xfrm>
                <a:off x="4679958" y="325137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FC928EA2-8839-4E8E-96E3-699810F3F459}"/>
                  </a:ext>
                </a:extLst>
              </p:cNvPr>
              <p:cNvSpPr txBox="1"/>
              <p:nvPr/>
            </p:nvSpPr>
            <p:spPr>
              <a:xfrm>
                <a:off x="5500491" y="296288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6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8096846-1B9E-4792-BA18-44943C20B168}"/>
                  </a:ext>
                </a:extLst>
              </p:cNvPr>
              <p:cNvSpPr txBox="1"/>
              <p:nvPr/>
            </p:nvSpPr>
            <p:spPr>
              <a:xfrm>
                <a:off x="5701468" y="262224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6DF37A1-57E9-473C-9B19-28E35FCE3E5C}"/>
                  </a:ext>
                </a:extLst>
              </p:cNvPr>
              <p:cNvSpPr txBox="1"/>
              <p:nvPr/>
            </p:nvSpPr>
            <p:spPr>
              <a:xfrm>
                <a:off x="5784530" y="21740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286ADB13-2BD7-47F2-9339-4FA99918F63E}"/>
                  </a:ext>
                </a:extLst>
              </p:cNvPr>
              <p:cNvSpPr txBox="1"/>
              <p:nvPr/>
            </p:nvSpPr>
            <p:spPr>
              <a:xfrm>
                <a:off x="6615356" y="269110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0F9B3672-3E4D-41B8-9734-99175470DA81}"/>
                  </a:ext>
                </a:extLst>
              </p:cNvPr>
              <p:cNvSpPr txBox="1"/>
              <p:nvPr/>
            </p:nvSpPr>
            <p:spPr>
              <a:xfrm>
                <a:off x="6895352" y="219874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8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74E36D7F-10D1-454D-A168-31C80DB7A090}"/>
                  </a:ext>
                </a:extLst>
              </p:cNvPr>
              <p:cNvSpPr txBox="1"/>
              <p:nvPr/>
            </p:nvSpPr>
            <p:spPr>
              <a:xfrm>
                <a:off x="7720843" y="292882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E4ABD0F-F0BE-40A1-B9F2-1E2208D603C7}"/>
                  </a:ext>
                </a:extLst>
              </p:cNvPr>
              <p:cNvSpPr txBox="1"/>
              <p:nvPr/>
            </p:nvSpPr>
            <p:spPr>
              <a:xfrm>
                <a:off x="8837277" y="264683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4599B78E-A2E0-4BEE-AE17-A2F647003F2C}"/>
                  </a:ext>
                </a:extLst>
              </p:cNvPr>
              <p:cNvSpPr txBox="1"/>
              <p:nvPr/>
            </p:nvSpPr>
            <p:spPr>
              <a:xfrm>
                <a:off x="8542565" y="30052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194BB83-3EB1-455B-97A2-45A6AE4E53D4}"/>
                  </a:ext>
                </a:extLst>
              </p:cNvPr>
              <p:cNvSpPr txBox="1"/>
              <p:nvPr/>
            </p:nvSpPr>
            <p:spPr>
              <a:xfrm>
                <a:off x="8833279" y="404484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1E80BAD-6F7C-4A43-82DD-835436C577ED}"/>
                  </a:ext>
                </a:extLst>
              </p:cNvPr>
              <p:cNvSpPr txBox="1"/>
              <p:nvPr/>
            </p:nvSpPr>
            <p:spPr>
              <a:xfrm>
                <a:off x="8573632" y="3653481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0B69D464-632F-44A5-90BA-212400AFB87C}"/>
                  </a:ext>
                </a:extLst>
              </p:cNvPr>
              <p:cNvSpPr txBox="1"/>
              <p:nvPr/>
            </p:nvSpPr>
            <p:spPr>
              <a:xfrm>
                <a:off x="6165278" y="325595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2361114-ACF7-4E05-A451-F32F4301FE70}"/>
                  </a:ext>
                </a:extLst>
              </p:cNvPr>
              <p:cNvSpPr txBox="1"/>
              <p:nvPr/>
            </p:nvSpPr>
            <p:spPr>
              <a:xfrm>
                <a:off x="5817336" y="308070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FC90718-45AC-4519-81C9-6B53D3B0F176}"/>
                  </a:ext>
                </a:extLst>
              </p:cNvPr>
              <p:cNvSpPr txBox="1"/>
              <p:nvPr/>
            </p:nvSpPr>
            <p:spPr>
              <a:xfrm>
                <a:off x="5516597" y="409006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179D5EE8-6410-462F-998C-E5C0FD980A49}"/>
                  </a:ext>
                </a:extLst>
              </p:cNvPr>
              <p:cNvSpPr txBox="1"/>
              <p:nvPr/>
            </p:nvSpPr>
            <p:spPr>
              <a:xfrm>
                <a:off x="4670729" y="436188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9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30B25DB-44A2-403D-8736-E8C88598C3EF}"/>
                  </a:ext>
                </a:extLst>
              </p:cNvPr>
              <p:cNvSpPr txBox="1"/>
              <p:nvPr/>
            </p:nvSpPr>
            <p:spPr>
              <a:xfrm>
                <a:off x="6158925" y="435967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40479F5C-E15D-44C2-99CB-2697C75EDE50}"/>
                  </a:ext>
                </a:extLst>
              </p:cNvPr>
              <p:cNvSpPr txBox="1"/>
              <p:nvPr/>
            </p:nvSpPr>
            <p:spPr>
              <a:xfrm>
                <a:off x="5591905" y="3703359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10</a:t>
                </a: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27A006AF-2AAC-4CA8-AA8F-980550E13B9D}"/>
                  </a:ext>
                </a:extLst>
              </p:cNvPr>
              <p:cNvSpPr txBox="1"/>
              <p:nvPr/>
            </p:nvSpPr>
            <p:spPr>
              <a:xfrm>
                <a:off x="7319086" y="350371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081319C6-BB8E-4933-8E9D-9E7198CC710C}"/>
                  </a:ext>
                </a:extLst>
              </p:cNvPr>
              <p:cNvSpPr txBox="1"/>
              <p:nvPr/>
            </p:nvSpPr>
            <p:spPr>
              <a:xfrm>
                <a:off x="7938064" y="357193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6172548-09A9-42F8-9BDC-CEAF576C23A3}"/>
                </a:ext>
              </a:extLst>
            </p:cNvPr>
            <p:cNvGrpSpPr/>
            <p:nvPr/>
          </p:nvGrpSpPr>
          <p:grpSpPr>
            <a:xfrm>
              <a:off x="321739" y="273865"/>
              <a:ext cx="4887539" cy="2720022"/>
              <a:chOff x="321739" y="273865"/>
              <a:chExt cx="4887539" cy="2720022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B73C121-E9A0-4C18-8D50-914232875421}"/>
                  </a:ext>
                </a:extLst>
              </p:cNvPr>
              <p:cNvSpPr txBox="1"/>
              <p:nvPr/>
            </p:nvSpPr>
            <p:spPr>
              <a:xfrm>
                <a:off x="686121" y="114461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030D9B20-24EE-44C2-854F-98CC91B6A655}"/>
                  </a:ext>
                </a:extLst>
              </p:cNvPr>
              <p:cNvGrpSpPr/>
              <p:nvPr/>
            </p:nvGrpSpPr>
            <p:grpSpPr>
              <a:xfrm>
                <a:off x="1432422" y="321703"/>
                <a:ext cx="457200" cy="470939"/>
                <a:chOff x="5313957" y="2187826"/>
                <a:chExt cx="457200" cy="470939"/>
              </a:xfrm>
            </p:grpSpPr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46573555-CC31-4F00-9456-8DC22B08B3AA}"/>
                    </a:ext>
                  </a:extLst>
                </p:cNvPr>
                <p:cNvSpPr txBox="1"/>
                <p:nvPr/>
              </p:nvSpPr>
              <p:spPr>
                <a:xfrm>
                  <a:off x="5369395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-12</a:t>
                  </a:r>
                </a:p>
              </p:txBody>
            </p:sp>
            <p:sp>
              <p:nvSpPr>
                <p:cNvPr id="198" name="Flowchart: Connector 197">
                  <a:extLst>
                    <a:ext uri="{FF2B5EF4-FFF2-40B4-BE49-F238E27FC236}">
                      <a16:creationId xmlns:a16="http://schemas.microsoft.com/office/drawing/2014/main" id="{C3225605-5A29-4659-AA7F-4F17376B9497}"/>
                    </a:ext>
                  </a:extLst>
                </p:cNvPr>
                <p:cNvSpPr/>
                <p:nvPr/>
              </p:nvSpPr>
              <p:spPr>
                <a:xfrm>
                  <a:off x="5313957" y="2187826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9A1A671A-9B68-4B72-B24B-C5D4A8CAC77D}"/>
                  </a:ext>
                </a:extLst>
              </p:cNvPr>
              <p:cNvGrpSpPr/>
              <p:nvPr/>
            </p:nvGrpSpPr>
            <p:grpSpPr>
              <a:xfrm>
                <a:off x="2538974" y="319688"/>
                <a:ext cx="457200" cy="472954"/>
                <a:chOff x="6420509" y="2185811"/>
                <a:chExt cx="457200" cy="472954"/>
              </a:xfrm>
            </p:grpSpPr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BDC5B065-97C4-487D-912F-8C352C39E9AA}"/>
                    </a:ext>
                  </a:extLst>
                </p:cNvPr>
                <p:cNvSpPr txBox="1"/>
                <p:nvPr/>
              </p:nvSpPr>
              <p:spPr>
                <a:xfrm>
                  <a:off x="6480217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-16</a:t>
                  </a:r>
                </a:p>
              </p:txBody>
            </p:sp>
            <p:sp>
              <p:nvSpPr>
                <p:cNvPr id="196" name="Flowchart: Connector 195">
                  <a:extLst>
                    <a:ext uri="{FF2B5EF4-FFF2-40B4-BE49-F238E27FC236}">
                      <a16:creationId xmlns:a16="http://schemas.microsoft.com/office/drawing/2014/main" id="{9FA820DC-24AB-4B40-BC42-A5638F0E41B9}"/>
                    </a:ext>
                  </a:extLst>
                </p:cNvPr>
                <p:cNvSpPr/>
                <p:nvPr/>
              </p:nvSpPr>
              <p:spPr>
                <a:xfrm>
                  <a:off x="6420509" y="218581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672B215B-041F-4578-ADBE-DBA7765C555D}"/>
                  </a:ext>
                </a:extLst>
              </p:cNvPr>
              <p:cNvGrpSpPr/>
              <p:nvPr/>
            </p:nvGrpSpPr>
            <p:grpSpPr>
              <a:xfrm>
                <a:off x="3645526" y="282106"/>
                <a:ext cx="457200" cy="468971"/>
                <a:chOff x="7527061" y="2148229"/>
                <a:chExt cx="457200" cy="468971"/>
              </a:xfrm>
            </p:grpSpPr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141CB63F-18C7-4433-BF39-B64921EC56C6}"/>
                    </a:ext>
                  </a:extLst>
                </p:cNvPr>
                <p:cNvSpPr txBox="1"/>
                <p:nvPr/>
              </p:nvSpPr>
              <p:spPr>
                <a:xfrm>
                  <a:off x="7643687" y="240175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9</a:t>
                  </a:r>
                </a:p>
              </p:txBody>
            </p:sp>
            <p:sp>
              <p:nvSpPr>
                <p:cNvPr id="194" name="Flowchart: Connector 193">
                  <a:extLst>
                    <a:ext uri="{FF2B5EF4-FFF2-40B4-BE49-F238E27FC236}">
                      <a16:creationId xmlns:a16="http://schemas.microsoft.com/office/drawing/2014/main" id="{58C9F8FF-9BCB-4908-9F54-993045F79D5F}"/>
                    </a:ext>
                  </a:extLst>
                </p:cNvPr>
                <p:cNvSpPr/>
                <p:nvPr/>
              </p:nvSpPr>
              <p:spPr>
                <a:xfrm>
                  <a:off x="7527061" y="214822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A1E94207-86D8-479D-892F-9E1C31E0CFAE}"/>
                  </a:ext>
                </a:extLst>
              </p:cNvPr>
              <p:cNvSpPr/>
              <p:nvPr/>
            </p:nvSpPr>
            <p:spPr>
              <a:xfrm>
                <a:off x="4752078" y="273865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122F564E-16CD-4418-AEC1-634201F4C944}"/>
                  </a:ext>
                </a:extLst>
              </p:cNvPr>
              <p:cNvSpPr/>
              <p:nvPr/>
            </p:nvSpPr>
            <p:spPr>
              <a:xfrm>
                <a:off x="1432422" y="140071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47CDE414-0C64-4EE3-BB3E-3CA83C85148F}"/>
                  </a:ext>
                </a:extLst>
              </p:cNvPr>
              <p:cNvSpPr/>
              <p:nvPr/>
            </p:nvSpPr>
            <p:spPr>
              <a:xfrm>
                <a:off x="2538974" y="1398703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A90F309-0E6E-4BE0-B2EC-99E3BE2D2723}"/>
                  </a:ext>
                </a:extLst>
              </p:cNvPr>
              <p:cNvGrpSpPr/>
              <p:nvPr/>
            </p:nvGrpSpPr>
            <p:grpSpPr>
              <a:xfrm>
                <a:off x="3645526" y="1361121"/>
                <a:ext cx="457200" cy="469055"/>
                <a:chOff x="7527061" y="3227244"/>
                <a:chExt cx="457200" cy="469055"/>
              </a:xfrm>
            </p:grpSpPr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0C694763-A555-44EE-87D1-B697BC313AF2}"/>
                    </a:ext>
                  </a:extLst>
                </p:cNvPr>
                <p:cNvSpPr txBox="1"/>
                <p:nvPr/>
              </p:nvSpPr>
              <p:spPr>
                <a:xfrm>
                  <a:off x="7620873" y="3480855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10</a:t>
                  </a:r>
                </a:p>
              </p:txBody>
            </p:sp>
            <p:sp>
              <p:nvSpPr>
                <p:cNvPr id="192" name="Flowchart: Connector 191">
                  <a:extLst>
                    <a:ext uri="{FF2B5EF4-FFF2-40B4-BE49-F238E27FC236}">
                      <a16:creationId xmlns:a16="http://schemas.microsoft.com/office/drawing/2014/main" id="{85D5542B-6136-43C9-AA2E-FF6B0D94A48A}"/>
                    </a:ext>
                  </a:extLst>
                </p:cNvPr>
                <p:cNvSpPr/>
                <p:nvPr/>
              </p:nvSpPr>
              <p:spPr>
                <a:xfrm>
                  <a:off x="7527061" y="322724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237D637A-D79A-431F-A45C-63B5058AF6AD}"/>
                  </a:ext>
                </a:extLst>
              </p:cNvPr>
              <p:cNvSpPr/>
              <p:nvPr/>
            </p:nvSpPr>
            <p:spPr>
              <a:xfrm>
                <a:off x="4752078" y="1352880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0FA11626-5591-4D15-8B5B-916CBF2E9A9A}"/>
                  </a:ext>
                </a:extLst>
              </p:cNvPr>
              <p:cNvSpPr/>
              <p:nvPr/>
            </p:nvSpPr>
            <p:spPr>
              <a:xfrm>
                <a:off x="321739" y="140071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568A9072-21A1-47FB-B7A7-9BC0BB853357}"/>
                  </a:ext>
                </a:extLst>
              </p:cNvPr>
              <p:cNvGrpSpPr/>
              <p:nvPr/>
            </p:nvGrpSpPr>
            <p:grpSpPr>
              <a:xfrm>
                <a:off x="1432422" y="2522076"/>
                <a:ext cx="457200" cy="471811"/>
                <a:chOff x="5313957" y="4388199"/>
                <a:chExt cx="457200" cy="471811"/>
              </a:xfrm>
            </p:grpSpPr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B04B3477-6E6C-4F03-9524-BCA027572BAE}"/>
                    </a:ext>
                  </a:extLst>
                </p:cNvPr>
                <p:cNvSpPr txBox="1"/>
                <p:nvPr/>
              </p:nvSpPr>
              <p:spPr>
                <a:xfrm>
                  <a:off x="5424576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6</a:t>
                  </a:r>
                </a:p>
              </p:txBody>
            </p:sp>
            <p:sp>
              <p:nvSpPr>
                <p:cNvPr id="190" name="Flowchart: Connector 189">
                  <a:extLst>
                    <a:ext uri="{FF2B5EF4-FFF2-40B4-BE49-F238E27FC236}">
                      <a16:creationId xmlns:a16="http://schemas.microsoft.com/office/drawing/2014/main" id="{B2E165FD-F523-4EF7-9B11-0CDBFDEED97C}"/>
                    </a:ext>
                  </a:extLst>
                </p:cNvPr>
                <p:cNvSpPr/>
                <p:nvPr/>
              </p:nvSpPr>
              <p:spPr>
                <a:xfrm>
                  <a:off x="5313957" y="438819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4C99BB20-A7D6-4E4C-ADE3-383A91130BED}"/>
                  </a:ext>
                </a:extLst>
              </p:cNvPr>
              <p:cNvGrpSpPr/>
              <p:nvPr/>
            </p:nvGrpSpPr>
            <p:grpSpPr>
              <a:xfrm>
                <a:off x="2538974" y="2520061"/>
                <a:ext cx="457200" cy="473826"/>
                <a:chOff x="6420509" y="4386184"/>
                <a:chExt cx="457200" cy="473826"/>
              </a:xfrm>
            </p:grpSpPr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C2C4DC83-77AD-49EF-B3B6-39C69A70EEAE}"/>
                    </a:ext>
                  </a:extLst>
                </p:cNvPr>
                <p:cNvSpPr txBox="1"/>
                <p:nvPr/>
              </p:nvSpPr>
              <p:spPr>
                <a:xfrm>
                  <a:off x="6531128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4</a:t>
                  </a:r>
                </a:p>
              </p:txBody>
            </p:sp>
            <p:sp>
              <p:nvSpPr>
                <p:cNvPr id="188" name="Flowchart: Connector 187">
                  <a:extLst>
                    <a:ext uri="{FF2B5EF4-FFF2-40B4-BE49-F238E27FC236}">
                      <a16:creationId xmlns:a16="http://schemas.microsoft.com/office/drawing/2014/main" id="{C0821AA0-4A42-46AF-842C-A3D9852FA635}"/>
                    </a:ext>
                  </a:extLst>
                </p:cNvPr>
                <p:cNvSpPr/>
                <p:nvPr/>
              </p:nvSpPr>
              <p:spPr>
                <a:xfrm>
                  <a:off x="6420509" y="438618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5AA9AD68-B5C7-4392-988E-EE00893140E7}"/>
                  </a:ext>
                </a:extLst>
              </p:cNvPr>
              <p:cNvGrpSpPr/>
              <p:nvPr/>
            </p:nvGrpSpPr>
            <p:grpSpPr>
              <a:xfrm>
                <a:off x="4752078" y="2474238"/>
                <a:ext cx="457200" cy="468983"/>
                <a:chOff x="8633613" y="4340361"/>
                <a:chExt cx="457200" cy="468983"/>
              </a:xfrm>
            </p:grpSpPr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C67F628-BDA3-4F46-8824-F3B4417F6B60}"/>
                    </a:ext>
                  </a:extLst>
                </p:cNvPr>
                <p:cNvSpPr txBox="1"/>
                <p:nvPr/>
              </p:nvSpPr>
              <p:spPr>
                <a:xfrm>
                  <a:off x="8728202" y="4593900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</a:t>
                  </a:r>
                </a:p>
              </p:txBody>
            </p:sp>
            <p:sp>
              <p:nvSpPr>
                <p:cNvPr id="186" name="Flowchart: Connector 185">
                  <a:extLst>
                    <a:ext uri="{FF2B5EF4-FFF2-40B4-BE49-F238E27FC236}">
                      <a16:creationId xmlns:a16="http://schemas.microsoft.com/office/drawing/2014/main" id="{0B734D1D-F3EE-43C5-A660-69B7816FCD43}"/>
                    </a:ext>
                  </a:extLst>
                </p:cNvPr>
                <p:cNvSpPr/>
                <p:nvPr/>
              </p:nvSpPr>
              <p:spPr>
                <a:xfrm>
                  <a:off x="8633613" y="434036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132AD376-9CFC-40D5-A0CB-78B540E47A5A}"/>
                  </a:ext>
                </a:extLst>
              </p:cNvPr>
              <p:cNvSpPr/>
              <p:nvPr/>
            </p:nvSpPr>
            <p:spPr>
              <a:xfrm>
                <a:off x="321739" y="252207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A76A59B6-72D9-4A53-AF5F-CDA1C6B5FDE0}"/>
                  </a:ext>
                </a:extLst>
              </p:cNvPr>
              <p:cNvCxnSpPr>
                <a:cxnSpLocks/>
                <a:stCxn id="198" idx="3"/>
                <a:endCxn id="121" idx="7"/>
              </p:cNvCxnSpPr>
              <p:nvPr/>
            </p:nvCxnSpPr>
            <p:spPr>
              <a:xfrm flipH="1">
                <a:off x="711984" y="711948"/>
                <a:ext cx="787393" cy="75572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0CBC8BA2-D87A-4AB9-9D66-EE585BE7935C}"/>
                  </a:ext>
                </a:extLst>
              </p:cNvPr>
              <p:cNvCxnSpPr>
                <a:cxnSpLocks/>
                <a:stCxn id="198" idx="4"/>
                <a:endCxn id="109" idx="0"/>
              </p:cNvCxnSpPr>
              <p:nvPr/>
            </p:nvCxnSpPr>
            <p:spPr>
              <a:xfrm>
                <a:off x="1661022" y="778903"/>
                <a:ext cx="0" cy="6218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A786F7DB-F5C9-48A9-812B-570A07D7C055}"/>
                  </a:ext>
                </a:extLst>
              </p:cNvPr>
              <p:cNvCxnSpPr>
                <a:cxnSpLocks/>
                <a:stCxn id="196" idx="2"/>
                <a:endCxn id="198" idx="6"/>
              </p:cNvCxnSpPr>
              <p:nvPr/>
            </p:nvCxnSpPr>
            <p:spPr>
              <a:xfrm flipH="1">
                <a:off x="1889622" y="548288"/>
                <a:ext cx="649352" cy="20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D60B8C3D-9425-41FF-9D04-88332FBF602A}"/>
                  </a:ext>
                </a:extLst>
              </p:cNvPr>
              <p:cNvCxnSpPr>
                <a:cxnSpLocks/>
                <a:stCxn id="194" idx="4"/>
                <a:endCxn id="192" idx="0"/>
              </p:cNvCxnSpPr>
              <p:nvPr/>
            </p:nvCxnSpPr>
            <p:spPr>
              <a:xfrm>
                <a:off x="3874126" y="739306"/>
                <a:ext cx="0" cy="6218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A9E8430C-C1DF-4487-A045-1360E23EBD03}"/>
                  </a:ext>
                </a:extLst>
              </p:cNvPr>
              <p:cNvCxnSpPr>
                <a:cxnSpLocks/>
                <a:stCxn id="194" idx="5"/>
                <a:endCxn id="115" idx="1"/>
              </p:cNvCxnSpPr>
              <p:nvPr/>
            </p:nvCxnSpPr>
            <p:spPr>
              <a:xfrm>
                <a:off x="4035771" y="672351"/>
                <a:ext cx="783262" cy="74748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nector: Curved 150">
                <a:extLst>
                  <a:ext uri="{FF2B5EF4-FFF2-40B4-BE49-F238E27FC236}">
                    <a16:creationId xmlns:a16="http://schemas.microsoft.com/office/drawing/2014/main" id="{27A45C6C-FE59-4B37-8905-FEA36FAC2B9B}"/>
                  </a:ext>
                </a:extLst>
              </p:cNvPr>
              <p:cNvCxnSpPr>
                <a:cxnSpLocks/>
                <a:stCxn id="121" idx="5"/>
                <a:endCxn id="192" idx="3"/>
              </p:cNvCxnSpPr>
              <p:nvPr/>
            </p:nvCxnSpPr>
            <p:spPr>
              <a:xfrm rot="5400000" flipH="1" flipV="1">
                <a:off x="2192433" y="270916"/>
                <a:ext cx="39597" cy="3000497"/>
              </a:xfrm>
              <a:prstGeom prst="curvedConnector3">
                <a:avLst>
                  <a:gd name="adj1" fmla="val -746408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C95F0DF7-7A7B-4F5E-9414-26F1D4CD3FA2}"/>
                  </a:ext>
                </a:extLst>
              </p:cNvPr>
              <p:cNvCxnSpPr>
                <a:cxnSpLocks/>
                <a:stCxn id="109" idx="4"/>
                <a:endCxn id="190" idx="0"/>
              </p:cNvCxnSpPr>
              <p:nvPr/>
            </p:nvCxnSpPr>
            <p:spPr>
              <a:xfrm>
                <a:off x="1661022" y="1857918"/>
                <a:ext cx="0" cy="66415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0922E996-58A3-468E-9D87-24E84EBC64B2}"/>
                  </a:ext>
                </a:extLst>
              </p:cNvPr>
              <p:cNvCxnSpPr>
                <a:cxnSpLocks/>
                <a:stCxn id="111" idx="0"/>
                <a:endCxn id="196" idx="4"/>
              </p:cNvCxnSpPr>
              <p:nvPr/>
            </p:nvCxnSpPr>
            <p:spPr>
              <a:xfrm flipV="1">
                <a:off x="2767574" y="776888"/>
                <a:ext cx="0" cy="621815"/>
              </a:xfrm>
              <a:prstGeom prst="straightConnector1">
                <a:avLst/>
              </a:prstGeom>
              <a:ln w="63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nector: Curved 153">
                <a:extLst>
                  <a:ext uri="{FF2B5EF4-FFF2-40B4-BE49-F238E27FC236}">
                    <a16:creationId xmlns:a16="http://schemas.microsoft.com/office/drawing/2014/main" id="{E0C95BB2-E028-4802-A5E2-89092C13B244}"/>
                  </a:ext>
                </a:extLst>
              </p:cNvPr>
              <p:cNvCxnSpPr>
                <a:cxnSpLocks/>
                <a:stCxn id="192" idx="1"/>
                <a:endCxn id="109" idx="7"/>
              </p:cNvCxnSpPr>
              <p:nvPr/>
            </p:nvCxnSpPr>
            <p:spPr>
              <a:xfrm rot="16200000" flipH="1" flipV="1">
                <a:off x="2747775" y="502967"/>
                <a:ext cx="39597" cy="1889814"/>
              </a:xfrm>
              <a:prstGeom prst="curvedConnector3">
                <a:avLst>
                  <a:gd name="adj1" fmla="val -746408"/>
                </a:avLst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DB277E08-FDBD-427B-B0B1-7BCB627135BE}"/>
                  </a:ext>
                </a:extLst>
              </p:cNvPr>
              <p:cNvCxnSpPr>
                <a:cxnSpLocks/>
                <a:stCxn id="115" idx="4"/>
                <a:endCxn id="186" idx="0"/>
              </p:cNvCxnSpPr>
              <p:nvPr/>
            </p:nvCxnSpPr>
            <p:spPr>
              <a:xfrm>
                <a:off x="4980678" y="1810080"/>
                <a:ext cx="0" cy="66415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5B0563A7-5FFE-4C6D-B794-61CB5483D0F6}"/>
                  </a:ext>
                </a:extLst>
              </p:cNvPr>
              <p:cNvCxnSpPr>
                <a:cxnSpLocks/>
                <a:stCxn id="190" idx="2"/>
                <a:endCxn id="145" idx="6"/>
              </p:cNvCxnSpPr>
              <p:nvPr/>
            </p:nvCxnSpPr>
            <p:spPr>
              <a:xfrm flipH="1">
                <a:off x="778939" y="2750676"/>
                <a:ext cx="653483" cy="0"/>
              </a:xfrm>
              <a:prstGeom prst="straightConnector1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8CA9E5F9-B1C8-46F0-BF54-4B795AB0C81B}"/>
                  </a:ext>
                </a:extLst>
              </p:cNvPr>
              <p:cNvCxnSpPr>
                <a:cxnSpLocks/>
                <a:stCxn id="190" idx="6"/>
                <a:endCxn id="188" idx="2"/>
              </p:cNvCxnSpPr>
              <p:nvPr/>
            </p:nvCxnSpPr>
            <p:spPr>
              <a:xfrm flipV="1">
                <a:off x="1889622" y="2748661"/>
                <a:ext cx="649352" cy="20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or: Curved 157">
                <a:extLst>
                  <a:ext uri="{FF2B5EF4-FFF2-40B4-BE49-F238E27FC236}">
                    <a16:creationId xmlns:a16="http://schemas.microsoft.com/office/drawing/2014/main" id="{E9877E0F-B58E-4A38-B31F-A16AD28674DE}"/>
                  </a:ext>
                </a:extLst>
              </p:cNvPr>
              <p:cNvCxnSpPr>
                <a:cxnSpLocks/>
                <a:stCxn id="190" idx="7"/>
                <a:endCxn id="115" idx="3"/>
              </p:cNvCxnSpPr>
              <p:nvPr/>
            </p:nvCxnSpPr>
            <p:spPr>
              <a:xfrm rot="5400000" flipH="1" flipV="1">
                <a:off x="2897897" y="667895"/>
                <a:ext cx="845906" cy="2996366"/>
              </a:xfrm>
              <a:prstGeom prst="curvedConnector3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31F42C57-EA5D-4B43-AB6D-EBC8013B69D9}"/>
                  </a:ext>
                </a:extLst>
              </p:cNvPr>
              <p:cNvCxnSpPr>
                <a:cxnSpLocks/>
                <a:stCxn id="188" idx="1"/>
                <a:endCxn id="109" idx="5"/>
              </p:cNvCxnSpPr>
              <p:nvPr/>
            </p:nvCxnSpPr>
            <p:spPr>
              <a:xfrm flipH="1" flipV="1">
                <a:off x="1822667" y="1790963"/>
                <a:ext cx="783262" cy="79605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ctor: Curved 159">
                <a:extLst>
                  <a:ext uri="{FF2B5EF4-FFF2-40B4-BE49-F238E27FC236}">
                    <a16:creationId xmlns:a16="http://schemas.microsoft.com/office/drawing/2014/main" id="{01205EAC-23E1-4047-AC21-CD758C91B4D1}"/>
                  </a:ext>
                </a:extLst>
              </p:cNvPr>
              <p:cNvCxnSpPr>
                <a:cxnSpLocks/>
                <a:stCxn id="188" idx="0"/>
                <a:endCxn id="198" idx="5"/>
              </p:cNvCxnSpPr>
              <p:nvPr/>
            </p:nvCxnSpPr>
            <p:spPr>
              <a:xfrm rot="16200000" flipV="1">
                <a:off x="1391065" y="1143551"/>
                <a:ext cx="1808113" cy="944907"/>
              </a:xfrm>
              <a:prstGeom prst="curvedConnector3">
                <a:avLst>
                  <a:gd name="adj1" fmla="val 39426"/>
                </a:avLst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ctor: Curved 160">
                <a:extLst>
                  <a:ext uri="{FF2B5EF4-FFF2-40B4-BE49-F238E27FC236}">
                    <a16:creationId xmlns:a16="http://schemas.microsoft.com/office/drawing/2014/main" id="{9C7441CA-8CAD-4EF8-A31E-6088E95C2DA8}"/>
                  </a:ext>
                </a:extLst>
              </p:cNvPr>
              <p:cNvCxnSpPr>
                <a:cxnSpLocks/>
                <a:stCxn id="188" idx="6"/>
                <a:endCxn id="196" idx="6"/>
              </p:cNvCxnSpPr>
              <p:nvPr/>
            </p:nvCxnSpPr>
            <p:spPr>
              <a:xfrm flipV="1">
                <a:off x="2996174" y="548288"/>
                <a:ext cx="12700" cy="2200373"/>
              </a:xfrm>
              <a:prstGeom prst="curvedConnector3">
                <a:avLst>
                  <a:gd name="adj1" fmla="val 1800000"/>
                </a:avLst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or: Curved 161">
                <a:extLst>
                  <a:ext uri="{FF2B5EF4-FFF2-40B4-BE49-F238E27FC236}">
                    <a16:creationId xmlns:a16="http://schemas.microsoft.com/office/drawing/2014/main" id="{72C0D770-D9F8-49EE-9AC8-FC9DE8792911}"/>
                  </a:ext>
                </a:extLst>
              </p:cNvPr>
              <p:cNvCxnSpPr>
                <a:cxnSpLocks/>
                <a:stCxn id="188" idx="5"/>
                <a:endCxn id="191" idx="3"/>
              </p:cNvCxnSpPr>
              <p:nvPr/>
            </p:nvCxnSpPr>
            <p:spPr>
              <a:xfrm rot="5400000" flipH="1" flipV="1">
                <a:off x="2883981" y="1767691"/>
                <a:ext cx="1187852" cy="1097377"/>
              </a:xfrm>
              <a:prstGeom prst="curvedConnector4">
                <a:avLst>
                  <a:gd name="adj1" fmla="val -10185"/>
                  <a:gd name="adj2" fmla="val 114771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52D47B4-D53F-4E3D-B9B7-55EB7FF9141F}"/>
                  </a:ext>
                </a:extLst>
              </p:cNvPr>
              <p:cNvSpPr txBox="1"/>
              <p:nvPr/>
            </p:nvSpPr>
            <p:spPr>
              <a:xfrm>
                <a:off x="1618956" y="109675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6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9E67891-C5DE-46D3-B934-FE27D5FB8E1E}"/>
                  </a:ext>
                </a:extLst>
              </p:cNvPr>
              <p:cNvSpPr txBox="1"/>
              <p:nvPr/>
            </p:nvSpPr>
            <p:spPr>
              <a:xfrm>
                <a:off x="2082753" y="1801276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12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0E5907E-2AF4-4392-9196-6D151222B3CD}"/>
                  </a:ext>
                </a:extLst>
              </p:cNvPr>
              <p:cNvSpPr txBox="1"/>
              <p:nvPr/>
            </p:nvSpPr>
            <p:spPr>
              <a:xfrm>
                <a:off x="1902995" y="30790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66153D5-CCE0-4083-ADEF-7D6C045C1405}"/>
                  </a:ext>
                </a:extLst>
              </p:cNvPr>
              <p:cNvSpPr txBox="1"/>
              <p:nvPr/>
            </p:nvSpPr>
            <p:spPr>
              <a:xfrm>
                <a:off x="2733821" y="82498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3D7922E3-8A3C-4801-850C-3264B2AAF28C}"/>
                  </a:ext>
                </a:extLst>
              </p:cNvPr>
              <p:cNvSpPr txBox="1"/>
              <p:nvPr/>
            </p:nvSpPr>
            <p:spPr>
              <a:xfrm>
                <a:off x="2967651" y="1478982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16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C2D38B0-FEF6-462B-843C-17AFDC5D2EF7}"/>
                  </a:ext>
                </a:extLst>
              </p:cNvPr>
              <p:cNvSpPr txBox="1"/>
              <p:nvPr/>
            </p:nvSpPr>
            <p:spPr>
              <a:xfrm>
                <a:off x="3635799" y="88532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3102AC3-C1D2-4304-B875-2A688C811D94}"/>
                  </a:ext>
                </a:extLst>
              </p:cNvPr>
              <p:cNvSpPr txBox="1"/>
              <p:nvPr/>
            </p:nvSpPr>
            <p:spPr>
              <a:xfrm>
                <a:off x="4661030" y="113910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645973C-4BF9-45DA-AB2C-2BCD3E7A306C}"/>
                  </a:ext>
                </a:extLst>
              </p:cNvPr>
              <p:cNvSpPr txBox="1"/>
              <p:nvPr/>
            </p:nvSpPr>
            <p:spPr>
              <a:xfrm>
                <a:off x="4756910" y="199769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E3ADBE6-6720-4AA3-A7EC-57DD40353E6C}"/>
                  </a:ext>
                </a:extLst>
              </p:cNvPr>
              <p:cNvSpPr txBox="1"/>
              <p:nvPr/>
            </p:nvSpPr>
            <p:spPr>
              <a:xfrm>
                <a:off x="3742738" y="191783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9237352-F64B-4BF6-8148-5965ACD96096}"/>
                  </a:ext>
                </a:extLst>
              </p:cNvPr>
              <p:cNvSpPr txBox="1"/>
              <p:nvPr/>
            </p:nvSpPr>
            <p:spPr>
              <a:xfrm>
                <a:off x="2400300" y="923882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19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0736F27D-E9A4-4913-B072-0524C3BEA191}"/>
                  </a:ext>
                </a:extLst>
              </p:cNvPr>
              <p:cNvSpPr txBox="1"/>
              <p:nvPr/>
            </p:nvSpPr>
            <p:spPr>
              <a:xfrm>
                <a:off x="1382465" y="204100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19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FEA867D-DD88-4E4B-A507-7D0BAB00B908}"/>
                  </a:ext>
                </a:extLst>
              </p:cNvPr>
              <p:cNvSpPr txBox="1"/>
              <p:nvPr/>
            </p:nvSpPr>
            <p:spPr>
              <a:xfrm>
                <a:off x="789194" y="249576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9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4DF5C81-52F4-42E2-AAFD-DBE68309DEFC}"/>
                  </a:ext>
                </a:extLst>
              </p:cNvPr>
              <p:cNvSpPr txBox="1"/>
              <p:nvPr/>
            </p:nvSpPr>
            <p:spPr>
              <a:xfrm>
                <a:off x="1922836" y="2510121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24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BF425DB-CABF-47B3-907D-D28BE9F9638D}"/>
                  </a:ext>
                </a:extLst>
              </p:cNvPr>
              <p:cNvSpPr txBox="1"/>
              <p:nvPr/>
            </p:nvSpPr>
            <p:spPr>
              <a:xfrm>
                <a:off x="1710370" y="1837236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10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C6F2D8C9-B80D-455C-937D-31F0FFAE50C9}"/>
                  </a:ext>
                </a:extLst>
              </p:cNvPr>
              <p:cNvSpPr txBox="1"/>
              <p:nvPr/>
            </p:nvSpPr>
            <p:spPr>
              <a:xfrm>
                <a:off x="3437551" y="163759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246DB1AB-B662-4462-BC45-EAD7236F462E}"/>
                  </a:ext>
                </a:extLst>
              </p:cNvPr>
              <p:cNvSpPr txBox="1"/>
              <p:nvPr/>
            </p:nvSpPr>
            <p:spPr>
              <a:xfrm>
                <a:off x="4056529" y="170581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79F9F6-C621-4B04-AD30-429FD088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50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478D902E-871E-4825-8B1C-ABDDDC644BE7}"/>
              </a:ext>
            </a:extLst>
          </p:cNvPr>
          <p:cNvSpPr txBox="1"/>
          <p:nvPr/>
        </p:nvSpPr>
        <p:spPr>
          <a:xfrm>
            <a:off x="5598812" y="170061"/>
            <a:ext cx="63211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3: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basic variable to remove.  Consider X0112 = @ then X1012 = 1 - @,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X0510 = 19 - @, X0405 = 19 - @, and X0104 = 9 - @.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Such that: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X0112 is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X1012 is 1 - @ &gt;= 0 or @ &lt;=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X0510 is 19 - @ &gt;= 0 or @ &lt;= 19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X0405 is 19 - @ &gt;= 0 or @ &lt;= 19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X0104 is 9 - @ &gt;= 0 or @ &lt;= 9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Choosing max@ = 1 will satisfy all of the above and result in X0112 = 1, X1012 = 0,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X0510 = 18, X0405 = 18, and X0104 = 8 so X1012 will dropped out of the basic group.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Recalculate cost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C0104*X0104 + C0112*X0112 + C0405*X0405 + C0510*X0510 + </a:t>
            </a:r>
            <a:r>
              <a:rPr lang="en-US" sz="900" strike="sngStrike" dirty="0">
                <a:latin typeface="Consolas" panose="020B0609020204030204" pitchFamily="49" charset="0"/>
              </a:rPr>
              <a:t>C1012*X1012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C1013*X1013 + C1211*X1211 + C1302*X1302 + C1308*X1308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8*1  + 1*5 + 5*18 + 4*18 + </a:t>
            </a:r>
            <a:r>
              <a:rPr lang="en-US" sz="900" strike="sngStrike" dirty="0">
                <a:latin typeface="Consolas" panose="020B0609020204030204" pitchFamily="49" charset="0"/>
              </a:rPr>
              <a:t>3*1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4*24 + 3*1 + 5*12 + 8*16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462</a:t>
            </a:r>
          </a:p>
          <a:p>
            <a:endParaRPr lang="en-US" sz="9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CBD518-3FDB-451B-8A7E-A762B2ED7689}"/>
              </a:ext>
            </a:extLst>
          </p:cNvPr>
          <p:cNvGrpSpPr/>
          <p:nvPr/>
        </p:nvGrpSpPr>
        <p:grpSpPr>
          <a:xfrm>
            <a:off x="321739" y="273865"/>
            <a:ext cx="4887539" cy="2720022"/>
            <a:chOff x="321739" y="273865"/>
            <a:chExt cx="4887539" cy="2720022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79F5B7C-5C61-4303-932B-391CA9841673}"/>
                </a:ext>
              </a:extLst>
            </p:cNvPr>
            <p:cNvGrpSpPr/>
            <p:nvPr/>
          </p:nvGrpSpPr>
          <p:grpSpPr>
            <a:xfrm>
              <a:off x="321739" y="273865"/>
              <a:ext cx="4887539" cy="2720022"/>
              <a:chOff x="4203274" y="2139988"/>
              <a:chExt cx="4887539" cy="2720022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E6AF38B-5C4E-4C17-A69C-5A889869FB7B}"/>
                  </a:ext>
                </a:extLst>
              </p:cNvPr>
              <p:cNvSpPr txBox="1"/>
              <p:nvPr/>
            </p:nvSpPr>
            <p:spPr>
              <a:xfrm>
                <a:off x="4567656" y="301074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D5476EC6-C4C3-403C-A36D-745526E5425E}"/>
                  </a:ext>
                </a:extLst>
              </p:cNvPr>
              <p:cNvGrpSpPr/>
              <p:nvPr/>
            </p:nvGrpSpPr>
            <p:grpSpPr>
              <a:xfrm>
                <a:off x="5313957" y="2187826"/>
                <a:ext cx="457200" cy="470939"/>
                <a:chOff x="5313957" y="2187826"/>
                <a:chExt cx="457200" cy="470939"/>
              </a:xfrm>
            </p:grpSpPr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80A489AE-938B-4211-8889-840D15A0600F}"/>
                    </a:ext>
                  </a:extLst>
                </p:cNvPr>
                <p:cNvSpPr txBox="1"/>
                <p:nvPr/>
              </p:nvSpPr>
              <p:spPr>
                <a:xfrm>
                  <a:off x="5369395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-12</a:t>
                  </a:r>
                </a:p>
              </p:txBody>
            </p:sp>
            <p:sp>
              <p:nvSpPr>
                <p:cNvPr id="273" name="Flowchart: Connector 272">
                  <a:extLst>
                    <a:ext uri="{FF2B5EF4-FFF2-40B4-BE49-F238E27FC236}">
                      <a16:creationId xmlns:a16="http://schemas.microsoft.com/office/drawing/2014/main" id="{40543387-DDEC-4A18-B5A3-9DF3EBD36678}"/>
                    </a:ext>
                  </a:extLst>
                </p:cNvPr>
                <p:cNvSpPr/>
                <p:nvPr/>
              </p:nvSpPr>
              <p:spPr>
                <a:xfrm>
                  <a:off x="5313957" y="2187826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579E3748-AD1D-4105-90B8-08D2637424D5}"/>
                  </a:ext>
                </a:extLst>
              </p:cNvPr>
              <p:cNvGrpSpPr/>
              <p:nvPr/>
            </p:nvGrpSpPr>
            <p:grpSpPr>
              <a:xfrm>
                <a:off x="6420509" y="2185811"/>
                <a:ext cx="457200" cy="472954"/>
                <a:chOff x="6420509" y="2185811"/>
                <a:chExt cx="457200" cy="472954"/>
              </a:xfrm>
            </p:grpSpPr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B4A6B339-FB35-4E4E-A3D1-5074E4593BC3}"/>
                    </a:ext>
                  </a:extLst>
                </p:cNvPr>
                <p:cNvSpPr txBox="1"/>
                <p:nvPr/>
              </p:nvSpPr>
              <p:spPr>
                <a:xfrm>
                  <a:off x="6480217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-16</a:t>
                  </a:r>
                </a:p>
              </p:txBody>
            </p:sp>
            <p:sp>
              <p:nvSpPr>
                <p:cNvPr id="271" name="Flowchart: Connector 270">
                  <a:extLst>
                    <a:ext uri="{FF2B5EF4-FFF2-40B4-BE49-F238E27FC236}">
                      <a16:creationId xmlns:a16="http://schemas.microsoft.com/office/drawing/2014/main" id="{3029EE3F-0940-4E40-B19D-F2750032D3C8}"/>
                    </a:ext>
                  </a:extLst>
                </p:cNvPr>
                <p:cNvSpPr/>
                <p:nvPr/>
              </p:nvSpPr>
              <p:spPr>
                <a:xfrm>
                  <a:off x="6420509" y="218581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46215566-F108-4863-AD9E-564B15418565}"/>
                  </a:ext>
                </a:extLst>
              </p:cNvPr>
              <p:cNvGrpSpPr/>
              <p:nvPr/>
            </p:nvGrpSpPr>
            <p:grpSpPr>
              <a:xfrm>
                <a:off x="7527061" y="2148229"/>
                <a:ext cx="457200" cy="468971"/>
                <a:chOff x="7527061" y="2148229"/>
                <a:chExt cx="457200" cy="468971"/>
              </a:xfrm>
            </p:grpSpPr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61F44ED4-CBEC-4CD1-A9C3-20EA49E81774}"/>
                    </a:ext>
                  </a:extLst>
                </p:cNvPr>
                <p:cNvSpPr txBox="1"/>
                <p:nvPr/>
              </p:nvSpPr>
              <p:spPr>
                <a:xfrm>
                  <a:off x="7643687" y="240175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9</a:t>
                  </a:r>
                </a:p>
              </p:txBody>
            </p:sp>
            <p:sp>
              <p:nvSpPr>
                <p:cNvPr id="269" name="Flowchart: Connector 268">
                  <a:extLst>
                    <a:ext uri="{FF2B5EF4-FFF2-40B4-BE49-F238E27FC236}">
                      <a16:creationId xmlns:a16="http://schemas.microsoft.com/office/drawing/2014/main" id="{6E060C2A-05AB-4107-AAEA-DB87F2A4CFCE}"/>
                    </a:ext>
                  </a:extLst>
                </p:cNvPr>
                <p:cNvSpPr/>
                <p:nvPr/>
              </p:nvSpPr>
              <p:spPr>
                <a:xfrm>
                  <a:off x="7527061" y="214822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213" name="Flowchart: Connector 212">
                <a:extLst>
                  <a:ext uri="{FF2B5EF4-FFF2-40B4-BE49-F238E27FC236}">
                    <a16:creationId xmlns:a16="http://schemas.microsoft.com/office/drawing/2014/main" id="{422D9433-A035-4919-A242-61502EFFA6D3}"/>
                  </a:ext>
                </a:extLst>
              </p:cNvPr>
              <p:cNvSpPr/>
              <p:nvPr/>
            </p:nvSpPr>
            <p:spPr>
              <a:xfrm>
                <a:off x="8633613" y="213998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14" name="Flowchart: Connector 213">
                <a:extLst>
                  <a:ext uri="{FF2B5EF4-FFF2-40B4-BE49-F238E27FC236}">
                    <a16:creationId xmlns:a16="http://schemas.microsoft.com/office/drawing/2014/main" id="{EF76FB21-EA78-474B-9D4F-55752D6C4938}"/>
                  </a:ext>
                </a:extLst>
              </p:cNvPr>
              <p:cNvSpPr/>
              <p:nvPr/>
            </p:nvSpPr>
            <p:spPr>
              <a:xfrm>
                <a:off x="5313957" y="326684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15" name="Flowchart: Connector 214">
                <a:extLst>
                  <a:ext uri="{FF2B5EF4-FFF2-40B4-BE49-F238E27FC236}">
                    <a16:creationId xmlns:a16="http://schemas.microsoft.com/office/drawing/2014/main" id="{FCE0BCCB-B9DE-425A-8A6D-1F2C021D42F4}"/>
                  </a:ext>
                </a:extLst>
              </p:cNvPr>
              <p:cNvSpPr/>
              <p:nvPr/>
            </p:nvSpPr>
            <p:spPr>
              <a:xfrm>
                <a:off x="6420509" y="3264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A314CC47-9BC0-4518-BC0B-8103004982E8}"/>
                  </a:ext>
                </a:extLst>
              </p:cNvPr>
              <p:cNvGrpSpPr/>
              <p:nvPr/>
            </p:nvGrpSpPr>
            <p:grpSpPr>
              <a:xfrm>
                <a:off x="7527061" y="3227244"/>
                <a:ext cx="457200" cy="469055"/>
                <a:chOff x="7527061" y="3227244"/>
                <a:chExt cx="457200" cy="469055"/>
              </a:xfrm>
            </p:grpSpPr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180AAF9B-40D1-4335-8670-AD1241F7065B}"/>
                    </a:ext>
                  </a:extLst>
                </p:cNvPr>
                <p:cNvSpPr txBox="1"/>
                <p:nvPr/>
              </p:nvSpPr>
              <p:spPr>
                <a:xfrm>
                  <a:off x="7620873" y="3480855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10</a:t>
                  </a:r>
                </a:p>
              </p:txBody>
            </p:sp>
            <p:sp>
              <p:nvSpPr>
                <p:cNvPr id="267" name="Flowchart: Connector 266">
                  <a:extLst>
                    <a:ext uri="{FF2B5EF4-FFF2-40B4-BE49-F238E27FC236}">
                      <a16:creationId xmlns:a16="http://schemas.microsoft.com/office/drawing/2014/main" id="{97376828-4F43-42C5-9FB0-145B742C6F64}"/>
                    </a:ext>
                  </a:extLst>
                </p:cNvPr>
                <p:cNvSpPr/>
                <p:nvPr/>
              </p:nvSpPr>
              <p:spPr>
                <a:xfrm>
                  <a:off x="7527061" y="322724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217" name="Flowchart: Connector 216">
                <a:extLst>
                  <a:ext uri="{FF2B5EF4-FFF2-40B4-BE49-F238E27FC236}">
                    <a16:creationId xmlns:a16="http://schemas.microsoft.com/office/drawing/2014/main" id="{E9D090D8-84F4-40A5-A212-AFC427D6B3F5}"/>
                  </a:ext>
                </a:extLst>
              </p:cNvPr>
              <p:cNvSpPr/>
              <p:nvPr/>
            </p:nvSpPr>
            <p:spPr>
              <a:xfrm>
                <a:off x="8633613" y="3219003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218" name="Flowchart: Connector 217">
                <a:extLst>
                  <a:ext uri="{FF2B5EF4-FFF2-40B4-BE49-F238E27FC236}">
                    <a16:creationId xmlns:a16="http://schemas.microsoft.com/office/drawing/2014/main" id="{B5656DFA-3286-4D6D-95A7-F82FAD27614C}"/>
                  </a:ext>
                </a:extLst>
              </p:cNvPr>
              <p:cNvSpPr/>
              <p:nvPr/>
            </p:nvSpPr>
            <p:spPr>
              <a:xfrm>
                <a:off x="4203274" y="326684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0E778428-4688-45AF-8EC8-39EC007B75AB}"/>
                  </a:ext>
                </a:extLst>
              </p:cNvPr>
              <p:cNvGrpSpPr/>
              <p:nvPr/>
            </p:nvGrpSpPr>
            <p:grpSpPr>
              <a:xfrm>
                <a:off x="5313957" y="4388199"/>
                <a:ext cx="457200" cy="471811"/>
                <a:chOff x="5313957" y="4388199"/>
                <a:chExt cx="457200" cy="471811"/>
              </a:xfrm>
            </p:grpSpPr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ADCEB891-A265-4CF6-90F7-2903F5A404B6}"/>
                    </a:ext>
                  </a:extLst>
                </p:cNvPr>
                <p:cNvSpPr txBox="1"/>
                <p:nvPr/>
              </p:nvSpPr>
              <p:spPr>
                <a:xfrm>
                  <a:off x="5424576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6</a:t>
                  </a:r>
                </a:p>
              </p:txBody>
            </p:sp>
            <p:sp>
              <p:nvSpPr>
                <p:cNvPr id="265" name="Flowchart: Connector 264">
                  <a:extLst>
                    <a:ext uri="{FF2B5EF4-FFF2-40B4-BE49-F238E27FC236}">
                      <a16:creationId xmlns:a16="http://schemas.microsoft.com/office/drawing/2014/main" id="{72DE2F57-7F41-416A-A963-5751ACB14920}"/>
                    </a:ext>
                  </a:extLst>
                </p:cNvPr>
                <p:cNvSpPr/>
                <p:nvPr/>
              </p:nvSpPr>
              <p:spPr>
                <a:xfrm>
                  <a:off x="5313957" y="438819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A6AFD3E6-E67E-4F79-BEAC-3FB5368D7E67}"/>
                  </a:ext>
                </a:extLst>
              </p:cNvPr>
              <p:cNvGrpSpPr/>
              <p:nvPr/>
            </p:nvGrpSpPr>
            <p:grpSpPr>
              <a:xfrm>
                <a:off x="6420509" y="4386184"/>
                <a:ext cx="457200" cy="473826"/>
                <a:chOff x="6420509" y="4386184"/>
                <a:chExt cx="457200" cy="473826"/>
              </a:xfrm>
            </p:grpSpPr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DF470C06-28BC-46D7-908E-FA2CA6D0438A}"/>
                    </a:ext>
                  </a:extLst>
                </p:cNvPr>
                <p:cNvSpPr txBox="1"/>
                <p:nvPr/>
              </p:nvSpPr>
              <p:spPr>
                <a:xfrm>
                  <a:off x="6531128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4</a:t>
                  </a:r>
                </a:p>
              </p:txBody>
            </p:sp>
            <p:sp>
              <p:nvSpPr>
                <p:cNvPr id="263" name="Flowchart: Connector 262">
                  <a:extLst>
                    <a:ext uri="{FF2B5EF4-FFF2-40B4-BE49-F238E27FC236}">
                      <a16:creationId xmlns:a16="http://schemas.microsoft.com/office/drawing/2014/main" id="{D56AC021-440F-4007-8A80-25F90668C99E}"/>
                    </a:ext>
                  </a:extLst>
                </p:cNvPr>
                <p:cNvSpPr/>
                <p:nvPr/>
              </p:nvSpPr>
              <p:spPr>
                <a:xfrm>
                  <a:off x="6420509" y="438618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81BA61FD-5276-4403-8D6E-6F6E20DB553D}"/>
                  </a:ext>
                </a:extLst>
              </p:cNvPr>
              <p:cNvGrpSpPr/>
              <p:nvPr/>
            </p:nvGrpSpPr>
            <p:grpSpPr>
              <a:xfrm>
                <a:off x="8633613" y="4340361"/>
                <a:ext cx="457200" cy="468983"/>
                <a:chOff x="8633613" y="4340361"/>
                <a:chExt cx="457200" cy="468983"/>
              </a:xfrm>
            </p:grpSpPr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982379D9-25D6-49E5-8CFC-6D76899753F3}"/>
                    </a:ext>
                  </a:extLst>
                </p:cNvPr>
                <p:cNvSpPr txBox="1"/>
                <p:nvPr/>
              </p:nvSpPr>
              <p:spPr>
                <a:xfrm>
                  <a:off x="8728202" y="4593900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</a:t>
                  </a:r>
                </a:p>
              </p:txBody>
            </p:sp>
            <p:sp>
              <p:nvSpPr>
                <p:cNvPr id="261" name="Flowchart: Connector 260">
                  <a:extLst>
                    <a:ext uri="{FF2B5EF4-FFF2-40B4-BE49-F238E27FC236}">
                      <a16:creationId xmlns:a16="http://schemas.microsoft.com/office/drawing/2014/main" id="{BABF8F8C-4F3E-40E5-9000-46C9641220DD}"/>
                    </a:ext>
                  </a:extLst>
                </p:cNvPr>
                <p:cNvSpPr/>
                <p:nvPr/>
              </p:nvSpPr>
              <p:spPr>
                <a:xfrm>
                  <a:off x="8633613" y="434036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222" name="Flowchart: Connector 221">
                <a:extLst>
                  <a:ext uri="{FF2B5EF4-FFF2-40B4-BE49-F238E27FC236}">
                    <a16:creationId xmlns:a16="http://schemas.microsoft.com/office/drawing/2014/main" id="{B1B11C4B-4FEE-4111-AD98-834AFF14A677}"/>
                  </a:ext>
                </a:extLst>
              </p:cNvPr>
              <p:cNvSpPr/>
              <p:nvPr/>
            </p:nvSpPr>
            <p:spPr>
              <a:xfrm>
                <a:off x="4203274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95296E38-0C85-415E-A212-46E8EA3BF14D}"/>
                  </a:ext>
                </a:extLst>
              </p:cNvPr>
              <p:cNvCxnSpPr>
                <a:stCxn id="273" idx="3"/>
                <a:endCxn id="218" idx="7"/>
              </p:cNvCxnSpPr>
              <p:nvPr/>
            </p:nvCxnSpPr>
            <p:spPr>
              <a:xfrm flipH="1">
                <a:off x="4593519" y="2578071"/>
                <a:ext cx="787393" cy="75572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99BE653C-C766-4E58-8820-8FF860AEAF98}"/>
                  </a:ext>
                </a:extLst>
              </p:cNvPr>
              <p:cNvCxnSpPr>
                <a:stCxn id="273" idx="4"/>
                <a:endCxn id="214" idx="0"/>
              </p:cNvCxnSpPr>
              <p:nvPr/>
            </p:nvCxnSpPr>
            <p:spPr>
              <a:xfrm>
                <a:off x="5542557" y="2645026"/>
                <a:ext cx="0" cy="6218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A5F02F5F-1F01-4DC6-9087-6DC6EF414D7C}"/>
                  </a:ext>
                </a:extLst>
              </p:cNvPr>
              <p:cNvCxnSpPr>
                <a:stCxn id="271" idx="2"/>
                <a:endCxn id="273" idx="6"/>
              </p:cNvCxnSpPr>
              <p:nvPr/>
            </p:nvCxnSpPr>
            <p:spPr>
              <a:xfrm flipH="1">
                <a:off x="5771157" y="2414411"/>
                <a:ext cx="649352" cy="20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DE886DBA-C792-4590-8E29-7C2B39261E31}"/>
                  </a:ext>
                </a:extLst>
              </p:cNvPr>
              <p:cNvCxnSpPr>
                <a:stCxn id="269" idx="4"/>
                <a:endCxn id="267" idx="0"/>
              </p:cNvCxnSpPr>
              <p:nvPr/>
            </p:nvCxnSpPr>
            <p:spPr>
              <a:xfrm>
                <a:off x="7755661" y="2605429"/>
                <a:ext cx="0" cy="621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FE4B7EBF-E38C-4564-A7A4-703205B37E82}"/>
                  </a:ext>
                </a:extLst>
              </p:cNvPr>
              <p:cNvCxnSpPr>
                <a:stCxn id="269" idx="5"/>
                <a:endCxn id="217" idx="1"/>
              </p:cNvCxnSpPr>
              <p:nvPr/>
            </p:nvCxnSpPr>
            <p:spPr>
              <a:xfrm>
                <a:off x="7917306" y="2538474"/>
                <a:ext cx="783262" cy="74748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E8376F59-0C95-491D-BCB6-1C8180EA604D}"/>
                  </a:ext>
                </a:extLst>
              </p:cNvPr>
              <p:cNvCxnSpPr>
                <a:stCxn id="214" idx="2"/>
                <a:endCxn id="218" idx="6"/>
              </p:cNvCxnSpPr>
              <p:nvPr/>
            </p:nvCxnSpPr>
            <p:spPr>
              <a:xfrm flipH="1">
                <a:off x="4660474" y="3495441"/>
                <a:ext cx="653483" cy="0"/>
              </a:xfrm>
              <a:prstGeom prst="straightConnector1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7B919626-049D-49ED-AD37-26BD003FE081}"/>
                  </a:ext>
                </a:extLst>
              </p:cNvPr>
              <p:cNvCxnSpPr>
                <a:stCxn id="214" idx="6"/>
                <a:endCxn id="215" idx="2"/>
              </p:cNvCxnSpPr>
              <p:nvPr/>
            </p:nvCxnSpPr>
            <p:spPr>
              <a:xfrm flipV="1">
                <a:off x="5771157" y="3493426"/>
                <a:ext cx="649352" cy="2015"/>
              </a:xfrm>
              <a:prstGeom prst="straightConnector1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3693882F-7498-440A-9B7C-D757F7EA0823}"/>
                  </a:ext>
                </a:extLst>
              </p:cNvPr>
              <p:cNvCxnSpPr>
                <a:stCxn id="214" idx="4"/>
                <a:endCxn id="265" idx="0"/>
              </p:cNvCxnSpPr>
              <p:nvPr/>
            </p:nvCxnSpPr>
            <p:spPr>
              <a:xfrm>
                <a:off x="5542557" y="3724041"/>
                <a:ext cx="0" cy="664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or: Curved 230">
                <a:extLst>
                  <a:ext uri="{FF2B5EF4-FFF2-40B4-BE49-F238E27FC236}">
                    <a16:creationId xmlns:a16="http://schemas.microsoft.com/office/drawing/2014/main" id="{7303DEAA-24E8-45C6-82D3-74566D694F2B}"/>
                  </a:ext>
                </a:extLst>
              </p:cNvPr>
              <p:cNvCxnSpPr>
                <a:stCxn id="267" idx="1"/>
                <a:endCxn id="214" idx="7"/>
              </p:cNvCxnSpPr>
              <p:nvPr/>
            </p:nvCxnSpPr>
            <p:spPr>
              <a:xfrm rot="16200000" flipH="1" flipV="1">
                <a:off x="6629310" y="2369090"/>
                <a:ext cx="39597" cy="1889814"/>
              </a:xfrm>
              <a:prstGeom prst="curvedConnector3">
                <a:avLst>
                  <a:gd name="adj1" fmla="val -74640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B6AD54A4-51D8-411C-B6D6-76CEDA12F003}"/>
                  </a:ext>
                </a:extLst>
              </p:cNvPr>
              <p:cNvCxnSpPr>
                <a:stCxn id="217" idx="0"/>
                <a:endCxn id="213" idx="4"/>
              </p:cNvCxnSpPr>
              <p:nvPr/>
            </p:nvCxnSpPr>
            <p:spPr>
              <a:xfrm flipV="1">
                <a:off x="8862213" y="2597188"/>
                <a:ext cx="0" cy="621815"/>
              </a:xfrm>
              <a:prstGeom prst="straightConnector1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29F383FA-D427-431F-A31A-87F4703C6D6C}"/>
                  </a:ext>
                </a:extLst>
              </p:cNvPr>
              <p:cNvCxnSpPr>
                <a:stCxn id="217" idx="4"/>
                <a:endCxn id="261" idx="0"/>
              </p:cNvCxnSpPr>
              <p:nvPr/>
            </p:nvCxnSpPr>
            <p:spPr>
              <a:xfrm>
                <a:off x="8862213" y="3676203"/>
                <a:ext cx="0" cy="664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E6C61098-6979-4F0C-8C74-668E4C3C0DAC}"/>
                  </a:ext>
                </a:extLst>
              </p:cNvPr>
              <p:cNvCxnSpPr>
                <a:stCxn id="265" idx="2"/>
                <a:endCxn id="222" idx="6"/>
              </p:cNvCxnSpPr>
              <p:nvPr/>
            </p:nvCxnSpPr>
            <p:spPr>
              <a:xfrm flipH="1">
                <a:off x="4660474" y="4616799"/>
                <a:ext cx="65348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B223D445-4DE1-4242-8D63-9A3110EC8F6A}"/>
                  </a:ext>
                </a:extLst>
              </p:cNvPr>
              <p:cNvCxnSpPr>
                <a:stCxn id="265" idx="6"/>
                <a:endCxn id="263" idx="2"/>
              </p:cNvCxnSpPr>
              <p:nvPr/>
            </p:nvCxnSpPr>
            <p:spPr>
              <a:xfrm flipV="1">
                <a:off x="5771157" y="4614784"/>
                <a:ext cx="649352" cy="20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or: Curved 235">
                <a:extLst>
                  <a:ext uri="{FF2B5EF4-FFF2-40B4-BE49-F238E27FC236}">
                    <a16:creationId xmlns:a16="http://schemas.microsoft.com/office/drawing/2014/main" id="{FD24FD9A-8598-4C2E-8842-753ED7B94670}"/>
                  </a:ext>
                </a:extLst>
              </p:cNvPr>
              <p:cNvCxnSpPr>
                <a:stCxn id="265" idx="7"/>
                <a:endCxn id="217" idx="3"/>
              </p:cNvCxnSpPr>
              <p:nvPr/>
            </p:nvCxnSpPr>
            <p:spPr>
              <a:xfrm rot="5400000" flipH="1" flipV="1">
                <a:off x="6779432" y="2534018"/>
                <a:ext cx="845906" cy="2996366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BE9396CA-1B3B-417A-BE32-A88AFD6002A4}"/>
                  </a:ext>
                </a:extLst>
              </p:cNvPr>
              <p:cNvCxnSpPr>
                <a:stCxn id="263" idx="1"/>
                <a:endCxn id="214" idx="5"/>
              </p:cNvCxnSpPr>
              <p:nvPr/>
            </p:nvCxnSpPr>
            <p:spPr>
              <a:xfrm flipH="1" flipV="1">
                <a:off x="5704202" y="3657086"/>
                <a:ext cx="783262" cy="79605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nector: Curved 237">
                <a:extLst>
                  <a:ext uri="{FF2B5EF4-FFF2-40B4-BE49-F238E27FC236}">
                    <a16:creationId xmlns:a16="http://schemas.microsoft.com/office/drawing/2014/main" id="{2CBA70E1-7D78-48EC-A496-4AFF4C868168}"/>
                  </a:ext>
                </a:extLst>
              </p:cNvPr>
              <p:cNvCxnSpPr>
                <a:stCxn id="263" idx="0"/>
                <a:endCxn id="273" idx="5"/>
              </p:cNvCxnSpPr>
              <p:nvPr/>
            </p:nvCxnSpPr>
            <p:spPr>
              <a:xfrm rot="16200000" flipV="1">
                <a:off x="5272600" y="3009674"/>
                <a:ext cx="1808113" cy="944907"/>
              </a:xfrm>
              <a:prstGeom prst="curvedConnector3">
                <a:avLst>
                  <a:gd name="adj1" fmla="val 3942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nector: Curved 238">
                <a:extLst>
                  <a:ext uri="{FF2B5EF4-FFF2-40B4-BE49-F238E27FC236}">
                    <a16:creationId xmlns:a16="http://schemas.microsoft.com/office/drawing/2014/main" id="{D57675AF-00D6-41C7-B923-5C459BA31364}"/>
                  </a:ext>
                </a:extLst>
              </p:cNvPr>
              <p:cNvCxnSpPr>
                <a:cxnSpLocks/>
                <a:stCxn id="263" idx="6"/>
                <a:endCxn id="271" idx="6"/>
              </p:cNvCxnSpPr>
              <p:nvPr/>
            </p:nvCxnSpPr>
            <p:spPr>
              <a:xfrm flipV="1">
                <a:off x="6877709" y="2414411"/>
                <a:ext cx="12700" cy="2200373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nector: Curved 239">
                <a:extLst>
                  <a:ext uri="{FF2B5EF4-FFF2-40B4-BE49-F238E27FC236}">
                    <a16:creationId xmlns:a16="http://schemas.microsoft.com/office/drawing/2014/main" id="{CC713B80-D887-4A7E-8D28-E1EA05D0D1B9}"/>
                  </a:ext>
                </a:extLst>
              </p:cNvPr>
              <p:cNvCxnSpPr>
                <a:stCxn id="263" idx="5"/>
                <a:endCxn id="266" idx="3"/>
              </p:cNvCxnSpPr>
              <p:nvPr/>
            </p:nvCxnSpPr>
            <p:spPr>
              <a:xfrm rot="5400000" flipH="1" flipV="1">
                <a:off x="6765516" y="3633814"/>
                <a:ext cx="1187852" cy="1097377"/>
              </a:xfrm>
              <a:prstGeom prst="curvedConnector4">
                <a:avLst>
                  <a:gd name="adj1" fmla="val -10185"/>
                  <a:gd name="adj2" fmla="val 114771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148D00D1-5BA0-4579-BEE7-F7506666A6F9}"/>
                  </a:ext>
                </a:extLst>
              </p:cNvPr>
              <p:cNvSpPr txBox="1"/>
              <p:nvPr/>
            </p:nvSpPr>
            <p:spPr>
              <a:xfrm>
                <a:off x="4679958" y="325137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1F5CEFCC-2861-4955-AB6C-6FB97D601245}"/>
                  </a:ext>
                </a:extLst>
              </p:cNvPr>
              <p:cNvSpPr txBox="1"/>
              <p:nvPr/>
            </p:nvSpPr>
            <p:spPr>
              <a:xfrm>
                <a:off x="5500491" y="296288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6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3E5F20FB-CBC3-4CE6-A2A4-D1889D977690}"/>
                  </a:ext>
                </a:extLst>
              </p:cNvPr>
              <p:cNvSpPr txBox="1"/>
              <p:nvPr/>
            </p:nvSpPr>
            <p:spPr>
              <a:xfrm>
                <a:off x="5701468" y="262224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0532FCD3-736A-45AF-A001-28A9E8416911}"/>
                  </a:ext>
                </a:extLst>
              </p:cNvPr>
              <p:cNvSpPr txBox="1"/>
              <p:nvPr/>
            </p:nvSpPr>
            <p:spPr>
              <a:xfrm>
                <a:off x="5784530" y="21740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C96EE370-F476-49FC-AD33-600A898A57C4}"/>
                  </a:ext>
                </a:extLst>
              </p:cNvPr>
              <p:cNvSpPr txBox="1"/>
              <p:nvPr/>
            </p:nvSpPr>
            <p:spPr>
              <a:xfrm>
                <a:off x="6615356" y="269110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26374FC-6A06-4BB9-8FA5-1F2D7BF2EF39}"/>
                  </a:ext>
                </a:extLst>
              </p:cNvPr>
              <p:cNvSpPr txBox="1"/>
              <p:nvPr/>
            </p:nvSpPr>
            <p:spPr>
              <a:xfrm>
                <a:off x="6895352" y="219874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8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9AE59EE-66A6-42EF-B7B1-9E70E4C3C48C}"/>
                  </a:ext>
                </a:extLst>
              </p:cNvPr>
              <p:cNvSpPr txBox="1"/>
              <p:nvPr/>
            </p:nvSpPr>
            <p:spPr>
              <a:xfrm>
                <a:off x="7720843" y="292882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0ADC3067-9EDB-4F27-8B51-42FF95278CE9}"/>
                  </a:ext>
                </a:extLst>
              </p:cNvPr>
              <p:cNvSpPr txBox="1"/>
              <p:nvPr/>
            </p:nvSpPr>
            <p:spPr>
              <a:xfrm>
                <a:off x="8837277" y="264683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C193DD43-B10F-42C0-B962-8E4F02074B68}"/>
                  </a:ext>
                </a:extLst>
              </p:cNvPr>
              <p:cNvSpPr txBox="1"/>
              <p:nvPr/>
            </p:nvSpPr>
            <p:spPr>
              <a:xfrm>
                <a:off x="8542565" y="30052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81BF6E6A-07A4-4451-8450-C16F5623424F}"/>
                  </a:ext>
                </a:extLst>
              </p:cNvPr>
              <p:cNvSpPr txBox="1"/>
              <p:nvPr/>
            </p:nvSpPr>
            <p:spPr>
              <a:xfrm>
                <a:off x="8833279" y="404484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85F71F47-4099-4836-BCB9-47D13D4A8D39}"/>
                  </a:ext>
                </a:extLst>
              </p:cNvPr>
              <p:cNvSpPr txBox="1"/>
              <p:nvPr/>
            </p:nvSpPr>
            <p:spPr>
              <a:xfrm>
                <a:off x="8573632" y="3653481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7E666B4E-AC5F-4490-9F55-FBF61593DC5E}"/>
                  </a:ext>
                </a:extLst>
              </p:cNvPr>
              <p:cNvSpPr txBox="1"/>
              <p:nvPr/>
            </p:nvSpPr>
            <p:spPr>
              <a:xfrm>
                <a:off x="6165278" y="325595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10A62B0E-5858-46CE-A5AB-3742ABFC5534}"/>
                  </a:ext>
                </a:extLst>
              </p:cNvPr>
              <p:cNvSpPr txBox="1"/>
              <p:nvPr/>
            </p:nvSpPr>
            <p:spPr>
              <a:xfrm>
                <a:off x="5817336" y="308070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1227ED1-63CA-473D-8604-FCF78A44B2F6}"/>
                  </a:ext>
                </a:extLst>
              </p:cNvPr>
              <p:cNvSpPr txBox="1"/>
              <p:nvPr/>
            </p:nvSpPr>
            <p:spPr>
              <a:xfrm>
                <a:off x="5516597" y="409006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DBAAF3B4-5DA0-477B-9767-E5DB89C4A54D}"/>
                  </a:ext>
                </a:extLst>
              </p:cNvPr>
              <p:cNvSpPr txBox="1"/>
              <p:nvPr/>
            </p:nvSpPr>
            <p:spPr>
              <a:xfrm>
                <a:off x="4670729" y="436188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9</a:t>
                </a: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CAA53F-A7C9-42B4-AF18-767079F5E67C}"/>
                  </a:ext>
                </a:extLst>
              </p:cNvPr>
              <p:cNvSpPr txBox="1"/>
              <p:nvPr/>
            </p:nvSpPr>
            <p:spPr>
              <a:xfrm>
                <a:off x="6158925" y="435967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D88452-6887-4815-A639-EAB3C32C346E}"/>
                  </a:ext>
                </a:extLst>
              </p:cNvPr>
              <p:cNvSpPr txBox="1"/>
              <p:nvPr/>
            </p:nvSpPr>
            <p:spPr>
              <a:xfrm>
                <a:off x="5591905" y="3703359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10</a:t>
                </a: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AA00E36-AFCD-455F-9BA5-04E0B96A21C4}"/>
                  </a:ext>
                </a:extLst>
              </p:cNvPr>
              <p:cNvSpPr txBox="1"/>
              <p:nvPr/>
            </p:nvSpPr>
            <p:spPr>
              <a:xfrm>
                <a:off x="7319086" y="350371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EFC0548C-CAAE-4EA0-B209-1D0FD7AFF992}"/>
                  </a:ext>
                </a:extLst>
              </p:cNvPr>
              <p:cNvSpPr txBox="1"/>
              <p:nvPr/>
            </p:nvSpPr>
            <p:spPr>
              <a:xfrm>
                <a:off x="7938064" y="357193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31C36E4-C38B-4935-AF38-6A16A6A9D23B}"/>
                </a:ext>
              </a:extLst>
            </p:cNvPr>
            <p:cNvGrpSpPr/>
            <p:nvPr/>
          </p:nvGrpSpPr>
          <p:grpSpPr>
            <a:xfrm>
              <a:off x="321739" y="273865"/>
              <a:ext cx="4887539" cy="2720022"/>
              <a:chOff x="321739" y="273865"/>
              <a:chExt cx="4887539" cy="2720022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2B21305-99F9-487A-AEFB-8A17D457277A}"/>
                  </a:ext>
                </a:extLst>
              </p:cNvPr>
              <p:cNvSpPr txBox="1"/>
              <p:nvPr/>
            </p:nvSpPr>
            <p:spPr>
              <a:xfrm>
                <a:off x="686121" y="114461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1668812-A7AC-42A2-99B5-AEAA806EB628}"/>
                  </a:ext>
                </a:extLst>
              </p:cNvPr>
              <p:cNvGrpSpPr/>
              <p:nvPr/>
            </p:nvGrpSpPr>
            <p:grpSpPr>
              <a:xfrm>
                <a:off x="1432422" y="321703"/>
                <a:ext cx="457200" cy="470939"/>
                <a:chOff x="5313957" y="2187826"/>
                <a:chExt cx="457200" cy="470939"/>
              </a:xfrm>
            </p:grpSpPr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C352A1CB-2E42-4CB3-B70B-5E8C6342B39D}"/>
                    </a:ext>
                  </a:extLst>
                </p:cNvPr>
                <p:cNvSpPr txBox="1"/>
                <p:nvPr/>
              </p:nvSpPr>
              <p:spPr>
                <a:xfrm>
                  <a:off x="5369395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-12</a:t>
                  </a:r>
                </a:p>
              </p:txBody>
            </p:sp>
            <p:sp>
              <p:nvSpPr>
                <p:cNvPr id="208" name="Flowchart: Connector 207">
                  <a:extLst>
                    <a:ext uri="{FF2B5EF4-FFF2-40B4-BE49-F238E27FC236}">
                      <a16:creationId xmlns:a16="http://schemas.microsoft.com/office/drawing/2014/main" id="{45702466-E77E-4EDD-A4B2-9BAF3B79BFB8}"/>
                    </a:ext>
                  </a:extLst>
                </p:cNvPr>
                <p:cNvSpPr/>
                <p:nvPr/>
              </p:nvSpPr>
              <p:spPr>
                <a:xfrm>
                  <a:off x="5313957" y="2187826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3DFA2AC-FF18-4019-93A4-6AED52756D2E}"/>
                  </a:ext>
                </a:extLst>
              </p:cNvPr>
              <p:cNvGrpSpPr/>
              <p:nvPr/>
            </p:nvGrpSpPr>
            <p:grpSpPr>
              <a:xfrm>
                <a:off x="2538974" y="319688"/>
                <a:ext cx="457200" cy="472954"/>
                <a:chOff x="6420509" y="2185811"/>
                <a:chExt cx="457200" cy="472954"/>
              </a:xfrm>
            </p:grpSpPr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4DF038C9-0E41-451A-9B6F-CC19ACE8B299}"/>
                    </a:ext>
                  </a:extLst>
                </p:cNvPr>
                <p:cNvSpPr txBox="1"/>
                <p:nvPr/>
              </p:nvSpPr>
              <p:spPr>
                <a:xfrm>
                  <a:off x="6480217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-16</a:t>
                  </a:r>
                </a:p>
              </p:txBody>
            </p:sp>
            <p:sp>
              <p:nvSpPr>
                <p:cNvPr id="206" name="Flowchart: Connector 205">
                  <a:extLst>
                    <a:ext uri="{FF2B5EF4-FFF2-40B4-BE49-F238E27FC236}">
                      <a16:creationId xmlns:a16="http://schemas.microsoft.com/office/drawing/2014/main" id="{02D5A897-3488-4DB1-BDF4-4310A573EDB6}"/>
                    </a:ext>
                  </a:extLst>
                </p:cNvPr>
                <p:cNvSpPr/>
                <p:nvPr/>
              </p:nvSpPr>
              <p:spPr>
                <a:xfrm>
                  <a:off x="6420509" y="218581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A1F7D2D2-08A7-4FA9-8818-1DC953EEDABE}"/>
                  </a:ext>
                </a:extLst>
              </p:cNvPr>
              <p:cNvGrpSpPr/>
              <p:nvPr/>
            </p:nvGrpSpPr>
            <p:grpSpPr>
              <a:xfrm>
                <a:off x="3645526" y="282106"/>
                <a:ext cx="457200" cy="468971"/>
                <a:chOff x="7527061" y="2148229"/>
                <a:chExt cx="457200" cy="468971"/>
              </a:xfrm>
            </p:grpSpPr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900121D4-5438-44D7-92EB-313187E21A3C}"/>
                    </a:ext>
                  </a:extLst>
                </p:cNvPr>
                <p:cNvSpPr txBox="1"/>
                <p:nvPr/>
              </p:nvSpPr>
              <p:spPr>
                <a:xfrm>
                  <a:off x="7643687" y="240175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9</a:t>
                  </a:r>
                </a:p>
              </p:txBody>
            </p:sp>
            <p:sp>
              <p:nvSpPr>
                <p:cNvPr id="204" name="Flowchart: Connector 203">
                  <a:extLst>
                    <a:ext uri="{FF2B5EF4-FFF2-40B4-BE49-F238E27FC236}">
                      <a16:creationId xmlns:a16="http://schemas.microsoft.com/office/drawing/2014/main" id="{0A130BC4-7D5B-401D-82D6-BBA6227BEF56}"/>
                    </a:ext>
                  </a:extLst>
                </p:cNvPr>
                <p:cNvSpPr/>
                <p:nvPr/>
              </p:nvSpPr>
              <p:spPr>
                <a:xfrm>
                  <a:off x="7527061" y="214822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D2065192-F696-45B7-85F5-949350A41280}"/>
                  </a:ext>
                </a:extLst>
              </p:cNvPr>
              <p:cNvSpPr/>
              <p:nvPr/>
            </p:nvSpPr>
            <p:spPr>
              <a:xfrm>
                <a:off x="4752078" y="273865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464CD02C-9A70-4CB3-845E-2E13FCC07AFD}"/>
                  </a:ext>
                </a:extLst>
              </p:cNvPr>
              <p:cNvSpPr/>
              <p:nvPr/>
            </p:nvSpPr>
            <p:spPr>
              <a:xfrm>
                <a:off x="1432422" y="140071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9245423B-7A04-4EC7-AC26-4987DB3C22FC}"/>
                  </a:ext>
                </a:extLst>
              </p:cNvPr>
              <p:cNvSpPr/>
              <p:nvPr/>
            </p:nvSpPr>
            <p:spPr>
              <a:xfrm>
                <a:off x="2538974" y="1398703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9DCF0A6A-314B-42FA-A02E-9F58928A334D}"/>
                  </a:ext>
                </a:extLst>
              </p:cNvPr>
              <p:cNvGrpSpPr/>
              <p:nvPr/>
            </p:nvGrpSpPr>
            <p:grpSpPr>
              <a:xfrm>
                <a:off x="3645526" y="1361121"/>
                <a:ext cx="457200" cy="469055"/>
                <a:chOff x="7527061" y="3227244"/>
                <a:chExt cx="457200" cy="469055"/>
              </a:xfrm>
            </p:grpSpPr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370F2CA6-988E-4C8F-AC98-CC99ECAFABDB}"/>
                    </a:ext>
                  </a:extLst>
                </p:cNvPr>
                <p:cNvSpPr txBox="1"/>
                <p:nvPr/>
              </p:nvSpPr>
              <p:spPr>
                <a:xfrm>
                  <a:off x="7620873" y="3480855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10</a:t>
                  </a:r>
                </a:p>
              </p:txBody>
            </p:sp>
            <p:sp>
              <p:nvSpPr>
                <p:cNvPr id="202" name="Flowchart: Connector 201">
                  <a:extLst>
                    <a:ext uri="{FF2B5EF4-FFF2-40B4-BE49-F238E27FC236}">
                      <a16:creationId xmlns:a16="http://schemas.microsoft.com/office/drawing/2014/main" id="{287535E7-40FF-4BD0-A983-4DBD017DB31F}"/>
                    </a:ext>
                  </a:extLst>
                </p:cNvPr>
                <p:cNvSpPr/>
                <p:nvPr/>
              </p:nvSpPr>
              <p:spPr>
                <a:xfrm>
                  <a:off x="7527061" y="322724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4FFE17ED-A723-44D5-A44D-FB7E0A45522F}"/>
                  </a:ext>
                </a:extLst>
              </p:cNvPr>
              <p:cNvSpPr/>
              <p:nvPr/>
            </p:nvSpPr>
            <p:spPr>
              <a:xfrm>
                <a:off x="4752078" y="1352880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98AB1E20-42CF-4D99-8456-DA0EE48006A3}"/>
                  </a:ext>
                </a:extLst>
              </p:cNvPr>
              <p:cNvSpPr/>
              <p:nvPr/>
            </p:nvSpPr>
            <p:spPr>
              <a:xfrm>
                <a:off x="321739" y="140071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EA112213-AE41-412C-B36A-459114084468}"/>
                  </a:ext>
                </a:extLst>
              </p:cNvPr>
              <p:cNvGrpSpPr/>
              <p:nvPr/>
            </p:nvGrpSpPr>
            <p:grpSpPr>
              <a:xfrm>
                <a:off x="1432422" y="2522076"/>
                <a:ext cx="457200" cy="471811"/>
                <a:chOff x="5313957" y="4388199"/>
                <a:chExt cx="457200" cy="471811"/>
              </a:xfrm>
            </p:grpSpPr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E2F0F129-624E-4ACD-9117-7141F40567D7}"/>
                    </a:ext>
                  </a:extLst>
                </p:cNvPr>
                <p:cNvSpPr txBox="1"/>
                <p:nvPr/>
              </p:nvSpPr>
              <p:spPr>
                <a:xfrm>
                  <a:off x="5424576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6</a:t>
                  </a:r>
                </a:p>
              </p:txBody>
            </p:sp>
            <p:sp>
              <p:nvSpPr>
                <p:cNvPr id="200" name="Flowchart: Connector 199">
                  <a:extLst>
                    <a:ext uri="{FF2B5EF4-FFF2-40B4-BE49-F238E27FC236}">
                      <a16:creationId xmlns:a16="http://schemas.microsoft.com/office/drawing/2014/main" id="{D0325335-B4B4-4DFA-BE10-8190B296F454}"/>
                    </a:ext>
                  </a:extLst>
                </p:cNvPr>
                <p:cNvSpPr/>
                <p:nvPr/>
              </p:nvSpPr>
              <p:spPr>
                <a:xfrm>
                  <a:off x="5313957" y="438819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91400147-FE92-4EC2-A128-6074D3EE83F6}"/>
                  </a:ext>
                </a:extLst>
              </p:cNvPr>
              <p:cNvGrpSpPr/>
              <p:nvPr/>
            </p:nvGrpSpPr>
            <p:grpSpPr>
              <a:xfrm>
                <a:off x="2538974" y="2520061"/>
                <a:ext cx="457200" cy="473826"/>
                <a:chOff x="6420509" y="4386184"/>
                <a:chExt cx="457200" cy="473826"/>
              </a:xfrm>
            </p:grpSpPr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90EA0BFD-1C41-4460-9F5C-DC5CBBAA5528}"/>
                    </a:ext>
                  </a:extLst>
                </p:cNvPr>
                <p:cNvSpPr txBox="1"/>
                <p:nvPr/>
              </p:nvSpPr>
              <p:spPr>
                <a:xfrm>
                  <a:off x="6531128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4</a:t>
                  </a:r>
                </a:p>
              </p:txBody>
            </p:sp>
            <p:sp>
              <p:nvSpPr>
                <p:cNvPr id="198" name="Flowchart: Connector 197">
                  <a:extLst>
                    <a:ext uri="{FF2B5EF4-FFF2-40B4-BE49-F238E27FC236}">
                      <a16:creationId xmlns:a16="http://schemas.microsoft.com/office/drawing/2014/main" id="{A1D5078D-489C-4F84-898E-9F708F7E9B37}"/>
                    </a:ext>
                  </a:extLst>
                </p:cNvPr>
                <p:cNvSpPr/>
                <p:nvPr/>
              </p:nvSpPr>
              <p:spPr>
                <a:xfrm>
                  <a:off x="6420509" y="438618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158D59FD-B6A3-4000-9AC8-A46FE8C8B7AC}"/>
                  </a:ext>
                </a:extLst>
              </p:cNvPr>
              <p:cNvGrpSpPr/>
              <p:nvPr/>
            </p:nvGrpSpPr>
            <p:grpSpPr>
              <a:xfrm>
                <a:off x="4752078" y="2474238"/>
                <a:ext cx="457200" cy="468983"/>
                <a:chOff x="8633613" y="4340361"/>
                <a:chExt cx="457200" cy="468983"/>
              </a:xfrm>
            </p:grpSpPr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D4C16325-C686-433B-B7CE-E74DDCBF11A1}"/>
                    </a:ext>
                  </a:extLst>
                </p:cNvPr>
                <p:cNvSpPr txBox="1"/>
                <p:nvPr/>
              </p:nvSpPr>
              <p:spPr>
                <a:xfrm>
                  <a:off x="8728202" y="4593900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</a:t>
                  </a:r>
                </a:p>
              </p:txBody>
            </p:sp>
            <p:sp>
              <p:nvSpPr>
                <p:cNvPr id="196" name="Flowchart: Connector 195">
                  <a:extLst>
                    <a:ext uri="{FF2B5EF4-FFF2-40B4-BE49-F238E27FC236}">
                      <a16:creationId xmlns:a16="http://schemas.microsoft.com/office/drawing/2014/main" id="{CD3F8D56-B83B-4715-83A5-D617DA99976B}"/>
                    </a:ext>
                  </a:extLst>
                </p:cNvPr>
                <p:cNvSpPr/>
                <p:nvPr/>
              </p:nvSpPr>
              <p:spPr>
                <a:xfrm>
                  <a:off x="8633613" y="434036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54A3A414-CAAB-431B-9575-CD812B0BD71B}"/>
                  </a:ext>
                </a:extLst>
              </p:cNvPr>
              <p:cNvSpPr/>
              <p:nvPr/>
            </p:nvSpPr>
            <p:spPr>
              <a:xfrm>
                <a:off x="321739" y="252207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2C6412AC-32F2-45B5-82D1-0ED7463662E0}"/>
                  </a:ext>
                </a:extLst>
              </p:cNvPr>
              <p:cNvCxnSpPr>
                <a:cxnSpLocks/>
                <a:stCxn id="208" idx="3"/>
                <a:endCxn id="157" idx="7"/>
              </p:cNvCxnSpPr>
              <p:nvPr/>
            </p:nvCxnSpPr>
            <p:spPr>
              <a:xfrm flipH="1">
                <a:off x="711984" y="711948"/>
                <a:ext cx="787393" cy="75572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F55C2E42-9D61-4B81-8CC8-83613D600FA2}"/>
                  </a:ext>
                </a:extLst>
              </p:cNvPr>
              <p:cNvCxnSpPr>
                <a:cxnSpLocks/>
                <a:stCxn id="208" idx="4"/>
                <a:endCxn id="153" idx="0"/>
              </p:cNvCxnSpPr>
              <p:nvPr/>
            </p:nvCxnSpPr>
            <p:spPr>
              <a:xfrm>
                <a:off x="1661022" y="778903"/>
                <a:ext cx="0" cy="6218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F6B24F51-9D1F-4F50-80F5-C490EED4D88E}"/>
                  </a:ext>
                </a:extLst>
              </p:cNvPr>
              <p:cNvCxnSpPr>
                <a:cxnSpLocks/>
                <a:stCxn id="206" idx="2"/>
                <a:endCxn id="208" idx="6"/>
              </p:cNvCxnSpPr>
              <p:nvPr/>
            </p:nvCxnSpPr>
            <p:spPr>
              <a:xfrm flipH="1">
                <a:off x="1889622" y="548288"/>
                <a:ext cx="649352" cy="20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16C4BAF3-44F3-4BD6-9F13-C89A99E06B52}"/>
                  </a:ext>
                </a:extLst>
              </p:cNvPr>
              <p:cNvCxnSpPr>
                <a:cxnSpLocks/>
                <a:stCxn id="204" idx="4"/>
                <a:endCxn id="202" idx="0"/>
              </p:cNvCxnSpPr>
              <p:nvPr/>
            </p:nvCxnSpPr>
            <p:spPr>
              <a:xfrm>
                <a:off x="3874126" y="739306"/>
                <a:ext cx="0" cy="6218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3C67DCBE-03F9-402C-A1D4-72F1C1576F39}"/>
                  </a:ext>
                </a:extLst>
              </p:cNvPr>
              <p:cNvCxnSpPr>
                <a:cxnSpLocks/>
                <a:stCxn id="204" idx="5"/>
                <a:endCxn id="156" idx="1"/>
              </p:cNvCxnSpPr>
              <p:nvPr/>
            </p:nvCxnSpPr>
            <p:spPr>
              <a:xfrm>
                <a:off x="4035771" y="672351"/>
                <a:ext cx="783262" cy="747484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or: Curved 166">
                <a:extLst>
                  <a:ext uri="{FF2B5EF4-FFF2-40B4-BE49-F238E27FC236}">
                    <a16:creationId xmlns:a16="http://schemas.microsoft.com/office/drawing/2014/main" id="{9C7B54A7-8DB4-4EFD-84F6-EE155A12FF4A}"/>
                  </a:ext>
                </a:extLst>
              </p:cNvPr>
              <p:cNvCxnSpPr>
                <a:cxnSpLocks/>
                <a:stCxn id="157" idx="5"/>
                <a:endCxn id="202" idx="3"/>
              </p:cNvCxnSpPr>
              <p:nvPr/>
            </p:nvCxnSpPr>
            <p:spPr>
              <a:xfrm rot="5400000" flipH="1" flipV="1">
                <a:off x="2192433" y="270916"/>
                <a:ext cx="39597" cy="3000497"/>
              </a:xfrm>
              <a:prstGeom prst="curvedConnector3">
                <a:avLst>
                  <a:gd name="adj1" fmla="val -746408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48413D0E-03A4-4AAA-9E58-41E2863DDFA5}"/>
                  </a:ext>
                </a:extLst>
              </p:cNvPr>
              <p:cNvCxnSpPr>
                <a:cxnSpLocks/>
                <a:stCxn id="153" idx="4"/>
                <a:endCxn id="200" idx="0"/>
              </p:cNvCxnSpPr>
              <p:nvPr/>
            </p:nvCxnSpPr>
            <p:spPr>
              <a:xfrm>
                <a:off x="1661022" y="1857918"/>
                <a:ext cx="0" cy="66415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D163CC24-F4B3-41AE-BBFD-43FA67C68EF2}"/>
                  </a:ext>
                </a:extLst>
              </p:cNvPr>
              <p:cNvCxnSpPr>
                <a:cxnSpLocks/>
                <a:stCxn id="154" idx="0"/>
                <a:endCxn id="206" idx="4"/>
              </p:cNvCxnSpPr>
              <p:nvPr/>
            </p:nvCxnSpPr>
            <p:spPr>
              <a:xfrm flipV="1">
                <a:off x="2767574" y="776888"/>
                <a:ext cx="0" cy="621815"/>
              </a:xfrm>
              <a:prstGeom prst="straightConnector1">
                <a:avLst/>
              </a:prstGeom>
              <a:ln w="63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or: Curved 169">
                <a:extLst>
                  <a:ext uri="{FF2B5EF4-FFF2-40B4-BE49-F238E27FC236}">
                    <a16:creationId xmlns:a16="http://schemas.microsoft.com/office/drawing/2014/main" id="{77BF037D-FE4D-40D6-AADC-E4601F430624}"/>
                  </a:ext>
                </a:extLst>
              </p:cNvPr>
              <p:cNvCxnSpPr>
                <a:cxnSpLocks/>
                <a:stCxn id="202" idx="1"/>
                <a:endCxn id="153" idx="7"/>
              </p:cNvCxnSpPr>
              <p:nvPr/>
            </p:nvCxnSpPr>
            <p:spPr>
              <a:xfrm rot="16200000" flipH="1" flipV="1">
                <a:off x="2747775" y="502967"/>
                <a:ext cx="39597" cy="1889814"/>
              </a:xfrm>
              <a:prstGeom prst="curvedConnector3">
                <a:avLst>
                  <a:gd name="adj1" fmla="val -746408"/>
                </a:avLst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4CCD779A-6AD3-47EB-957F-E9996BC8A6B9}"/>
                  </a:ext>
                </a:extLst>
              </p:cNvPr>
              <p:cNvCxnSpPr>
                <a:cxnSpLocks/>
                <a:stCxn id="156" idx="4"/>
                <a:endCxn id="196" idx="0"/>
              </p:cNvCxnSpPr>
              <p:nvPr/>
            </p:nvCxnSpPr>
            <p:spPr>
              <a:xfrm>
                <a:off x="4980678" y="1810080"/>
                <a:ext cx="0" cy="66415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8AB9A303-34CB-4502-9E90-3E620B1AB173}"/>
                  </a:ext>
                </a:extLst>
              </p:cNvPr>
              <p:cNvCxnSpPr>
                <a:cxnSpLocks/>
                <a:stCxn id="200" idx="2"/>
                <a:endCxn id="161" idx="6"/>
              </p:cNvCxnSpPr>
              <p:nvPr/>
            </p:nvCxnSpPr>
            <p:spPr>
              <a:xfrm flipH="1">
                <a:off x="778939" y="2750676"/>
                <a:ext cx="653483" cy="0"/>
              </a:xfrm>
              <a:prstGeom prst="straightConnector1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EA892A42-DA95-4B8A-A682-F3A1C87AF8DE}"/>
                  </a:ext>
                </a:extLst>
              </p:cNvPr>
              <p:cNvCxnSpPr>
                <a:cxnSpLocks/>
                <a:stCxn id="200" idx="6"/>
                <a:endCxn id="198" idx="2"/>
              </p:cNvCxnSpPr>
              <p:nvPr/>
            </p:nvCxnSpPr>
            <p:spPr>
              <a:xfrm flipV="1">
                <a:off x="1889622" y="2748661"/>
                <a:ext cx="649352" cy="20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nector: Curved 173">
                <a:extLst>
                  <a:ext uri="{FF2B5EF4-FFF2-40B4-BE49-F238E27FC236}">
                    <a16:creationId xmlns:a16="http://schemas.microsoft.com/office/drawing/2014/main" id="{B85958C9-46E7-473A-82D6-28827B7FA0A0}"/>
                  </a:ext>
                </a:extLst>
              </p:cNvPr>
              <p:cNvCxnSpPr>
                <a:cxnSpLocks/>
                <a:stCxn id="200" idx="7"/>
                <a:endCxn id="156" idx="3"/>
              </p:cNvCxnSpPr>
              <p:nvPr/>
            </p:nvCxnSpPr>
            <p:spPr>
              <a:xfrm rot="5400000" flipH="1" flipV="1">
                <a:off x="2897897" y="667895"/>
                <a:ext cx="845906" cy="2996366"/>
              </a:xfrm>
              <a:prstGeom prst="curvedConnector3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520966E1-901A-4AAE-BBB3-85E3178B8C24}"/>
                  </a:ext>
                </a:extLst>
              </p:cNvPr>
              <p:cNvCxnSpPr>
                <a:cxnSpLocks/>
                <a:stCxn id="198" idx="1"/>
                <a:endCxn id="153" idx="5"/>
              </p:cNvCxnSpPr>
              <p:nvPr/>
            </p:nvCxnSpPr>
            <p:spPr>
              <a:xfrm flipH="1" flipV="1">
                <a:off x="1822667" y="1790963"/>
                <a:ext cx="783262" cy="79605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nector: Curved 175">
                <a:extLst>
                  <a:ext uri="{FF2B5EF4-FFF2-40B4-BE49-F238E27FC236}">
                    <a16:creationId xmlns:a16="http://schemas.microsoft.com/office/drawing/2014/main" id="{AD20CC5D-711D-4EC8-9C93-0876A672FD8E}"/>
                  </a:ext>
                </a:extLst>
              </p:cNvPr>
              <p:cNvCxnSpPr>
                <a:cxnSpLocks/>
                <a:stCxn id="198" idx="0"/>
                <a:endCxn id="208" idx="5"/>
              </p:cNvCxnSpPr>
              <p:nvPr/>
            </p:nvCxnSpPr>
            <p:spPr>
              <a:xfrm rot="16200000" flipV="1">
                <a:off x="1391065" y="1143551"/>
                <a:ext cx="1808113" cy="944907"/>
              </a:xfrm>
              <a:prstGeom prst="curvedConnector3">
                <a:avLst>
                  <a:gd name="adj1" fmla="val 39426"/>
                </a:avLst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onnector: Curved 176">
                <a:extLst>
                  <a:ext uri="{FF2B5EF4-FFF2-40B4-BE49-F238E27FC236}">
                    <a16:creationId xmlns:a16="http://schemas.microsoft.com/office/drawing/2014/main" id="{28037488-C4A9-4901-B86B-7E9D38B5417A}"/>
                  </a:ext>
                </a:extLst>
              </p:cNvPr>
              <p:cNvCxnSpPr>
                <a:cxnSpLocks/>
                <a:stCxn id="198" idx="6"/>
                <a:endCxn id="206" idx="6"/>
              </p:cNvCxnSpPr>
              <p:nvPr/>
            </p:nvCxnSpPr>
            <p:spPr>
              <a:xfrm flipV="1">
                <a:off x="2996174" y="548288"/>
                <a:ext cx="12700" cy="2200373"/>
              </a:xfrm>
              <a:prstGeom prst="curvedConnector3">
                <a:avLst>
                  <a:gd name="adj1" fmla="val 1800000"/>
                </a:avLst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nector: Curved 177">
                <a:extLst>
                  <a:ext uri="{FF2B5EF4-FFF2-40B4-BE49-F238E27FC236}">
                    <a16:creationId xmlns:a16="http://schemas.microsoft.com/office/drawing/2014/main" id="{F59D2A7F-F093-481B-8102-3240B1B80A35}"/>
                  </a:ext>
                </a:extLst>
              </p:cNvPr>
              <p:cNvCxnSpPr>
                <a:cxnSpLocks/>
                <a:stCxn id="198" idx="5"/>
                <a:endCxn id="201" idx="3"/>
              </p:cNvCxnSpPr>
              <p:nvPr/>
            </p:nvCxnSpPr>
            <p:spPr>
              <a:xfrm rot="5400000" flipH="1" flipV="1">
                <a:off x="2883981" y="1767691"/>
                <a:ext cx="1187852" cy="1097377"/>
              </a:xfrm>
              <a:prstGeom prst="curvedConnector4">
                <a:avLst>
                  <a:gd name="adj1" fmla="val -10185"/>
                  <a:gd name="adj2" fmla="val 114771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9922B34-79AD-4345-B169-68C16A243EF6}"/>
                  </a:ext>
                </a:extLst>
              </p:cNvPr>
              <p:cNvSpPr txBox="1"/>
              <p:nvPr/>
            </p:nvSpPr>
            <p:spPr>
              <a:xfrm>
                <a:off x="1618956" y="109675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6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172CE93-7E65-4C43-9C73-A4842D7F57E8}"/>
                  </a:ext>
                </a:extLst>
              </p:cNvPr>
              <p:cNvSpPr txBox="1"/>
              <p:nvPr/>
            </p:nvSpPr>
            <p:spPr>
              <a:xfrm>
                <a:off x="2082753" y="1801276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12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C9404E88-6E0B-4D8B-8243-BE56932BB72E}"/>
                  </a:ext>
                </a:extLst>
              </p:cNvPr>
              <p:cNvSpPr txBox="1"/>
              <p:nvPr/>
            </p:nvSpPr>
            <p:spPr>
              <a:xfrm>
                <a:off x="1902995" y="30790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95A9D183-1109-4E1A-B6DD-19233D539588}"/>
                  </a:ext>
                </a:extLst>
              </p:cNvPr>
              <p:cNvSpPr txBox="1"/>
              <p:nvPr/>
            </p:nvSpPr>
            <p:spPr>
              <a:xfrm>
                <a:off x="2733821" y="82498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7B19BE79-E3A4-4BDF-8777-A523BAD443B2}"/>
                  </a:ext>
                </a:extLst>
              </p:cNvPr>
              <p:cNvSpPr txBox="1"/>
              <p:nvPr/>
            </p:nvSpPr>
            <p:spPr>
              <a:xfrm>
                <a:off x="2967651" y="1478982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16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09AEC36-C554-4AD0-A7BF-8BAE32F52888}"/>
                  </a:ext>
                </a:extLst>
              </p:cNvPr>
              <p:cNvSpPr txBox="1"/>
              <p:nvPr/>
            </p:nvSpPr>
            <p:spPr>
              <a:xfrm rot="16200000">
                <a:off x="3568583" y="868229"/>
                <a:ext cx="4042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B050"/>
                    </a:solidFill>
                  </a:rPr>
                  <a:t>9-@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D3A0B33-A9C8-46CF-B0D0-02BC3DD3D661}"/>
                  </a:ext>
                </a:extLst>
              </p:cNvPr>
              <p:cNvSpPr txBox="1"/>
              <p:nvPr/>
            </p:nvSpPr>
            <p:spPr>
              <a:xfrm>
                <a:off x="4661030" y="113910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14553DA-A641-4A80-A312-A478EA1712C5}"/>
                  </a:ext>
                </a:extLst>
              </p:cNvPr>
              <p:cNvSpPr txBox="1"/>
              <p:nvPr/>
            </p:nvSpPr>
            <p:spPr>
              <a:xfrm>
                <a:off x="4756910" y="199769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338B173D-A380-45C6-A972-7593AC57F2AC}"/>
                  </a:ext>
                </a:extLst>
              </p:cNvPr>
              <p:cNvSpPr txBox="1"/>
              <p:nvPr/>
            </p:nvSpPr>
            <p:spPr>
              <a:xfrm>
                <a:off x="3742738" y="1917837"/>
                <a:ext cx="40427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B050"/>
                    </a:solidFill>
                  </a:rPr>
                  <a:t>1-@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E91CF110-D6BD-4832-A5BA-061F3C8AF6B5}"/>
                  </a:ext>
                </a:extLst>
              </p:cNvPr>
              <p:cNvSpPr txBox="1"/>
              <p:nvPr/>
            </p:nvSpPr>
            <p:spPr>
              <a:xfrm>
                <a:off x="2262020" y="933392"/>
                <a:ext cx="4700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B050"/>
                    </a:solidFill>
                  </a:rPr>
                  <a:t>19-@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4E79DFF-D1AF-4F48-8B94-439BC5215C36}"/>
                  </a:ext>
                </a:extLst>
              </p:cNvPr>
              <p:cNvSpPr txBox="1"/>
              <p:nvPr/>
            </p:nvSpPr>
            <p:spPr>
              <a:xfrm rot="16200000">
                <a:off x="1299749" y="2120800"/>
                <a:ext cx="4700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B050"/>
                    </a:solidFill>
                  </a:rPr>
                  <a:t>19-@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8949183F-7DBC-4D8D-A4DA-9D798D54D635}"/>
                  </a:ext>
                </a:extLst>
              </p:cNvPr>
              <p:cNvSpPr txBox="1"/>
              <p:nvPr/>
            </p:nvSpPr>
            <p:spPr>
              <a:xfrm>
                <a:off x="789194" y="249576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9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CFDB5C7B-7BE9-445A-BFE8-5FAACE595782}"/>
                  </a:ext>
                </a:extLst>
              </p:cNvPr>
              <p:cNvSpPr txBox="1"/>
              <p:nvPr/>
            </p:nvSpPr>
            <p:spPr>
              <a:xfrm>
                <a:off x="1922836" y="2510121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24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FA912D9-23D6-4D1A-BE68-7ED832ED9857}"/>
                  </a:ext>
                </a:extLst>
              </p:cNvPr>
              <p:cNvSpPr txBox="1"/>
              <p:nvPr/>
            </p:nvSpPr>
            <p:spPr>
              <a:xfrm>
                <a:off x="1710370" y="1837236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10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24C1333E-49A4-49B6-92FE-27D5ADDFFC57}"/>
                  </a:ext>
                </a:extLst>
              </p:cNvPr>
              <p:cNvSpPr txBox="1"/>
              <p:nvPr/>
            </p:nvSpPr>
            <p:spPr>
              <a:xfrm>
                <a:off x="3437551" y="163759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DEDB9204-8609-4877-87AD-5C155E93A179}"/>
                  </a:ext>
                </a:extLst>
              </p:cNvPr>
              <p:cNvSpPr txBox="1"/>
              <p:nvPr/>
            </p:nvSpPr>
            <p:spPr>
              <a:xfrm>
                <a:off x="4056529" y="170581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</p:grp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01C207E1-D248-40D8-8F3E-0E3DB5697869}"/>
                </a:ext>
              </a:extLst>
            </p:cNvPr>
            <p:cNvSpPr txBox="1"/>
            <p:nvPr/>
          </p:nvSpPr>
          <p:spPr>
            <a:xfrm>
              <a:off x="4337609" y="779042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</a:rPr>
                <a:t>@</a:t>
              </a:r>
            </a:p>
          </p:txBody>
        </p: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5DEEDECC-D1D2-4068-A9CE-2D61C329D2D9}"/>
              </a:ext>
            </a:extLst>
          </p:cNvPr>
          <p:cNvSpPr txBox="1"/>
          <p:nvPr/>
        </p:nvSpPr>
        <p:spPr>
          <a:xfrm>
            <a:off x="5598812" y="3127426"/>
            <a:ext cx="584735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Determining flow values for loop;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Given X0112 as @ then flow at node 01 is “out more” and flow at node 12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X0112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X1012 we see flow at node 12 is “in less” and flow at node 10 is “out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X1012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X0510 we see flow at node 10 is “in less” so flow at node 05 is “out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X0510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X0405 we see flow at node 05 is “in less” so flow at node 04 is “out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X0405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X0104 we see flow at node 04 is “in less” so flow at node 01 is “out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X0104 must be “less” or “-@”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207651-8531-4A37-A584-1A29D23F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14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166">
            <a:extLst>
              <a:ext uri="{FF2B5EF4-FFF2-40B4-BE49-F238E27FC236}">
                <a16:creationId xmlns:a16="http://schemas.microsoft.com/office/drawing/2014/main" id="{3C79F682-10A0-4D22-AA3A-A9D5DB18BA63}"/>
              </a:ext>
            </a:extLst>
          </p:cNvPr>
          <p:cNvSpPr txBox="1"/>
          <p:nvPr/>
        </p:nvSpPr>
        <p:spPr>
          <a:xfrm>
            <a:off x="321739" y="3440608"/>
            <a:ext cx="49372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Iteration II – Step 1: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Find (</a:t>
            </a:r>
            <a:r>
              <a:rPr lang="en-US" sz="900" dirty="0" err="1">
                <a:latin typeface="Consolas" panose="020B0609020204030204" pitchFamily="49" charset="0"/>
              </a:rPr>
              <a:t>wi</a:t>
            </a:r>
            <a:r>
              <a:rPr lang="en-US" sz="900" dirty="0">
                <a:latin typeface="Consolas" panose="020B0609020204030204" pitchFamily="49" charset="0"/>
              </a:rPr>
              <a:t> – </a:t>
            </a:r>
            <a:r>
              <a:rPr lang="en-US" sz="900" dirty="0" err="1">
                <a:latin typeface="Consolas" panose="020B0609020204030204" pitchFamily="49" charset="0"/>
              </a:rPr>
              <a:t>wj</a:t>
            </a:r>
            <a:r>
              <a:rPr lang="en-US" sz="900" dirty="0">
                <a:latin typeface="Consolas" panose="020B0609020204030204" pitchFamily="49" charset="0"/>
              </a:rPr>
              <a:t>) with w10 = 0 (first node with most links = 3) using basic links, original costs, and </a:t>
            </a:r>
            <a:r>
              <a:rPr lang="en-US" sz="900" dirty="0" err="1">
                <a:latin typeface="Consolas" panose="020B0609020204030204" pitchFamily="49" charset="0"/>
              </a:rPr>
              <a:t>wi-wj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Cij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w01 – w04 = C0104 = 1; w01 – 9 = 1; w01 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w13 – w02 = C1302 = 5; (-4) – w02 = 5; w02 = -9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w05 – w03 = C0503 = 4; 4 – w03 = 4; w03 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w04 – w05 = C0405 = 5; w04 – 4 = 5; w04 = 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w05 – </a:t>
            </a:r>
            <a:r>
              <a:rPr lang="en-US" sz="900" strike="sngStrike" dirty="0">
                <a:latin typeface="Consolas" panose="020B0609020204030204" pitchFamily="49" charset="0"/>
              </a:rPr>
              <a:t>w10</a:t>
            </a:r>
            <a:r>
              <a:rPr lang="en-US" sz="900" dirty="0">
                <a:latin typeface="Consolas" panose="020B0609020204030204" pitchFamily="49" charset="0"/>
              </a:rPr>
              <a:t> = C0510 = 4; w05 =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w05 – w06 = C0506 = 5; 4 – w06 = 5; w06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w12 – w07 = C1207 = 5; 5 – w07 = 5; w07 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w13 – w08 = C1308 = 8; (-4) – w08 = 8; w08 = -12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w10 – w09 = C1009 = 9; 0 – w09 = 9; w09 = -9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w12 – w11 = C1211 = 3; 5 – w11 = 3; w11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w01 – w12 = C0112 = 5; 10 – w12 = 5; w12 = 5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w10</a:t>
            </a:r>
            <a:r>
              <a:rPr lang="en-US" sz="900" dirty="0">
                <a:latin typeface="Consolas" panose="020B0609020204030204" pitchFamily="49" charset="0"/>
              </a:rPr>
              <a:t> – w13 = C1013 = 4; w13 = -4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C5F17D-3F32-4A25-88BA-844E60928180}"/>
              </a:ext>
            </a:extLst>
          </p:cNvPr>
          <p:cNvSpPr txBox="1"/>
          <p:nvPr/>
        </p:nvSpPr>
        <p:spPr>
          <a:xfrm>
            <a:off x="5695944" y="3440608"/>
            <a:ext cx="3374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2: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non-basic variable should be added to the basic group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strike="dblStrike" dirty="0">
                <a:latin typeface="Consolas" panose="020B0609020204030204" pitchFamily="49" charset="0"/>
              </a:rPr>
              <a:t>X0112: w01 – w12 – C0112 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X0205: w02 – w05 – C0205 = (-9) – 4 – 6 	 = -19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X0206: w02 – w06 – C0206 = (-9) – (-1) – 7  = -15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X0308: w03 – w08 – C0308 = 0 – (-12) – 7 	 </a:t>
            </a:r>
            <a:r>
              <a:rPr lang="en-US" sz="900" dirty="0">
                <a:solidFill>
                  <a:schemeClr val="accent2"/>
                </a:solidFill>
                <a:latin typeface="Consolas" panose="020B0609020204030204" pitchFamily="49" charset="0"/>
              </a:rPr>
              <a:t>=  05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X0604: w06 – w04 – C0604 = (-1) – 9 – 1 	 = -11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X0802: w08 – w02 – C0802 = (-12) – (-9) – 7 = -10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X1304: w13 – w04 – C1304 = (-4) – 9 – 7 	 = -20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X1305: w13 – w05 – C1305 = (-4) – 4 – 10 	 = -18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95CC74A-31EC-4FB3-8CFF-0CF878DBB251}"/>
              </a:ext>
            </a:extLst>
          </p:cNvPr>
          <p:cNvSpPr txBox="1"/>
          <p:nvPr/>
        </p:nvSpPr>
        <p:spPr>
          <a:xfrm>
            <a:off x="9086657" y="3954980"/>
            <a:ext cx="2982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Pick the largest positive value, X0308 = 5, to add to basic group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097FC92-9E43-491D-A61B-CDFFE12C1C42}"/>
              </a:ext>
            </a:extLst>
          </p:cNvPr>
          <p:cNvGrpSpPr/>
          <p:nvPr/>
        </p:nvGrpSpPr>
        <p:grpSpPr>
          <a:xfrm>
            <a:off x="321739" y="273865"/>
            <a:ext cx="4887539" cy="2720022"/>
            <a:chOff x="321739" y="273865"/>
            <a:chExt cx="4887539" cy="2720022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7D92114-AC34-40F8-8AC9-CA81024C1232}"/>
                </a:ext>
              </a:extLst>
            </p:cNvPr>
            <p:cNvGrpSpPr/>
            <p:nvPr/>
          </p:nvGrpSpPr>
          <p:grpSpPr>
            <a:xfrm>
              <a:off x="321739" y="273865"/>
              <a:ext cx="4887539" cy="2720022"/>
              <a:chOff x="4203274" y="2139988"/>
              <a:chExt cx="4887539" cy="2720022"/>
            </a:xfrm>
          </p:grpSpPr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EF07006F-5915-43BB-B497-423C66C24E8E}"/>
                  </a:ext>
                </a:extLst>
              </p:cNvPr>
              <p:cNvSpPr txBox="1"/>
              <p:nvPr/>
            </p:nvSpPr>
            <p:spPr>
              <a:xfrm>
                <a:off x="4567656" y="301074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4C2C011-7C50-4401-B727-E82C6506E921}"/>
                  </a:ext>
                </a:extLst>
              </p:cNvPr>
              <p:cNvGrpSpPr/>
              <p:nvPr/>
            </p:nvGrpSpPr>
            <p:grpSpPr>
              <a:xfrm>
                <a:off x="5313957" y="2187826"/>
                <a:ext cx="457200" cy="470939"/>
                <a:chOff x="5313957" y="2187826"/>
                <a:chExt cx="457200" cy="470939"/>
              </a:xfrm>
            </p:grpSpPr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16EA7956-43C6-4CF9-AF61-764F2DDABD0B}"/>
                    </a:ext>
                  </a:extLst>
                </p:cNvPr>
                <p:cNvSpPr txBox="1"/>
                <p:nvPr/>
              </p:nvSpPr>
              <p:spPr>
                <a:xfrm>
                  <a:off x="5369395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-12</a:t>
                  </a:r>
                </a:p>
              </p:txBody>
            </p:sp>
            <p:sp>
              <p:nvSpPr>
                <p:cNvPr id="382" name="Flowchart: Connector 381">
                  <a:extLst>
                    <a:ext uri="{FF2B5EF4-FFF2-40B4-BE49-F238E27FC236}">
                      <a16:creationId xmlns:a16="http://schemas.microsoft.com/office/drawing/2014/main" id="{B5675F4A-303C-4BC8-99D7-D314CACC346D}"/>
                    </a:ext>
                  </a:extLst>
                </p:cNvPr>
                <p:cNvSpPr/>
                <p:nvPr/>
              </p:nvSpPr>
              <p:spPr>
                <a:xfrm>
                  <a:off x="5313957" y="2187826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9D0D3EB2-D06F-41C3-94EB-9672F09A77B3}"/>
                  </a:ext>
                </a:extLst>
              </p:cNvPr>
              <p:cNvGrpSpPr/>
              <p:nvPr/>
            </p:nvGrpSpPr>
            <p:grpSpPr>
              <a:xfrm>
                <a:off x="6420509" y="2185811"/>
                <a:ext cx="457200" cy="472954"/>
                <a:chOff x="6420509" y="2185811"/>
                <a:chExt cx="457200" cy="472954"/>
              </a:xfrm>
            </p:grpSpPr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E2DD3482-CE50-4A64-81E7-C4C226F75675}"/>
                    </a:ext>
                  </a:extLst>
                </p:cNvPr>
                <p:cNvSpPr txBox="1"/>
                <p:nvPr/>
              </p:nvSpPr>
              <p:spPr>
                <a:xfrm>
                  <a:off x="6480217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-16</a:t>
                  </a:r>
                </a:p>
              </p:txBody>
            </p:sp>
            <p:sp>
              <p:nvSpPr>
                <p:cNvPr id="380" name="Flowchart: Connector 379">
                  <a:extLst>
                    <a:ext uri="{FF2B5EF4-FFF2-40B4-BE49-F238E27FC236}">
                      <a16:creationId xmlns:a16="http://schemas.microsoft.com/office/drawing/2014/main" id="{2186A721-487F-4CC4-A9E7-4B022560D3DF}"/>
                    </a:ext>
                  </a:extLst>
                </p:cNvPr>
                <p:cNvSpPr/>
                <p:nvPr/>
              </p:nvSpPr>
              <p:spPr>
                <a:xfrm>
                  <a:off x="6420509" y="218581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2757F483-825E-4B7A-AC2D-FDD51AEC864A}"/>
                  </a:ext>
                </a:extLst>
              </p:cNvPr>
              <p:cNvGrpSpPr/>
              <p:nvPr/>
            </p:nvGrpSpPr>
            <p:grpSpPr>
              <a:xfrm>
                <a:off x="7527061" y="2148229"/>
                <a:ext cx="457200" cy="468971"/>
                <a:chOff x="7527061" y="2148229"/>
                <a:chExt cx="457200" cy="468971"/>
              </a:xfrm>
            </p:grpSpPr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E6DD82D5-7B35-4D61-9802-49927A632200}"/>
                    </a:ext>
                  </a:extLst>
                </p:cNvPr>
                <p:cNvSpPr txBox="1"/>
                <p:nvPr/>
              </p:nvSpPr>
              <p:spPr>
                <a:xfrm>
                  <a:off x="7643687" y="240175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9</a:t>
                  </a:r>
                </a:p>
              </p:txBody>
            </p:sp>
            <p:sp>
              <p:nvSpPr>
                <p:cNvPr id="378" name="Flowchart: Connector 377">
                  <a:extLst>
                    <a:ext uri="{FF2B5EF4-FFF2-40B4-BE49-F238E27FC236}">
                      <a16:creationId xmlns:a16="http://schemas.microsoft.com/office/drawing/2014/main" id="{C73B90D9-BB2A-49DD-B8C1-11EF130695CF}"/>
                    </a:ext>
                  </a:extLst>
                </p:cNvPr>
                <p:cNvSpPr/>
                <p:nvPr/>
              </p:nvSpPr>
              <p:spPr>
                <a:xfrm>
                  <a:off x="7527061" y="214822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322" name="Flowchart: Connector 321">
                <a:extLst>
                  <a:ext uri="{FF2B5EF4-FFF2-40B4-BE49-F238E27FC236}">
                    <a16:creationId xmlns:a16="http://schemas.microsoft.com/office/drawing/2014/main" id="{CB3A67D6-02BB-46C5-95E6-CA6EDFF19265}"/>
                  </a:ext>
                </a:extLst>
              </p:cNvPr>
              <p:cNvSpPr/>
              <p:nvPr/>
            </p:nvSpPr>
            <p:spPr>
              <a:xfrm>
                <a:off x="8633613" y="213998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323" name="Flowchart: Connector 322">
                <a:extLst>
                  <a:ext uri="{FF2B5EF4-FFF2-40B4-BE49-F238E27FC236}">
                    <a16:creationId xmlns:a16="http://schemas.microsoft.com/office/drawing/2014/main" id="{43A6E5A7-0316-4F72-952A-ACE312711191}"/>
                  </a:ext>
                </a:extLst>
              </p:cNvPr>
              <p:cNvSpPr/>
              <p:nvPr/>
            </p:nvSpPr>
            <p:spPr>
              <a:xfrm>
                <a:off x="5313957" y="326684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324" name="Flowchart: Connector 323">
                <a:extLst>
                  <a:ext uri="{FF2B5EF4-FFF2-40B4-BE49-F238E27FC236}">
                    <a16:creationId xmlns:a16="http://schemas.microsoft.com/office/drawing/2014/main" id="{C7A92794-180D-49F1-92B2-EA54F841AF47}"/>
                  </a:ext>
                </a:extLst>
              </p:cNvPr>
              <p:cNvSpPr/>
              <p:nvPr/>
            </p:nvSpPr>
            <p:spPr>
              <a:xfrm>
                <a:off x="6420509" y="3264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30FEE6CA-EB2B-4740-AF7E-49024BCA4E8F}"/>
                  </a:ext>
                </a:extLst>
              </p:cNvPr>
              <p:cNvGrpSpPr/>
              <p:nvPr/>
            </p:nvGrpSpPr>
            <p:grpSpPr>
              <a:xfrm>
                <a:off x="7527061" y="3227244"/>
                <a:ext cx="457200" cy="469055"/>
                <a:chOff x="7527061" y="3227244"/>
                <a:chExt cx="457200" cy="469055"/>
              </a:xfrm>
            </p:grpSpPr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FBB7EFD7-734C-4883-BEBC-34F911B401AC}"/>
                    </a:ext>
                  </a:extLst>
                </p:cNvPr>
                <p:cNvSpPr txBox="1"/>
                <p:nvPr/>
              </p:nvSpPr>
              <p:spPr>
                <a:xfrm>
                  <a:off x="7620873" y="3480855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10</a:t>
                  </a:r>
                </a:p>
              </p:txBody>
            </p:sp>
            <p:sp>
              <p:nvSpPr>
                <p:cNvPr id="376" name="Flowchart: Connector 375">
                  <a:extLst>
                    <a:ext uri="{FF2B5EF4-FFF2-40B4-BE49-F238E27FC236}">
                      <a16:creationId xmlns:a16="http://schemas.microsoft.com/office/drawing/2014/main" id="{E8D36197-B7D8-42FB-ABEB-1020D283BC4A}"/>
                    </a:ext>
                  </a:extLst>
                </p:cNvPr>
                <p:cNvSpPr/>
                <p:nvPr/>
              </p:nvSpPr>
              <p:spPr>
                <a:xfrm>
                  <a:off x="7527061" y="322724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326" name="Flowchart: Connector 325">
                <a:extLst>
                  <a:ext uri="{FF2B5EF4-FFF2-40B4-BE49-F238E27FC236}">
                    <a16:creationId xmlns:a16="http://schemas.microsoft.com/office/drawing/2014/main" id="{E686B54C-8404-4D91-B729-0B9C344A5514}"/>
                  </a:ext>
                </a:extLst>
              </p:cNvPr>
              <p:cNvSpPr/>
              <p:nvPr/>
            </p:nvSpPr>
            <p:spPr>
              <a:xfrm>
                <a:off x="8633613" y="3219003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327" name="Flowchart: Connector 326">
                <a:extLst>
                  <a:ext uri="{FF2B5EF4-FFF2-40B4-BE49-F238E27FC236}">
                    <a16:creationId xmlns:a16="http://schemas.microsoft.com/office/drawing/2014/main" id="{3A416C3F-F434-48D0-9546-E044A9C5B32C}"/>
                  </a:ext>
                </a:extLst>
              </p:cNvPr>
              <p:cNvSpPr/>
              <p:nvPr/>
            </p:nvSpPr>
            <p:spPr>
              <a:xfrm>
                <a:off x="4203274" y="326684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0057BA41-7D61-46A5-9044-0F404A99D477}"/>
                  </a:ext>
                </a:extLst>
              </p:cNvPr>
              <p:cNvGrpSpPr/>
              <p:nvPr/>
            </p:nvGrpSpPr>
            <p:grpSpPr>
              <a:xfrm>
                <a:off x="5313957" y="4388199"/>
                <a:ext cx="457200" cy="471811"/>
                <a:chOff x="5313957" y="4388199"/>
                <a:chExt cx="457200" cy="471811"/>
              </a:xfrm>
            </p:grpSpPr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C24050B8-ED13-4496-ABC4-674E56C0D9F3}"/>
                    </a:ext>
                  </a:extLst>
                </p:cNvPr>
                <p:cNvSpPr txBox="1"/>
                <p:nvPr/>
              </p:nvSpPr>
              <p:spPr>
                <a:xfrm>
                  <a:off x="5424576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6</a:t>
                  </a:r>
                </a:p>
              </p:txBody>
            </p:sp>
            <p:sp>
              <p:nvSpPr>
                <p:cNvPr id="374" name="Flowchart: Connector 373">
                  <a:extLst>
                    <a:ext uri="{FF2B5EF4-FFF2-40B4-BE49-F238E27FC236}">
                      <a16:creationId xmlns:a16="http://schemas.microsoft.com/office/drawing/2014/main" id="{D5F014E7-F7B4-4B31-BCC1-E4F14C93AA63}"/>
                    </a:ext>
                  </a:extLst>
                </p:cNvPr>
                <p:cNvSpPr/>
                <p:nvPr/>
              </p:nvSpPr>
              <p:spPr>
                <a:xfrm>
                  <a:off x="5313957" y="438819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DCC27F2D-C976-4E2B-807A-D2E339FD1F3F}"/>
                  </a:ext>
                </a:extLst>
              </p:cNvPr>
              <p:cNvGrpSpPr/>
              <p:nvPr/>
            </p:nvGrpSpPr>
            <p:grpSpPr>
              <a:xfrm>
                <a:off x="6420509" y="4386184"/>
                <a:ext cx="457200" cy="473826"/>
                <a:chOff x="6420509" y="4386184"/>
                <a:chExt cx="457200" cy="473826"/>
              </a:xfrm>
            </p:grpSpPr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C428492C-710B-4975-A6F7-611DD09BE7FD}"/>
                    </a:ext>
                  </a:extLst>
                </p:cNvPr>
                <p:cNvSpPr txBox="1"/>
                <p:nvPr/>
              </p:nvSpPr>
              <p:spPr>
                <a:xfrm>
                  <a:off x="6531128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4</a:t>
                  </a:r>
                </a:p>
              </p:txBody>
            </p:sp>
            <p:sp>
              <p:nvSpPr>
                <p:cNvPr id="372" name="Flowchart: Connector 371">
                  <a:extLst>
                    <a:ext uri="{FF2B5EF4-FFF2-40B4-BE49-F238E27FC236}">
                      <a16:creationId xmlns:a16="http://schemas.microsoft.com/office/drawing/2014/main" id="{FB23EA6A-C9BF-482C-A1F0-3F7A9CD1950F}"/>
                    </a:ext>
                  </a:extLst>
                </p:cNvPr>
                <p:cNvSpPr/>
                <p:nvPr/>
              </p:nvSpPr>
              <p:spPr>
                <a:xfrm>
                  <a:off x="6420509" y="438618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F2B0E3CF-B27E-4D27-9A1E-A53279616218}"/>
                  </a:ext>
                </a:extLst>
              </p:cNvPr>
              <p:cNvGrpSpPr/>
              <p:nvPr/>
            </p:nvGrpSpPr>
            <p:grpSpPr>
              <a:xfrm>
                <a:off x="8633613" y="4340361"/>
                <a:ext cx="457200" cy="468983"/>
                <a:chOff x="8633613" y="4340361"/>
                <a:chExt cx="457200" cy="468983"/>
              </a:xfrm>
            </p:grpSpPr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AF8CEBE4-FAA0-4552-87C2-E33D598A5F53}"/>
                    </a:ext>
                  </a:extLst>
                </p:cNvPr>
                <p:cNvSpPr txBox="1"/>
                <p:nvPr/>
              </p:nvSpPr>
              <p:spPr>
                <a:xfrm>
                  <a:off x="8728202" y="4593900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</a:t>
                  </a:r>
                </a:p>
              </p:txBody>
            </p:sp>
            <p:sp>
              <p:nvSpPr>
                <p:cNvPr id="370" name="Flowchart: Connector 369">
                  <a:extLst>
                    <a:ext uri="{FF2B5EF4-FFF2-40B4-BE49-F238E27FC236}">
                      <a16:creationId xmlns:a16="http://schemas.microsoft.com/office/drawing/2014/main" id="{3F271444-4A9F-4F0A-84D1-EF3C440603CE}"/>
                    </a:ext>
                  </a:extLst>
                </p:cNvPr>
                <p:cNvSpPr/>
                <p:nvPr/>
              </p:nvSpPr>
              <p:spPr>
                <a:xfrm>
                  <a:off x="8633613" y="434036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331" name="Flowchart: Connector 330">
                <a:extLst>
                  <a:ext uri="{FF2B5EF4-FFF2-40B4-BE49-F238E27FC236}">
                    <a16:creationId xmlns:a16="http://schemas.microsoft.com/office/drawing/2014/main" id="{DEE4BBD1-9CA8-410D-A5F5-CD532C516303}"/>
                  </a:ext>
                </a:extLst>
              </p:cNvPr>
              <p:cNvSpPr/>
              <p:nvPr/>
            </p:nvSpPr>
            <p:spPr>
              <a:xfrm>
                <a:off x="4203274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332" name="Straight Arrow Connector 331">
                <a:extLst>
                  <a:ext uri="{FF2B5EF4-FFF2-40B4-BE49-F238E27FC236}">
                    <a16:creationId xmlns:a16="http://schemas.microsoft.com/office/drawing/2014/main" id="{89E78A9D-C510-4BD7-996D-4D3080D32185}"/>
                  </a:ext>
                </a:extLst>
              </p:cNvPr>
              <p:cNvCxnSpPr>
                <a:stCxn id="382" idx="3"/>
                <a:endCxn id="327" idx="7"/>
              </p:cNvCxnSpPr>
              <p:nvPr/>
            </p:nvCxnSpPr>
            <p:spPr>
              <a:xfrm flipH="1">
                <a:off x="4593519" y="2578071"/>
                <a:ext cx="787393" cy="75572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Arrow Connector 332">
                <a:extLst>
                  <a:ext uri="{FF2B5EF4-FFF2-40B4-BE49-F238E27FC236}">
                    <a16:creationId xmlns:a16="http://schemas.microsoft.com/office/drawing/2014/main" id="{A36F7922-E921-4382-B7B5-0F73B36BF93D}"/>
                  </a:ext>
                </a:extLst>
              </p:cNvPr>
              <p:cNvCxnSpPr>
                <a:stCxn id="382" idx="4"/>
                <a:endCxn id="323" idx="0"/>
              </p:cNvCxnSpPr>
              <p:nvPr/>
            </p:nvCxnSpPr>
            <p:spPr>
              <a:xfrm>
                <a:off x="5542557" y="2645026"/>
                <a:ext cx="0" cy="6218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333">
                <a:extLst>
                  <a:ext uri="{FF2B5EF4-FFF2-40B4-BE49-F238E27FC236}">
                    <a16:creationId xmlns:a16="http://schemas.microsoft.com/office/drawing/2014/main" id="{D8A2942A-F57F-4E40-AAD0-0B159BBEB201}"/>
                  </a:ext>
                </a:extLst>
              </p:cNvPr>
              <p:cNvCxnSpPr>
                <a:stCxn id="380" idx="2"/>
                <a:endCxn id="382" idx="6"/>
              </p:cNvCxnSpPr>
              <p:nvPr/>
            </p:nvCxnSpPr>
            <p:spPr>
              <a:xfrm flipH="1">
                <a:off x="5771157" y="2414411"/>
                <a:ext cx="649352" cy="20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>
                <a:extLst>
                  <a:ext uri="{FF2B5EF4-FFF2-40B4-BE49-F238E27FC236}">
                    <a16:creationId xmlns:a16="http://schemas.microsoft.com/office/drawing/2014/main" id="{DEDA860C-EB5D-4388-941D-685EF4C59992}"/>
                  </a:ext>
                </a:extLst>
              </p:cNvPr>
              <p:cNvCxnSpPr>
                <a:stCxn id="378" idx="4"/>
                <a:endCxn id="376" idx="0"/>
              </p:cNvCxnSpPr>
              <p:nvPr/>
            </p:nvCxnSpPr>
            <p:spPr>
              <a:xfrm>
                <a:off x="7755661" y="2605429"/>
                <a:ext cx="0" cy="621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>
                <a:extLst>
                  <a:ext uri="{FF2B5EF4-FFF2-40B4-BE49-F238E27FC236}">
                    <a16:creationId xmlns:a16="http://schemas.microsoft.com/office/drawing/2014/main" id="{AF51F7F7-AB4A-4B3C-A071-8A6A0F229669}"/>
                  </a:ext>
                </a:extLst>
              </p:cNvPr>
              <p:cNvCxnSpPr>
                <a:stCxn id="378" idx="5"/>
                <a:endCxn id="326" idx="1"/>
              </p:cNvCxnSpPr>
              <p:nvPr/>
            </p:nvCxnSpPr>
            <p:spPr>
              <a:xfrm>
                <a:off x="7917306" y="2538474"/>
                <a:ext cx="783262" cy="74748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Arrow Connector 336">
                <a:extLst>
                  <a:ext uri="{FF2B5EF4-FFF2-40B4-BE49-F238E27FC236}">
                    <a16:creationId xmlns:a16="http://schemas.microsoft.com/office/drawing/2014/main" id="{E551C120-65F3-45E6-9B9E-62DD9B04FD76}"/>
                  </a:ext>
                </a:extLst>
              </p:cNvPr>
              <p:cNvCxnSpPr>
                <a:stCxn id="323" idx="2"/>
                <a:endCxn id="327" idx="6"/>
              </p:cNvCxnSpPr>
              <p:nvPr/>
            </p:nvCxnSpPr>
            <p:spPr>
              <a:xfrm flipH="1">
                <a:off x="4660474" y="3495441"/>
                <a:ext cx="653483" cy="0"/>
              </a:xfrm>
              <a:prstGeom prst="straightConnector1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>
                <a:extLst>
                  <a:ext uri="{FF2B5EF4-FFF2-40B4-BE49-F238E27FC236}">
                    <a16:creationId xmlns:a16="http://schemas.microsoft.com/office/drawing/2014/main" id="{4C5EE643-309C-4679-AEE8-3E1B6D704895}"/>
                  </a:ext>
                </a:extLst>
              </p:cNvPr>
              <p:cNvCxnSpPr>
                <a:stCxn id="323" idx="6"/>
                <a:endCxn id="324" idx="2"/>
              </p:cNvCxnSpPr>
              <p:nvPr/>
            </p:nvCxnSpPr>
            <p:spPr>
              <a:xfrm flipV="1">
                <a:off x="5771157" y="3493426"/>
                <a:ext cx="649352" cy="2015"/>
              </a:xfrm>
              <a:prstGeom prst="straightConnector1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>
                <a:extLst>
                  <a:ext uri="{FF2B5EF4-FFF2-40B4-BE49-F238E27FC236}">
                    <a16:creationId xmlns:a16="http://schemas.microsoft.com/office/drawing/2014/main" id="{AC8552BD-1638-41B1-819A-1F75924ACB23}"/>
                  </a:ext>
                </a:extLst>
              </p:cNvPr>
              <p:cNvCxnSpPr>
                <a:stCxn id="323" idx="4"/>
                <a:endCxn id="374" idx="0"/>
              </p:cNvCxnSpPr>
              <p:nvPr/>
            </p:nvCxnSpPr>
            <p:spPr>
              <a:xfrm>
                <a:off x="5542557" y="3724041"/>
                <a:ext cx="0" cy="664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nector: Curved 339">
                <a:extLst>
                  <a:ext uri="{FF2B5EF4-FFF2-40B4-BE49-F238E27FC236}">
                    <a16:creationId xmlns:a16="http://schemas.microsoft.com/office/drawing/2014/main" id="{CE79C759-71D5-4F29-802F-166C9E5876BE}"/>
                  </a:ext>
                </a:extLst>
              </p:cNvPr>
              <p:cNvCxnSpPr>
                <a:stCxn id="376" idx="1"/>
                <a:endCxn id="323" idx="7"/>
              </p:cNvCxnSpPr>
              <p:nvPr/>
            </p:nvCxnSpPr>
            <p:spPr>
              <a:xfrm rot="16200000" flipH="1" flipV="1">
                <a:off x="6629310" y="2369090"/>
                <a:ext cx="39597" cy="1889814"/>
              </a:xfrm>
              <a:prstGeom prst="curvedConnector3">
                <a:avLst>
                  <a:gd name="adj1" fmla="val -74640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Arrow Connector 340">
                <a:extLst>
                  <a:ext uri="{FF2B5EF4-FFF2-40B4-BE49-F238E27FC236}">
                    <a16:creationId xmlns:a16="http://schemas.microsoft.com/office/drawing/2014/main" id="{6BF8886D-EE7B-4DD2-A41B-D76C632ECDB2}"/>
                  </a:ext>
                </a:extLst>
              </p:cNvPr>
              <p:cNvCxnSpPr>
                <a:stCxn id="326" idx="0"/>
                <a:endCxn id="322" idx="4"/>
              </p:cNvCxnSpPr>
              <p:nvPr/>
            </p:nvCxnSpPr>
            <p:spPr>
              <a:xfrm flipV="1">
                <a:off x="8862213" y="2597188"/>
                <a:ext cx="0" cy="621815"/>
              </a:xfrm>
              <a:prstGeom prst="straightConnector1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Arrow Connector 341">
                <a:extLst>
                  <a:ext uri="{FF2B5EF4-FFF2-40B4-BE49-F238E27FC236}">
                    <a16:creationId xmlns:a16="http://schemas.microsoft.com/office/drawing/2014/main" id="{931CB367-C67F-4367-A5BA-D88D59F73C72}"/>
                  </a:ext>
                </a:extLst>
              </p:cNvPr>
              <p:cNvCxnSpPr>
                <a:stCxn id="326" idx="4"/>
                <a:endCxn id="370" idx="0"/>
              </p:cNvCxnSpPr>
              <p:nvPr/>
            </p:nvCxnSpPr>
            <p:spPr>
              <a:xfrm>
                <a:off x="8862213" y="3676203"/>
                <a:ext cx="0" cy="664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A0B33ED1-B9DA-4EF1-9925-60653B305428}"/>
                  </a:ext>
                </a:extLst>
              </p:cNvPr>
              <p:cNvCxnSpPr>
                <a:stCxn id="374" idx="2"/>
                <a:endCxn id="331" idx="6"/>
              </p:cNvCxnSpPr>
              <p:nvPr/>
            </p:nvCxnSpPr>
            <p:spPr>
              <a:xfrm flipH="1">
                <a:off x="4660474" y="4616799"/>
                <a:ext cx="65348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>
                <a:extLst>
                  <a:ext uri="{FF2B5EF4-FFF2-40B4-BE49-F238E27FC236}">
                    <a16:creationId xmlns:a16="http://schemas.microsoft.com/office/drawing/2014/main" id="{56AF3481-4831-4260-AA59-06140C69A232}"/>
                  </a:ext>
                </a:extLst>
              </p:cNvPr>
              <p:cNvCxnSpPr>
                <a:stCxn id="374" idx="6"/>
                <a:endCxn id="372" idx="2"/>
              </p:cNvCxnSpPr>
              <p:nvPr/>
            </p:nvCxnSpPr>
            <p:spPr>
              <a:xfrm flipV="1">
                <a:off x="5771157" y="4614784"/>
                <a:ext cx="649352" cy="20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>
                <a:extLst>
                  <a:ext uri="{FF2B5EF4-FFF2-40B4-BE49-F238E27FC236}">
                    <a16:creationId xmlns:a16="http://schemas.microsoft.com/office/drawing/2014/main" id="{7B68AF93-A718-4F9B-B2F8-2091C143721A}"/>
                  </a:ext>
                </a:extLst>
              </p:cNvPr>
              <p:cNvCxnSpPr>
                <a:stCxn id="372" idx="1"/>
                <a:endCxn id="323" idx="5"/>
              </p:cNvCxnSpPr>
              <p:nvPr/>
            </p:nvCxnSpPr>
            <p:spPr>
              <a:xfrm flipH="1" flipV="1">
                <a:off x="5704202" y="3657086"/>
                <a:ext cx="783262" cy="79605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Connector: Curved 346">
                <a:extLst>
                  <a:ext uri="{FF2B5EF4-FFF2-40B4-BE49-F238E27FC236}">
                    <a16:creationId xmlns:a16="http://schemas.microsoft.com/office/drawing/2014/main" id="{E8204794-FD2E-4722-9710-DA892CD37834}"/>
                  </a:ext>
                </a:extLst>
              </p:cNvPr>
              <p:cNvCxnSpPr>
                <a:stCxn id="372" idx="0"/>
                <a:endCxn id="382" idx="5"/>
              </p:cNvCxnSpPr>
              <p:nvPr/>
            </p:nvCxnSpPr>
            <p:spPr>
              <a:xfrm rot="16200000" flipV="1">
                <a:off x="5272600" y="3009674"/>
                <a:ext cx="1808113" cy="944907"/>
              </a:xfrm>
              <a:prstGeom prst="curvedConnector3">
                <a:avLst>
                  <a:gd name="adj1" fmla="val 3942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Connector: Curved 347">
                <a:extLst>
                  <a:ext uri="{FF2B5EF4-FFF2-40B4-BE49-F238E27FC236}">
                    <a16:creationId xmlns:a16="http://schemas.microsoft.com/office/drawing/2014/main" id="{3FDB9CA2-7400-4BA8-8655-90215639952C}"/>
                  </a:ext>
                </a:extLst>
              </p:cNvPr>
              <p:cNvCxnSpPr>
                <a:cxnSpLocks/>
                <a:stCxn id="372" idx="6"/>
                <a:endCxn id="380" idx="6"/>
              </p:cNvCxnSpPr>
              <p:nvPr/>
            </p:nvCxnSpPr>
            <p:spPr>
              <a:xfrm flipV="1">
                <a:off x="6877709" y="2414411"/>
                <a:ext cx="12700" cy="2200373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Connector: Curved 348">
                <a:extLst>
                  <a:ext uri="{FF2B5EF4-FFF2-40B4-BE49-F238E27FC236}">
                    <a16:creationId xmlns:a16="http://schemas.microsoft.com/office/drawing/2014/main" id="{A242059B-AA30-4C01-BA61-11BCC1846E92}"/>
                  </a:ext>
                </a:extLst>
              </p:cNvPr>
              <p:cNvCxnSpPr>
                <a:stCxn id="372" idx="5"/>
                <a:endCxn id="375" idx="3"/>
              </p:cNvCxnSpPr>
              <p:nvPr/>
            </p:nvCxnSpPr>
            <p:spPr>
              <a:xfrm rot="5400000" flipH="1" flipV="1">
                <a:off x="6765516" y="3633814"/>
                <a:ext cx="1187852" cy="1097377"/>
              </a:xfrm>
              <a:prstGeom prst="curvedConnector4">
                <a:avLst>
                  <a:gd name="adj1" fmla="val -10185"/>
                  <a:gd name="adj2" fmla="val 114771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51521C83-4A33-4187-AD09-23F015536A08}"/>
                  </a:ext>
                </a:extLst>
              </p:cNvPr>
              <p:cNvSpPr txBox="1"/>
              <p:nvPr/>
            </p:nvSpPr>
            <p:spPr>
              <a:xfrm>
                <a:off x="4679958" y="325137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CE388C75-C570-47C4-9E70-DAD06016746E}"/>
                  </a:ext>
                </a:extLst>
              </p:cNvPr>
              <p:cNvSpPr txBox="1"/>
              <p:nvPr/>
            </p:nvSpPr>
            <p:spPr>
              <a:xfrm>
                <a:off x="5500491" y="296288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6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67F9887B-9D2E-47BD-93E0-79FC4CC13630}"/>
                  </a:ext>
                </a:extLst>
              </p:cNvPr>
              <p:cNvSpPr txBox="1"/>
              <p:nvPr/>
            </p:nvSpPr>
            <p:spPr>
              <a:xfrm>
                <a:off x="5701468" y="262224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C9B904C4-938D-4FA1-AFF0-A7B7CD9207BB}"/>
                  </a:ext>
                </a:extLst>
              </p:cNvPr>
              <p:cNvSpPr txBox="1"/>
              <p:nvPr/>
            </p:nvSpPr>
            <p:spPr>
              <a:xfrm>
                <a:off x="5784530" y="21740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9006CF39-5A8C-4AD8-91E4-0C36D3DB3DCB}"/>
                  </a:ext>
                </a:extLst>
              </p:cNvPr>
              <p:cNvSpPr txBox="1"/>
              <p:nvPr/>
            </p:nvSpPr>
            <p:spPr>
              <a:xfrm>
                <a:off x="6615356" y="269110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BD4D295D-E53B-4281-99D3-6E04A8F54839}"/>
                  </a:ext>
                </a:extLst>
              </p:cNvPr>
              <p:cNvSpPr txBox="1"/>
              <p:nvPr/>
            </p:nvSpPr>
            <p:spPr>
              <a:xfrm>
                <a:off x="6895352" y="219874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8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E99476D7-27E9-4604-96D1-9E902F527245}"/>
                  </a:ext>
                </a:extLst>
              </p:cNvPr>
              <p:cNvSpPr txBox="1"/>
              <p:nvPr/>
            </p:nvSpPr>
            <p:spPr>
              <a:xfrm>
                <a:off x="7720843" y="292882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2013E177-B609-49DA-9167-86B143B1EB61}"/>
                  </a:ext>
                </a:extLst>
              </p:cNvPr>
              <p:cNvSpPr txBox="1"/>
              <p:nvPr/>
            </p:nvSpPr>
            <p:spPr>
              <a:xfrm>
                <a:off x="8837277" y="264683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2E9B88F0-0C38-46F6-BD19-2C02FAB767ED}"/>
                  </a:ext>
                </a:extLst>
              </p:cNvPr>
              <p:cNvSpPr txBox="1"/>
              <p:nvPr/>
            </p:nvSpPr>
            <p:spPr>
              <a:xfrm>
                <a:off x="8542565" y="30052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395BAC3D-25A8-40E2-8159-7BB1630BF698}"/>
                  </a:ext>
                </a:extLst>
              </p:cNvPr>
              <p:cNvSpPr txBox="1"/>
              <p:nvPr/>
            </p:nvSpPr>
            <p:spPr>
              <a:xfrm>
                <a:off x="8833279" y="404484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6847C78E-018A-4B74-8E43-414E83A176BD}"/>
                  </a:ext>
                </a:extLst>
              </p:cNvPr>
              <p:cNvSpPr txBox="1"/>
              <p:nvPr/>
            </p:nvSpPr>
            <p:spPr>
              <a:xfrm>
                <a:off x="6165278" y="325595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8C10FE00-4C02-4598-A29E-B45EA1ED4872}"/>
                  </a:ext>
                </a:extLst>
              </p:cNvPr>
              <p:cNvSpPr txBox="1"/>
              <p:nvPr/>
            </p:nvSpPr>
            <p:spPr>
              <a:xfrm>
                <a:off x="5817336" y="308070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0010F714-4D8C-4357-9EE4-A691A8E0035D}"/>
                  </a:ext>
                </a:extLst>
              </p:cNvPr>
              <p:cNvSpPr txBox="1"/>
              <p:nvPr/>
            </p:nvSpPr>
            <p:spPr>
              <a:xfrm>
                <a:off x="5516597" y="409006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A20E20A9-7828-42F4-8F61-C1C3380A40A4}"/>
                  </a:ext>
                </a:extLst>
              </p:cNvPr>
              <p:cNvSpPr txBox="1"/>
              <p:nvPr/>
            </p:nvSpPr>
            <p:spPr>
              <a:xfrm>
                <a:off x="4670729" y="436188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9</a:t>
                </a:r>
              </a:p>
            </p:txBody>
          </p: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15EEB8F0-D829-4E22-A2C1-EFAE65E17E66}"/>
                  </a:ext>
                </a:extLst>
              </p:cNvPr>
              <p:cNvSpPr txBox="1"/>
              <p:nvPr/>
            </p:nvSpPr>
            <p:spPr>
              <a:xfrm>
                <a:off x="6158925" y="435967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57A8C4C2-7F20-41CF-9698-3E4C232E8B43}"/>
                  </a:ext>
                </a:extLst>
              </p:cNvPr>
              <p:cNvSpPr txBox="1"/>
              <p:nvPr/>
            </p:nvSpPr>
            <p:spPr>
              <a:xfrm>
                <a:off x="5591905" y="3703359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10</a:t>
                </a:r>
              </a:p>
            </p:txBody>
          </p:sp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A8662751-14F0-4D84-91BE-C54DB5B945C8}"/>
                  </a:ext>
                </a:extLst>
              </p:cNvPr>
              <p:cNvSpPr txBox="1"/>
              <p:nvPr/>
            </p:nvSpPr>
            <p:spPr>
              <a:xfrm>
                <a:off x="7319086" y="350371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9B34833B-6587-4595-9094-B7B05169E6B3}"/>
                  </a:ext>
                </a:extLst>
              </p:cNvPr>
              <p:cNvSpPr txBox="1"/>
              <p:nvPr/>
            </p:nvSpPr>
            <p:spPr>
              <a:xfrm>
                <a:off x="7938064" y="357193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82607730-52A4-4D43-B263-48552269D475}"/>
                </a:ext>
              </a:extLst>
            </p:cNvPr>
            <p:cNvGrpSpPr/>
            <p:nvPr/>
          </p:nvGrpSpPr>
          <p:grpSpPr>
            <a:xfrm>
              <a:off x="321739" y="273865"/>
              <a:ext cx="4887539" cy="2720022"/>
              <a:chOff x="321739" y="273865"/>
              <a:chExt cx="4887539" cy="2720022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AAECEF6-C122-4213-9BA4-31D1D370BB75}"/>
                  </a:ext>
                </a:extLst>
              </p:cNvPr>
              <p:cNvSpPr txBox="1"/>
              <p:nvPr/>
            </p:nvSpPr>
            <p:spPr>
              <a:xfrm>
                <a:off x="686121" y="114461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1792D397-9E5A-4679-9A15-C457913D90FE}"/>
                  </a:ext>
                </a:extLst>
              </p:cNvPr>
              <p:cNvGrpSpPr/>
              <p:nvPr/>
            </p:nvGrpSpPr>
            <p:grpSpPr>
              <a:xfrm>
                <a:off x="1432422" y="321703"/>
                <a:ext cx="457200" cy="470939"/>
                <a:chOff x="5313957" y="2187826"/>
                <a:chExt cx="457200" cy="470939"/>
              </a:xfrm>
            </p:grpSpPr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6F0DF25B-4EEE-4EF2-ADE1-00065A0D1590}"/>
                    </a:ext>
                  </a:extLst>
                </p:cNvPr>
                <p:cNvSpPr txBox="1"/>
                <p:nvPr/>
              </p:nvSpPr>
              <p:spPr>
                <a:xfrm>
                  <a:off x="5369395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-12</a:t>
                  </a:r>
                </a:p>
              </p:txBody>
            </p:sp>
            <p:sp>
              <p:nvSpPr>
                <p:cNvPr id="317" name="Flowchart: Connector 316">
                  <a:extLst>
                    <a:ext uri="{FF2B5EF4-FFF2-40B4-BE49-F238E27FC236}">
                      <a16:creationId xmlns:a16="http://schemas.microsoft.com/office/drawing/2014/main" id="{9C815C6A-4FF2-4879-B55A-DDB17639D3B7}"/>
                    </a:ext>
                  </a:extLst>
                </p:cNvPr>
                <p:cNvSpPr/>
                <p:nvPr/>
              </p:nvSpPr>
              <p:spPr>
                <a:xfrm>
                  <a:off x="5313957" y="2187826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6526C46A-E3EB-4CE1-90E7-418EC54AD527}"/>
                  </a:ext>
                </a:extLst>
              </p:cNvPr>
              <p:cNvGrpSpPr/>
              <p:nvPr/>
            </p:nvGrpSpPr>
            <p:grpSpPr>
              <a:xfrm>
                <a:off x="2538974" y="319688"/>
                <a:ext cx="457200" cy="472954"/>
                <a:chOff x="6420509" y="2185811"/>
                <a:chExt cx="457200" cy="472954"/>
              </a:xfrm>
            </p:grpSpPr>
            <p:sp>
              <p:nvSpPr>
                <p:cNvPr id="314" name="TextBox 313">
                  <a:extLst>
                    <a:ext uri="{FF2B5EF4-FFF2-40B4-BE49-F238E27FC236}">
                      <a16:creationId xmlns:a16="http://schemas.microsoft.com/office/drawing/2014/main" id="{0943DC18-686C-4FDF-ABCA-A61055CCAB3F}"/>
                    </a:ext>
                  </a:extLst>
                </p:cNvPr>
                <p:cNvSpPr txBox="1"/>
                <p:nvPr/>
              </p:nvSpPr>
              <p:spPr>
                <a:xfrm>
                  <a:off x="6480217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-16</a:t>
                  </a:r>
                </a:p>
              </p:txBody>
            </p:sp>
            <p:sp>
              <p:nvSpPr>
                <p:cNvPr id="315" name="Flowchart: Connector 314">
                  <a:extLst>
                    <a:ext uri="{FF2B5EF4-FFF2-40B4-BE49-F238E27FC236}">
                      <a16:creationId xmlns:a16="http://schemas.microsoft.com/office/drawing/2014/main" id="{4C3925AF-BA7E-42B2-9EC2-E6DA94F284FB}"/>
                    </a:ext>
                  </a:extLst>
                </p:cNvPr>
                <p:cNvSpPr/>
                <p:nvPr/>
              </p:nvSpPr>
              <p:spPr>
                <a:xfrm>
                  <a:off x="6420509" y="218581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70625731-767E-4BDD-9102-8E3237B9DFEC}"/>
                  </a:ext>
                </a:extLst>
              </p:cNvPr>
              <p:cNvGrpSpPr/>
              <p:nvPr/>
            </p:nvGrpSpPr>
            <p:grpSpPr>
              <a:xfrm>
                <a:off x="3645526" y="282106"/>
                <a:ext cx="457200" cy="468971"/>
                <a:chOff x="7527061" y="2148229"/>
                <a:chExt cx="457200" cy="468971"/>
              </a:xfrm>
            </p:grpSpPr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E927B094-E58B-468C-8B57-843BD3CA8405}"/>
                    </a:ext>
                  </a:extLst>
                </p:cNvPr>
                <p:cNvSpPr txBox="1"/>
                <p:nvPr/>
              </p:nvSpPr>
              <p:spPr>
                <a:xfrm>
                  <a:off x="7643687" y="240175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9</a:t>
                  </a:r>
                </a:p>
              </p:txBody>
            </p:sp>
            <p:sp>
              <p:nvSpPr>
                <p:cNvPr id="313" name="Flowchart: Connector 312">
                  <a:extLst>
                    <a:ext uri="{FF2B5EF4-FFF2-40B4-BE49-F238E27FC236}">
                      <a16:creationId xmlns:a16="http://schemas.microsoft.com/office/drawing/2014/main" id="{BE88FCE4-E7B3-4D68-BE80-13D5E7400F9B}"/>
                    </a:ext>
                  </a:extLst>
                </p:cNvPr>
                <p:cNvSpPr/>
                <p:nvPr/>
              </p:nvSpPr>
              <p:spPr>
                <a:xfrm>
                  <a:off x="7527061" y="214822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E49EA03E-31ED-4024-BF8D-68DA5D2E1D77}"/>
                  </a:ext>
                </a:extLst>
              </p:cNvPr>
              <p:cNvSpPr/>
              <p:nvPr/>
            </p:nvSpPr>
            <p:spPr>
              <a:xfrm>
                <a:off x="4752078" y="273865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9A3FE988-76B2-44F6-8674-216AD39E7B63}"/>
                  </a:ext>
                </a:extLst>
              </p:cNvPr>
              <p:cNvSpPr/>
              <p:nvPr/>
            </p:nvSpPr>
            <p:spPr>
              <a:xfrm>
                <a:off x="1432422" y="140071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440A2FB0-2C2E-40D5-ACB5-A0DF6BABC4BF}"/>
                  </a:ext>
                </a:extLst>
              </p:cNvPr>
              <p:cNvSpPr/>
              <p:nvPr/>
            </p:nvSpPr>
            <p:spPr>
              <a:xfrm>
                <a:off x="2538974" y="1398703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EB47CA3F-A631-45CD-9A2C-E1F3D216DFE1}"/>
                  </a:ext>
                </a:extLst>
              </p:cNvPr>
              <p:cNvGrpSpPr/>
              <p:nvPr/>
            </p:nvGrpSpPr>
            <p:grpSpPr>
              <a:xfrm>
                <a:off x="3645526" y="1361121"/>
                <a:ext cx="457200" cy="469055"/>
                <a:chOff x="7527061" y="3227244"/>
                <a:chExt cx="457200" cy="469055"/>
              </a:xfrm>
            </p:grpSpPr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973E2A38-C0D5-42AA-B820-76EE3D56038D}"/>
                    </a:ext>
                  </a:extLst>
                </p:cNvPr>
                <p:cNvSpPr txBox="1"/>
                <p:nvPr/>
              </p:nvSpPr>
              <p:spPr>
                <a:xfrm>
                  <a:off x="7620873" y="3480855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10</a:t>
                  </a:r>
                </a:p>
              </p:txBody>
            </p:sp>
            <p:sp>
              <p:nvSpPr>
                <p:cNvPr id="311" name="Flowchart: Connector 310">
                  <a:extLst>
                    <a:ext uri="{FF2B5EF4-FFF2-40B4-BE49-F238E27FC236}">
                      <a16:creationId xmlns:a16="http://schemas.microsoft.com/office/drawing/2014/main" id="{4066AF03-009F-4026-9531-40FCE4478E8B}"/>
                    </a:ext>
                  </a:extLst>
                </p:cNvPr>
                <p:cNvSpPr/>
                <p:nvPr/>
              </p:nvSpPr>
              <p:spPr>
                <a:xfrm>
                  <a:off x="7527061" y="322724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265" name="Flowchart: Connector 264">
                <a:extLst>
                  <a:ext uri="{FF2B5EF4-FFF2-40B4-BE49-F238E27FC236}">
                    <a16:creationId xmlns:a16="http://schemas.microsoft.com/office/drawing/2014/main" id="{17F589AF-9B3F-4F99-B2C3-DCADC616727E}"/>
                  </a:ext>
                </a:extLst>
              </p:cNvPr>
              <p:cNvSpPr/>
              <p:nvPr/>
            </p:nvSpPr>
            <p:spPr>
              <a:xfrm>
                <a:off x="4752078" y="1352880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266" name="Flowchart: Connector 265">
                <a:extLst>
                  <a:ext uri="{FF2B5EF4-FFF2-40B4-BE49-F238E27FC236}">
                    <a16:creationId xmlns:a16="http://schemas.microsoft.com/office/drawing/2014/main" id="{0D6C6176-DAFB-41D1-A1C1-6A13D1005474}"/>
                  </a:ext>
                </a:extLst>
              </p:cNvPr>
              <p:cNvSpPr/>
              <p:nvPr/>
            </p:nvSpPr>
            <p:spPr>
              <a:xfrm>
                <a:off x="321739" y="140071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A68061E8-57CC-42AC-A28C-486046A9F9FD}"/>
                  </a:ext>
                </a:extLst>
              </p:cNvPr>
              <p:cNvGrpSpPr/>
              <p:nvPr/>
            </p:nvGrpSpPr>
            <p:grpSpPr>
              <a:xfrm>
                <a:off x="1432422" y="2522076"/>
                <a:ext cx="457200" cy="471811"/>
                <a:chOff x="5313957" y="4388199"/>
                <a:chExt cx="457200" cy="471811"/>
              </a:xfrm>
            </p:grpSpPr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7E534FF5-2423-424E-96DE-5B76A094630D}"/>
                    </a:ext>
                  </a:extLst>
                </p:cNvPr>
                <p:cNvSpPr txBox="1"/>
                <p:nvPr/>
              </p:nvSpPr>
              <p:spPr>
                <a:xfrm>
                  <a:off x="5424576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6</a:t>
                  </a:r>
                </a:p>
              </p:txBody>
            </p:sp>
            <p:sp>
              <p:nvSpPr>
                <p:cNvPr id="309" name="Flowchart: Connector 308">
                  <a:extLst>
                    <a:ext uri="{FF2B5EF4-FFF2-40B4-BE49-F238E27FC236}">
                      <a16:creationId xmlns:a16="http://schemas.microsoft.com/office/drawing/2014/main" id="{2426D53F-BE0F-4E96-A083-5EF541605EEA}"/>
                    </a:ext>
                  </a:extLst>
                </p:cNvPr>
                <p:cNvSpPr/>
                <p:nvPr/>
              </p:nvSpPr>
              <p:spPr>
                <a:xfrm>
                  <a:off x="5313957" y="438819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D0F66C6E-4676-4815-BA87-C3551FA022BE}"/>
                  </a:ext>
                </a:extLst>
              </p:cNvPr>
              <p:cNvGrpSpPr/>
              <p:nvPr/>
            </p:nvGrpSpPr>
            <p:grpSpPr>
              <a:xfrm>
                <a:off x="2538974" y="2520061"/>
                <a:ext cx="457200" cy="473826"/>
                <a:chOff x="6420509" y="4386184"/>
                <a:chExt cx="457200" cy="473826"/>
              </a:xfrm>
            </p:grpSpPr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4D4BC5B0-61AB-41A3-A0F1-B3D6288DCCFB}"/>
                    </a:ext>
                  </a:extLst>
                </p:cNvPr>
                <p:cNvSpPr txBox="1"/>
                <p:nvPr/>
              </p:nvSpPr>
              <p:spPr>
                <a:xfrm>
                  <a:off x="6531128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4</a:t>
                  </a:r>
                </a:p>
              </p:txBody>
            </p:sp>
            <p:sp>
              <p:nvSpPr>
                <p:cNvPr id="307" name="Flowchart: Connector 306">
                  <a:extLst>
                    <a:ext uri="{FF2B5EF4-FFF2-40B4-BE49-F238E27FC236}">
                      <a16:creationId xmlns:a16="http://schemas.microsoft.com/office/drawing/2014/main" id="{8A0BCB76-36EF-4A63-893D-C08AA18EE678}"/>
                    </a:ext>
                  </a:extLst>
                </p:cNvPr>
                <p:cNvSpPr/>
                <p:nvPr/>
              </p:nvSpPr>
              <p:spPr>
                <a:xfrm>
                  <a:off x="6420509" y="438618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66421625-96E3-43E9-9126-063417824EBF}"/>
                  </a:ext>
                </a:extLst>
              </p:cNvPr>
              <p:cNvGrpSpPr/>
              <p:nvPr/>
            </p:nvGrpSpPr>
            <p:grpSpPr>
              <a:xfrm>
                <a:off x="4752078" y="2474238"/>
                <a:ext cx="457200" cy="468983"/>
                <a:chOff x="8633613" y="4340361"/>
                <a:chExt cx="457200" cy="468983"/>
              </a:xfrm>
            </p:grpSpPr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49D0B203-D583-426F-AD77-DDF31997E1E9}"/>
                    </a:ext>
                  </a:extLst>
                </p:cNvPr>
                <p:cNvSpPr txBox="1"/>
                <p:nvPr/>
              </p:nvSpPr>
              <p:spPr>
                <a:xfrm>
                  <a:off x="8728202" y="4593900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</a:t>
                  </a:r>
                </a:p>
              </p:txBody>
            </p:sp>
            <p:sp>
              <p:nvSpPr>
                <p:cNvPr id="305" name="Flowchart: Connector 304">
                  <a:extLst>
                    <a:ext uri="{FF2B5EF4-FFF2-40B4-BE49-F238E27FC236}">
                      <a16:creationId xmlns:a16="http://schemas.microsoft.com/office/drawing/2014/main" id="{F4C6F8AC-B987-4755-B090-745440075E88}"/>
                    </a:ext>
                  </a:extLst>
                </p:cNvPr>
                <p:cNvSpPr/>
                <p:nvPr/>
              </p:nvSpPr>
              <p:spPr>
                <a:xfrm>
                  <a:off x="8633613" y="434036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270" name="Flowchart: Connector 269">
                <a:extLst>
                  <a:ext uri="{FF2B5EF4-FFF2-40B4-BE49-F238E27FC236}">
                    <a16:creationId xmlns:a16="http://schemas.microsoft.com/office/drawing/2014/main" id="{E9EF302B-60F7-4719-A6BB-E74E8B699023}"/>
                  </a:ext>
                </a:extLst>
              </p:cNvPr>
              <p:cNvSpPr/>
              <p:nvPr/>
            </p:nvSpPr>
            <p:spPr>
              <a:xfrm>
                <a:off x="321739" y="252207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1E39E63B-92D0-474E-955C-DC08C111DD14}"/>
                  </a:ext>
                </a:extLst>
              </p:cNvPr>
              <p:cNvCxnSpPr>
                <a:cxnSpLocks/>
                <a:stCxn id="317" idx="3"/>
                <a:endCxn id="266" idx="7"/>
              </p:cNvCxnSpPr>
              <p:nvPr/>
            </p:nvCxnSpPr>
            <p:spPr>
              <a:xfrm flipH="1">
                <a:off x="711984" y="711948"/>
                <a:ext cx="787393" cy="75572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66183EAF-E479-4000-B17D-B8180F6F9EFD}"/>
                  </a:ext>
                </a:extLst>
              </p:cNvPr>
              <p:cNvCxnSpPr>
                <a:cxnSpLocks/>
                <a:stCxn id="317" idx="4"/>
                <a:endCxn id="163" idx="0"/>
              </p:cNvCxnSpPr>
              <p:nvPr/>
            </p:nvCxnSpPr>
            <p:spPr>
              <a:xfrm>
                <a:off x="1661022" y="778903"/>
                <a:ext cx="0" cy="6218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876B4D6F-9AB2-4B0F-8054-5D707D75D89E}"/>
                  </a:ext>
                </a:extLst>
              </p:cNvPr>
              <p:cNvCxnSpPr>
                <a:cxnSpLocks/>
                <a:stCxn id="315" idx="2"/>
                <a:endCxn id="317" idx="6"/>
              </p:cNvCxnSpPr>
              <p:nvPr/>
            </p:nvCxnSpPr>
            <p:spPr>
              <a:xfrm flipH="1">
                <a:off x="1889622" y="548288"/>
                <a:ext cx="649352" cy="20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2AC71C92-3D85-4606-A1DC-5D6C5C396229}"/>
                  </a:ext>
                </a:extLst>
              </p:cNvPr>
              <p:cNvCxnSpPr>
                <a:cxnSpLocks/>
                <a:stCxn id="313" idx="4"/>
                <a:endCxn id="311" idx="0"/>
              </p:cNvCxnSpPr>
              <p:nvPr/>
            </p:nvCxnSpPr>
            <p:spPr>
              <a:xfrm>
                <a:off x="3874126" y="739306"/>
                <a:ext cx="0" cy="6218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BF9552F8-994B-4F78-AA4D-258A717E1014}"/>
                  </a:ext>
                </a:extLst>
              </p:cNvPr>
              <p:cNvCxnSpPr>
                <a:cxnSpLocks/>
                <a:stCxn id="313" idx="5"/>
                <a:endCxn id="265" idx="1"/>
              </p:cNvCxnSpPr>
              <p:nvPr/>
            </p:nvCxnSpPr>
            <p:spPr>
              <a:xfrm>
                <a:off x="4035771" y="672351"/>
                <a:ext cx="783262" cy="747484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nector: Curved 275">
                <a:extLst>
                  <a:ext uri="{FF2B5EF4-FFF2-40B4-BE49-F238E27FC236}">
                    <a16:creationId xmlns:a16="http://schemas.microsoft.com/office/drawing/2014/main" id="{01F5A48E-8250-424B-94C9-7DDEDF32E026}"/>
                  </a:ext>
                </a:extLst>
              </p:cNvPr>
              <p:cNvCxnSpPr>
                <a:cxnSpLocks/>
                <a:stCxn id="266" idx="5"/>
                <a:endCxn id="311" idx="3"/>
              </p:cNvCxnSpPr>
              <p:nvPr/>
            </p:nvCxnSpPr>
            <p:spPr>
              <a:xfrm rot="5400000" flipH="1" flipV="1">
                <a:off x="2192433" y="270916"/>
                <a:ext cx="39597" cy="3000497"/>
              </a:xfrm>
              <a:prstGeom prst="curvedConnector3">
                <a:avLst>
                  <a:gd name="adj1" fmla="val -746408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DC45FC06-072E-4886-B6D1-D43722512D70}"/>
                  </a:ext>
                </a:extLst>
              </p:cNvPr>
              <p:cNvCxnSpPr>
                <a:cxnSpLocks/>
                <a:stCxn id="163" idx="4"/>
                <a:endCxn id="309" idx="0"/>
              </p:cNvCxnSpPr>
              <p:nvPr/>
            </p:nvCxnSpPr>
            <p:spPr>
              <a:xfrm>
                <a:off x="1661022" y="1857918"/>
                <a:ext cx="0" cy="66415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>
                <a:extLst>
                  <a:ext uri="{FF2B5EF4-FFF2-40B4-BE49-F238E27FC236}">
                    <a16:creationId xmlns:a16="http://schemas.microsoft.com/office/drawing/2014/main" id="{B04A26D4-046F-4406-8693-BF93A67B2C0F}"/>
                  </a:ext>
                </a:extLst>
              </p:cNvPr>
              <p:cNvCxnSpPr>
                <a:cxnSpLocks/>
                <a:stCxn id="164" idx="0"/>
                <a:endCxn id="315" idx="4"/>
              </p:cNvCxnSpPr>
              <p:nvPr/>
            </p:nvCxnSpPr>
            <p:spPr>
              <a:xfrm flipV="1">
                <a:off x="2767574" y="776888"/>
                <a:ext cx="0" cy="621815"/>
              </a:xfrm>
              <a:prstGeom prst="straightConnector1">
                <a:avLst/>
              </a:prstGeom>
              <a:ln w="63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nector: Curved 278">
                <a:extLst>
                  <a:ext uri="{FF2B5EF4-FFF2-40B4-BE49-F238E27FC236}">
                    <a16:creationId xmlns:a16="http://schemas.microsoft.com/office/drawing/2014/main" id="{932BFB29-D574-40E6-BE45-BC7B1FF56D3F}"/>
                  </a:ext>
                </a:extLst>
              </p:cNvPr>
              <p:cNvCxnSpPr>
                <a:cxnSpLocks/>
                <a:stCxn id="311" idx="1"/>
                <a:endCxn id="163" idx="7"/>
              </p:cNvCxnSpPr>
              <p:nvPr/>
            </p:nvCxnSpPr>
            <p:spPr>
              <a:xfrm rot="16200000" flipH="1" flipV="1">
                <a:off x="2747775" y="502967"/>
                <a:ext cx="39597" cy="1889814"/>
              </a:xfrm>
              <a:prstGeom prst="curvedConnector3">
                <a:avLst>
                  <a:gd name="adj1" fmla="val -746408"/>
                </a:avLst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>
                <a:extLst>
                  <a:ext uri="{FF2B5EF4-FFF2-40B4-BE49-F238E27FC236}">
                    <a16:creationId xmlns:a16="http://schemas.microsoft.com/office/drawing/2014/main" id="{133F8E93-E66D-424C-A054-B687EDA619B2}"/>
                  </a:ext>
                </a:extLst>
              </p:cNvPr>
              <p:cNvCxnSpPr>
                <a:cxnSpLocks/>
                <a:stCxn id="265" idx="4"/>
                <a:endCxn id="305" idx="0"/>
              </p:cNvCxnSpPr>
              <p:nvPr/>
            </p:nvCxnSpPr>
            <p:spPr>
              <a:xfrm>
                <a:off x="4980678" y="1810080"/>
                <a:ext cx="0" cy="66415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BA4D09F0-0EE9-46BB-B727-A3640FEB7E51}"/>
                  </a:ext>
                </a:extLst>
              </p:cNvPr>
              <p:cNvCxnSpPr>
                <a:cxnSpLocks/>
                <a:stCxn id="309" idx="2"/>
                <a:endCxn id="270" idx="6"/>
              </p:cNvCxnSpPr>
              <p:nvPr/>
            </p:nvCxnSpPr>
            <p:spPr>
              <a:xfrm flipH="1">
                <a:off x="778939" y="2750676"/>
                <a:ext cx="653483" cy="0"/>
              </a:xfrm>
              <a:prstGeom prst="straightConnector1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8EE9342F-9E62-4411-943F-E8366BF55FC2}"/>
                  </a:ext>
                </a:extLst>
              </p:cNvPr>
              <p:cNvCxnSpPr>
                <a:cxnSpLocks/>
                <a:stCxn id="309" idx="6"/>
                <a:endCxn id="307" idx="2"/>
              </p:cNvCxnSpPr>
              <p:nvPr/>
            </p:nvCxnSpPr>
            <p:spPr>
              <a:xfrm flipV="1">
                <a:off x="1889622" y="2748661"/>
                <a:ext cx="649352" cy="20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9D13FAAD-A4BB-4FF1-8A83-1D9D8336FAC4}"/>
                  </a:ext>
                </a:extLst>
              </p:cNvPr>
              <p:cNvCxnSpPr>
                <a:cxnSpLocks/>
                <a:stCxn id="307" idx="1"/>
                <a:endCxn id="163" idx="5"/>
              </p:cNvCxnSpPr>
              <p:nvPr/>
            </p:nvCxnSpPr>
            <p:spPr>
              <a:xfrm flipH="1" flipV="1">
                <a:off x="1822667" y="1790963"/>
                <a:ext cx="783262" cy="79605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nector: Curved 284">
                <a:extLst>
                  <a:ext uri="{FF2B5EF4-FFF2-40B4-BE49-F238E27FC236}">
                    <a16:creationId xmlns:a16="http://schemas.microsoft.com/office/drawing/2014/main" id="{A6559F9E-1DF6-4F90-9287-05372A3FB8BE}"/>
                  </a:ext>
                </a:extLst>
              </p:cNvPr>
              <p:cNvCxnSpPr>
                <a:cxnSpLocks/>
                <a:stCxn id="307" idx="0"/>
                <a:endCxn id="317" idx="5"/>
              </p:cNvCxnSpPr>
              <p:nvPr/>
            </p:nvCxnSpPr>
            <p:spPr>
              <a:xfrm rot="16200000" flipV="1">
                <a:off x="1391065" y="1143551"/>
                <a:ext cx="1808113" cy="944907"/>
              </a:xfrm>
              <a:prstGeom prst="curvedConnector3">
                <a:avLst>
                  <a:gd name="adj1" fmla="val 39426"/>
                </a:avLst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nector: Curved 285">
                <a:extLst>
                  <a:ext uri="{FF2B5EF4-FFF2-40B4-BE49-F238E27FC236}">
                    <a16:creationId xmlns:a16="http://schemas.microsoft.com/office/drawing/2014/main" id="{34FB99DC-6BD4-4AED-BFCE-78C9EE6C9173}"/>
                  </a:ext>
                </a:extLst>
              </p:cNvPr>
              <p:cNvCxnSpPr>
                <a:cxnSpLocks/>
                <a:stCxn id="307" idx="6"/>
                <a:endCxn id="315" idx="6"/>
              </p:cNvCxnSpPr>
              <p:nvPr/>
            </p:nvCxnSpPr>
            <p:spPr>
              <a:xfrm flipV="1">
                <a:off x="2996174" y="548288"/>
                <a:ext cx="12700" cy="2200373"/>
              </a:xfrm>
              <a:prstGeom prst="curvedConnector3">
                <a:avLst>
                  <a:gd name="adj1" fmla="val 1800000"/>
                </a:avLst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nector: Curved 286">
                <a:extLst>
                  <a:ext uri="{FF2B5EF4-FFF2-40B4-BE49-F238E27FC236}">
                    <a16:creationId xmlns:a16="http://schemas.microsoft.com/office/drawing/2014/main" id="{018A4730-8D0B-44E3-A854-B9B78786FAC8}"/>
                  </a:ext>
                </a:extLst>
              </p:cNvPr>
              <p:cNvCxnSpPr>
                <a:cxnSpLocks/>
                <a:stCxn id="307" idx="5"/>
                <a:endCxn id="310" idx="3"/>
              </p:cNvCxnSpPr>
              <p:nvPr/>
            </p:nvCxnSpPr>
            <p:spPr>
              <a:xfrm rot="5400000" flipH="1" flipV="1">
                <a:off x="2883981" y="1767691"/>
                <a:ext cx="1187852" cy="1097377"/>
              </a:xfrm>
              <a:prstGeom prst="curvedConnector4">
                <a:avLst>
                  <a:gd name="adj1" fmla="val -10185"/>
                  <a:gd name="adj2" fmla="val 114771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4C3FF825-1CF4-4737-8732-B572B1B74229}"/>
                  </a:ext>
                </a:extLst>
              </p:cNvPr>
              <p:cNvSpPr txBox="1"/>
              <p:nvPr/>
            </p:nvSpPr>
            <p:spPr>
              <a:xfrm>
                <a:off x="1618956" y="109675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6</a:t>
                </a:r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B43698CD-1EF6-45FB-88E9-E7030F50BB66}"/>
                  </a:ext>
                </a:extLst>
              </p:cNvPr>
              <p:cNvSpPr txBox="1"/>
              <p:nvPr/>
            </p:nvSpPr>
            <p:spPr>
              <a:xfrm>
                <a:off x="2082753" y="1801276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12</a:t>
                </a: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981F2173-F2E7-4AFE-8A11-AE5FD31C5FC6}"/>
                  </a:ext>
                </a:extLst>
              </p:cNvPr>
              <p:cNvSpPr txBox="1"/>
              <p:nvPr/>
            </p:nvSpPr>
            <p:spPr>
              <a:xfrm>
                <a:off x="1902995" y="30790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1B5D24A5-2B1F-4C5F-AFA6-BC719CD649D0}"/>
                  </a:ext>
                </a:extLst>
              </p:cNvPr>
              <p:cNvSpPr txBox="1"/>
              <p:nvPr/>
            </p:nvSpPr>
            <p:spPr>
              <a:xfrm>
                <a:off x="2733821" y="82498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DA7AF9A9-8EAD-4CBE-9FD0-7575E30F9AEC}"/>
                  </a:ext>
                </a:extLst>
              </p:cNvPr>
              <p:cNvSpPr txBox="1"/>
              <p:nvPr/>
            </p:nvSpPr>
            <p:spPr>
              <a:xfrm>
                <a:off x="2967651" y="1478982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16</a:t>
                </a: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DD8EF974-1E39-4FC1-9E82-492945A6A9A3}"/>
                  </a:ext>
                </a:extLst>
              </p:cNvPr>
              <p:cNvSpPr txBox="1"/>
              <p:nvPr/>
            </p:nvSpPr>
            <p:spPr>
              <a:xfrm>
                <a:off x="3645527" y="86822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B050"/>
                    </a:solidFill>
                  </a:rPr>
                  <a:t>8</a:t>
                </a: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8944F255-69CF-4B5A-AB2D-2FDE9CA5BF26}"/>
                  </a:ext>
                </a:extLst>
              </p:cNvPr>
              <p:cNvSpPr txBox="1"/>
              <p:nvPr/>
            </p:nvSpPr>
            <p:spPr>
              <a:xfrm>
                <a:off x="4661030" y="113910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5051B302-1A15-4B3A-BBD6-8E78159B54C6}"/>
                  </a:ext>
                </a:extLst>
              </p:cNvPr>
              <p:cNvSpPr txBox="1"/>
              <p:nvPr/>
            </p:nvSpPr>
            <p:spPr>
              <a:xfrm>
                <a:off x="4756910" y="199769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059C0D25-DBE7-457A-BA57-AA55A16AEC24}"/>
                  </a:ext>
                </a:extLst>
              </p:cNvPr>
              <p:cNvSpPr txBox="1"/>
              <p:nvPr/>
            </p:nvSpPr>
            <p:spPr>
              <a:xfrm>
                <a:off x="2262020" y="933392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B050"/>
                    </a:solidFill>
                  </a:rPr>
                  <a:t>18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FE3B6DD0-CFAA-4DFA-B8A3-29AA9CC5BEE9}"/>
                  </a:ext>
                </a:extLst>
              </p:cNvPr>
              <p:cNvSpPr txBox="1"/>
              <p:nvPr/>
            </p:nvSpPr>
            <p:spPr>
              <a:xfrm>
                <a:off x="1376693" y="212080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B050"/>
                    </a:solidFill>
                  </a:rPr>
                  <a:t>18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D9227F6B-6551-4B3E-8B73-01BAE40A26AE}"/>
                  </a:ext>
                </a:extLst>
              </p:cNvPr>
              <p:cNvSpPr txBox="1"/>
              <p:nvPr/>
            </p:nvSpPr>
            <p:spPr>
              <a:xfrm>
                <a:off x="789194" y="249576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9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B2DD899A-5842-4611-B44E-0CEA59377023}"/>
                  </a:ext>
                </a:extLst>
              </p:cNvPr>
              <p:cNvSpPr txBox="1"/>
              <p:nvPr/>
            </p:nvSpPr>
            <p:spPr>
              <a:xfrm>
                <a:off x="1922836" y="2510121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24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8D586D89-028D-420D-AD80-E358A216F654}"/>
                  </a:ext>
                </a:extLst>
              </p:cNvPr>
              <p:cNvSpPr txBox="1"/>
              <p:nvPr/>
            </p:nvSpPr>
            <p:spPr>
              <a:xfrm>
                <a:off x="1710370" y="1837236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10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8196B86B-C4E8-406A-B212-1761E75112E3}"/>
                  </a:ext>
                </a:extLst>
              </p:cNvPr>
              <p:cNvSpPr txBox="1"/>
              <p:nvPr/>
            </p:nvSpPr>
            <p:spPr>
              <a:xfrm>
                <a:off x="3437551" y="163759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A0585E78-BB95-432E-A526-57C85AD3C39B}"/>
                  </a:ext>
                </a:extLst>
              </p:cNvPr>
              <p:cNvSpPr txBox="1"/>
              <p:nvPr/>
            </p:nvSpPr>
            <p:spPr>
              <a:xfrm>
                <a:off x="4056529" y="170581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1781A1C-7FEB-4E56-A06D-7A3626CD1DA8}"/>
                </a:ext>
              </a:extLst>
            </p:cNvPr>
            <p:cNvSpPr txBox="1"/>
            <p:nvPr/>
          </p:nvSpPr>
          <p:spPr>
            <a:xfrm>
              <a:off x="4337609" y="77904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</a:rPr>
                <a:t>1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089A9D-C66C-4CB1-907E-0A78AD30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40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478D902E-871E-4825-8B1C-ABDDDC644BE7}"/>
              </a:ext>
            </a:extLst>
          </p:cNvPr>
          <p:cNvSpPr txBox="1"/>
          <p:nvPr/>
        </p:nvSpPr>
        <p:spPr>
          <a:xfrm>
            <a:off x="5598812" y="170061"/>
            <a:ext cx="63211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3: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basic variable to remove.  Consider X0308 = @ then X0503 = E + @,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X0510 = 18 - @, X1013 = 24 - @, and X1308 = 16 - @.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Such that: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X0308 is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X0503 is E +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X0510 is 18 - @ &gt;= 0 or @ &lt;= 18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X1013 is 24 - @ &gt;= 0 or @ &lt;= 24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X1308 is 16 - @ &gt;= 0 or @ &lt;= 16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Choosing max@ = 16 will satisfy all of the above and result in X0308 = 16, X0503 = 16,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X0510 = 2, X1013 = 8, and X1308 = 0 so X1308 will dropped out of the basic group.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Recalculate cost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C0104*X0104 + C0112*X0112 + C0308*X0308 + C0405*X0405 + C0503*X0503 + C0510*X0510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</a:t>
            </a:r>
            <a:r>
              <a:rPr lang="en-US" sz="900" strike="sngStrike" dirty="0">
                <a:latin typeface="Consolas" panose="020B0609020204030204" pitchFamily="49" charset="0"/>
              </a:rPr>
              <a:t>C1012*X1012 </a:t>
            </a:r>
            <a:r>
              <a:rPr lang="en-US" sz="900" dirty="0">
                <a:latin typeface="Consolas" panose="020B0609020204030204" pitchFamily="49" charset="0"/>
              </a:rPr>
              <a:t>+ C1013*X1013 + C1211*X1211 + C1302*X1302 + </a:t>
            </a:r>
            <a:r>
              <a:rPr lang="en-US" sz="900" strike="sngStrike" dirty="0">
                <a:latin typeface="Consolas" panose="020B0609020204030204" pitchFamily="49" charset="0"/>
              </a:rPr>
              <a:t>C1308*X1308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1*8 + 5*1 + 7*16 + 5*18 + 4*16 + 4*2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</a:t>
            </a:r>
            <a:r>
              <a:rPr lang="en-US" sz="900" strike="sngStrike" dirty="0">
                <a:latin typeface="Consolas" panose="020B0609020204030204" pitchFamily="49" charset="0"/>
              </a:rPr>
              <a:t>3*1</a:t>
            </a:r>
            <a:r>
              <a:rPr lang="en-US" sz="900" dirty="0">
                <a:latin typeface="Consolas" panose="020B0609020204030204" pitchFamily="49" charset="0"/>
              </a:rPr>
              <a:t> + 4*8 + 3*1  + 5*12 + </a:t>
            </a:r>
            <a:r>
              <a:rPr lang="en-US" sz="900" strike="sngStrike" dirty="0">
                <a:latin typeface="Consolas" panose="020B0609020204030204" pitchFamily="49" charset="0"/>
              </a:rPr>
              <a:t>8*16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382</a:t>
            </a:r>
          </a:p>
          <a:p>
            <a:endParaRPr lang="en-US" sz="900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01418C-FD79-4DF9-BB10-C8C7390AC545}"/>
              </a:ext>
            </a:extLst>
          </p:cNvPr>
          <p:cNvGrpSpPr/>
          <p:nvPr/>
        </p:nvGrpSpPr>
        <p:grpSpPr>
          <a:xfrm>
            <a:off x="321739" y="273865"/>
            <a:ext cx="4887539" cy="2720022"/>
            <a:chOff x="321739" y="273865"/>
            <a:chExt cx="4887539" cy="272002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239844E-9BFA-4C48-B405-120381A66785}"/>
                </a:ext>
              </a:extLst>
            </p:cNvPr>
            <p:cNvGrpSpPr/>
            <p:nvPr/>
          </p:nvGrpSpPr>
          <p:grpSpPr>
            <a:xfrm>
              <a:off x="321739" y="273865"/>
              <a:ext cx="4887539" cy="2720022"/>
              <a:chOff x="4203274" y="2139988"/>
              <a:chExt cx="4887539" cy="2720022"/>
            </a:xfrm>
          </p:grpSpPr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E9E6287F-C3B6-43C8-896B-8C33BE04A9E1}"/>
                  </a:ext>
                </a:extLst>
              </p:cNvPr>
              <p:cNvSpPr txBox="1"/>
              <p:nvPr/>
            </p:nvSpPr>
            <p:spPr>
              <a:xfrm>
                <a:off x="4567656" y="301074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A7B1EEBB-658A-4E51-8175-207F31F7C94D}"/>
                  </a:ext>
                </a:extLst>
              </p:cNvPr>
              <p:cNvGrpSpPr/>
              <p:nvPr/>
            </p:nvGrpSpPr>
            <p:grpSpPr>
              <a:xfrm>
                <a:off x="5313957" y="2187826"/>
                <a:ext cx="457200" cy="470939"/>
                <a:chOff x="5313957" y="2187826"/>
                <a:chExt cx="457200" cy="470939"/>
              </a:xfrm>
            </p:grpSpPr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28364EB3-B88E-4267-89F0-82A1761CD43A}"/>
                    </a:ext>
                  </a:extLst>
                </p:cNvPr>
                <p:cNvSpPr txBox="1"/>
                <p:nvPr/>
              </p:nvSpPr>
              <p:spPr>
                <a:xfrm>
                  <a:off x="5369395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-12</a:t>
                  </a:r>
                </a:p>
              </p:txBody>
            </p:sp>
            <p:sp>
              <p:nvSpPr>
                <p:cNvPr id="381" name="Flowchart: Connector 380">
                  <a:extLst>
                    <a:ext uri="{FF2B5EF4-FFF2-40B4-BE49-F238E27FC236}">
                      <a16:creationId xmlns:a16="http://schemas.microsoft.com/office/drawing/2014/main" id="{F010CB84-A6BD-45AB-AE0C-C6D92C455E34}"/>
                    </a:ext>
                  </a:extLst>
                </p:cNvPr>
                <p:cNvSpPr/>
                <p:nvPr/>
              </p:nvSpPr>
              <p:spPr>
                <a:xfrm>
                  <a:off x="5313957" y="2187826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141DBF49-38EC-4065-83C3-449FADFDE4B1}"/>
                  </a:ext>
                </a:extLst>
              </p:cNvPr>
              <p:cNvGrpSpPr/>
              <p:nvPr/>
            </p:nvGrpSpPr>
            <p:grpSpPr>
              <a:xfrm>
                <a:off x="6420509" y="2185811"/>
                <a:ext cx="457200" cy="472954"/>
                <a:chOff x="6420509" y="2185811"/>
                <a:chExt cx="457200" cy="472954"/>
              </a:xfrm>
            </p:grpSpPr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EADABE3F-36EB-4870-8264-A9C619483AF4}"/>
                    </a:ext>
                  </a:extLst>
                </p:cNvPr>
                <p:cNvSpPr txBox="1"/>
                <p:nvPr/>
              </p:nvSpPr>
              <p:spPr>
                <a:xfrm>
                  <a:off x="6480217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-16</a:t>
                  </a:r>
                </a:p>
              </p:txBody>
            </p:sp>
            <p:sp>
              <p:nvSpPr>
                <p:cNvPr id="379" name="Flowchart: Connector 378">
                  <a:extLst>
                    <a:ext uri="{FF2B5EF4-FFF2-40B4-BE49-F238E27FC236}">
                      <a16:creationId xmlns:a16="http://schemas.microsoft.com/office/drawing/2014/main" id="{C5900457-FCD5-4DA8-BC2B-B01BB0CD14FC}"/>
                    </a:ext>
                  </a:extLst>
                </p:cNvPr>
                <p:cNvSpPr/>
                <p:nvPr/>
              </p:nvSpPr>
              <p:spPr>
                <a:xfrm>
                  <a:off x="6420509" y="218581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612F3C78-FB75-4CAC-ACCF-CE13AA422397}"/>
                  </a:ext>
                </a:extLst>
              </p:cNvPr>
              <p:cNvGrpSpPr/>
              <p:nvPr/>
            </p:nvGrpSpPr>
            <p:grpSpPr>
              <a:xfrm>
                <a:off x="7527061" y="2148229"/>
                <a:ext cx="457200" cy="468971"/>
                <a:chOff x="7527061" y="2148229"/>
                <a:chExt cx="457200" cy="468971"/>
              </a:xfrm>
            </p:grpSpPr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E21F1150-7977-48D7-90C4-ED2D1A5E8AF4}"/>
                    </a:ext>
                  </a:extLst>
                </p:cNvPr>
                <p:cNvSpPr txBox="1"/>
                <p:nvPr/>
              </p:nvSpPr>
              <p:spPr>
                <a:xfrm>
                  <a:off x="7643687" y="240175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9</a:t>
                  </a:r>
                </a:p>
              </p:txBody>
            </p:sp>
            <p:sp>
              <p:nvSpPr>
                <p:cNvPr id="377" name="Flowchart: Connector 376">
                  <a:extLst>
                    <a:ext uri="{FF2B5EF4-FFF2-40B4-BE49-F238E27FC236}">
                      <a16:creationId xmlns:a16="http://schemas.microsoft.com/office/drawing/2014/main" id="{747ACE32-B383-422B-A2B8-30C6BD1F576A}"/>
                    </a:ext>
                  </a:extLst>
                </p:cNvPr>
                <p:cNvSpPr/>
                <p:nvPr/>
              </p:nvSpPr>
              <p:spPr>
                <a:xfrm>
                  <a:off x="7527061" y="214822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323" name="Flowchart: Connector 322">
                <a:extLst>
                  <a:ext uri="{FF2B5EF4-FFF2-40B4-BE49-F238E27FC236}">
                    <a16:creationId xmlns:a16="http://schemas.microsoft.com/office/drawing/2014/main" id="{07FF1C99-B7C6-4366-9858-059C0E677DFE}"/>
                  </a:ext>
                </a:extLst>
              </p:cNvPr>
              <p:cNvSpPr/>
              <p:nvPr/>
            </p:nvSpPr>
            <p:spPr>
              <a:xfrm>
                <a:off x="8633613" y="213998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324" name="Flowchart: Connector 323">
                <a:extLst>
                  <a:ext uri="{FF2B5EF4-FFF2-40B4-BE49-F238E27FC236}">
                    <a16:creationId xmlns:a16="http://schemas.microsoft.com/office/drawing/2014/main" id="{F5A77D64-77C5-475A-86FD-FFAE5EB0306D}"/>
                  </a:ext>
                </a:extLst>
              </p:cNvPr>
              <p:cNvSpPr/>
              <p:nvPr/>
            </p:nvSpPr>
            <p:spPr>
              <a:xfrm>
                <a:off x="5313957" y="326684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325" name="Flowchart: Connector 324">
                <a:extLst>
                  <a:ext uri="{FF2B5EF4-FFF2-40B4-BE49-F238E27FC236}">
                    <a16:creationId xmlns:a16="http://schemas.microsoft.com/office/drawing/2014/main" id="{77C49B2E-3683-43B0-BF63-D363145D5D86}"/>
                  </a:ext>
                </a:extLst>
              </p:cNvPr>
              <p:cNvSpPr/>
              <p:nvPr/>
            </p:nvSpPr>
            <p:spPr>
              <a:xfrm>
                <a:off x="6420509" y="3264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F2129AC0-DCBE-43A0-A90A-324083E5B1EE}"/>
                  </a:ext>
                </a:extLst>
              </p:cNvPr>
              <p:cNvGrpSpPr/>
              <p:nvPr/>
            </p:nvGrpSpPr>
            <p:grpSpPr>
              <a:xfrm>
                <a:off x="7527061" y="3227244"/>
                <a:ext cx="457200" cy="469055"/>
                <a:chOff x="7527061" y="3227244"/>
                <a:chExt cx="457200" cy="469055"/>
              </a:xfrm>
            </p:grpSpPr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5F9102AE-BFF4-4F12-A006-A9191FA6ECFD}"/>
                    </a:ext>
                  </a:extLst>
                </p:cNvPr>
                <p:cNvSpPr txBox="1"/>
                <p:nvPr/>
              </p:nvSpPr>
              <p:spPr>
                <a:xfrm>
                  <a:off x="7620873" y="3480855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10</a:t>
                  </a:r>
                </a:p>
              </p:txBody>
            </p:sp>
            <p:sp>
              <p:nvSpPr>
                <p:cNvPr id="375" name="Flowchart: Connector 374">
                  <a:extLst>
                    <a:ext uri="{FF2B5EF4-FFF2-40B4-BE49-F238E27FC236}">
                      <a16:creationId xmlns:a16="http://schemas.microsoft.com/office/drawing/2014/main" id="{40618BA2-64F6-4E26-AC7C-A2A7E5BE83B7}"/>
                    </a:ext>
                  </a:extLst>
                </p:cNvPr>
                <p:cNvSpPr/>
                <p:nvPr/>
              </p:nvSpPr>
              <p:spPr>
                <a:xfrm>
                  <a:off x="7527061" y="322724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327" name="Flowchart: Connector 326">
                <a:extLst>
                  <a:ext uri="{FF2B5EF4-FFF2-40B4-BE49-F238E27FC236}">
                    <a16:creationId xmlns:a16="http://schemas.microsoft.com/office/drawing/2014/main" id="{086A8482-438F-4602-A977-9D93320EB658}"/>
                  </a:ext>
                </a:extLst>
              </p:cNvPr>
              <p:cNvSpPr/>
              <p:nvPr/>
            </p:nvSpPr>
            <p:spPr>
              <a:xfrm>
                <a:off x="8633613" y="3219003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328" name="Flowchart: Connector 327">
                <a:extLst>
                  <a:ext uri="{FF2B5EF4-FFF2-40B4-BE49-F238E27FC236}">
                    <a16:creationId xmlns:a16="http://schemas.microsoft.com/office/drawing/2014/main" id="{53EFE75A-DCEC-4D47-947A-69DC31BB4124}"/>
                  </a:ext>
                </a:extLst>
              </p:cNvPr>
              <p:cNvSpPr/>
              <p:nvPr/>
            </p:nvSpPr>
            <p:spPr>
              <a:xfrm>
                <a:off x="4203274" y="326684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17EAC78F-B794-473B-A3DA-FF13576963FA}"/>
                  </a:ext>
                </a:extLst>
              </p:cNvPr>
              <p:cNvGrpSpPr/>
              <p:nvPr/>
            </p:nvGrpSpPr>
            <p:grpSpPr>
              <a:xfrm>
                <a:off x="5313957" y="4388199"/>
                <a:ext cx="457200" cy="471811"/>
                <a:chOff x="5313957" y="4388199"/>
                <a:chExt cx="457200" cy="471811"/>
              </a:xfrm>
            </p:grpSpPr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943FC31A-F4A0-4BE0-8A7E-858832984804}"/>
                    </a:ext>
                  </a:extLst>
                </p:cNvPr>
                <p:cNvSpPr txBox="1"/>
                <p:nvPr/>
              </p:nvSpPr>
              <p:spPr>
                <a:xfrm>
                  <a:off x="5424576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6</a:t>
                  </a:r>
                </a:p>
              </p:txBody>
            </p:sp>
            <p:sp>
              <p:nvSpPr>
                <p:cNvPr id="373" name="Flowchart: Connector 372">
                  <a:extLst>
                    <a:ext uri="{FF2B5EF4-FFF2-40B4-BE49-F238E27FC236}">
                      <a16:creationId xmlns:a16="http://schemas.microsoft.com/office/drawing/2014/main" id="{CBB9004A-0E6B-4D60-B0D3-D6A7108481A0}"/>
                    </a:ext>
                  </a:extLst>
                </p:cNvPr>
                <p:cNvSpPr/>
                <p:nvPr/>
              </p:nvSpPr>
              <p:spPr>
                <a:xfrm>
                  <a:off x="5313957" y="438819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B3CCF53E-D197-4029-98EE-62D2FEC127E7}"/>
                  </a:ext>
                </a:extLst>
              </p:cNvPr>
              <p:cNvGrpSpPr/>
              <p:nvPr/>
            </p:nvGrpSpPr>
            <p:grpSpPr>
              <a:xfrm>
                <a:off x="6420509" y="4386184"/>
                <a:ext cx="457200" cy="473826"/>
                <a:chOff x="6420509" y="4386184"/>
                <a:chExt cx="457200" cy="473826"/>
              </a:xfrm>
            </p:grpSpPr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AD8004B0-251C-4A72-9001-A4F0FCDD9819}"/>
                    </a:ext>
                  </a:extLst>
                </p:cNvPr>
                <p:cNvSpPr txBox="1"/>
                <p:nvPr/>
              </p:nvSpPr>
              <p:spPr>
                <a:xfrm>
                  <a:off x="6531128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4</a:t>
                  </a:r>
                </a:p>
              </p:txBody>
            </p:sp>
            <p:sp>
              <p:nvSpPr>
                <p:cNvPr id="371" name="Flowchart: Connector 370">
                  <a:extLst>
                    <a:ext uri="{FF2B5EF4-FFF2-40B4-BE49-F238E27FC236}">
                      <a16:creationId xmlns:a16="http://schemas.microsoft.com/office/drawing/2014/main" id="{2D2E8D25-E0C6-4D06-8BE0-278A97F2B352}"/>
                    </a:ext>
                  </a:extLst>
                </p:cNvPr>
                <p:cNvSpPr/>
                <p:nvPr/>
              </p:nvSpPr>
              <p:spPr>
                <a:xfrm>
                  <a:off x="6420509" y="438618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C32AC3D6-147A-4B93-AB4B-93926381228E}"/>
                  </a:ext>
                </a:extLst>
              </p:cNvPr>
              <p:cNvGrpSpPr/>
              <p:nvPr/>
            </p:nvGrpSpPr>
            <p:grpSpPr>
              <a:xfrm>
                <a:off x="8633613" y="4340361"/>
                <a:ext cx="457200" cy="468983"/>
                <a:chOff x="8633613" y="4340361"/>
                <a:chExt cx="457200" cy="468983"/>
              </a:xfrm>
            </p:grpSpPr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4D16DCE8-4141-4A99-9EB7-B78B9CF64D32}"/>
                    </a:ext>
                  </a:extLst>
                </p:cNvPr>
                <p:cNvSpPr txBox="1"/>
                <p:nvPr/>
              </p:nvSpPr>
              <p:spPr>
                <a:xfrm>
                  <a:off x="8728202" y="4593900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</a:t>
                  </a:r>
                </a:p>
              </p:txBody>
            </p:sp>
            <p:sp>
              <p:nvSpPr>
                <p:cNvPr id="369" name="Flowchart: Connector 368">
                  <a:extLst>
                    <a:ext uri="{FF2B5EF4-FFF2-40B4-BE49-F238E27FC236}">
                      <a16:creationId xmlns:a16="http://schemas.microsoft.com/office/drawing/2014/main" id="{84576410-FB97-4FD6-89BA-5A545F52407D}"/>
                    </a:ext>
                  </a:extLst>
                </p:cNvPr>
                <p:cNvSpPr/>
                <p:nvPr/>
              </p:nvSpPr>
              <p:spPr>
                <a:xfrm>
                  <a:off x="8633613" y="434036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332" name="Flowchart: Connector 331">
                <a:extLst>
                  <a:ext uri="{FF2B5EF4-FFF2-40B4-BE49-F238E27FC236}">
                    <a16:creationId xmlns:a16="http://schemas.microsoft.com/office/drawing/2014/main" id="{941258C7-DEC0-4E3A-B355-226F8805D669}"/>
                  </a:ext>
                </a:extLst>
              </p:cNvPr>
              <p:cNvSpPr/>
              <p:nvPr/>
            </p:nvSpPr>
            <p:spPr>
              <a:xfrm>
                <a:off x="4203274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333" name="Straight Arrow Connector 332">
                <a:extLst>
                  <a:ext uri="{FF2B5EF4-FFF2-40B4-BE49-F238E27FC236}">
                    <a16:creationId xmlns:a16="http://schemas.microsoft.com/office/drawing/2014/main" id="{28DA7111-89E4-4C09-A2F8-EFA866484D56}"/>
                  </a:ext>
                </a:extLst>
              </p:cNvPr>
              <p:cNvCxnSpPr>
                <a:stCxn id="381" idx="3"/>
                <a:endCxn id="328" idx="7"/>
              </p:cNvCxnSpPr>
              <p:nvPr/>
            </p:nvCxnSpPr>
            <p:spPr>
              <a:xfrm flipH="1">
                <a:off x="4593519" y="2578071"/>
                <a:ext cx="787393" cy="75572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333">
                <a:extLst>
                  <a:ext uri="{FF2B5EF4-FFF2-40B4-BE49-F238E27FC236}">
                    <a16:creationId xmlns:a16="http://schemas.microsoft.com/office/drawing/2014/main" id="{47E48E08-9B3F-4D86-B990-C229630246C7}"/>
                  </a:ext>
                </a:extLst>
              </p:cNvPr>
              <p:cNvCxnSpPr>
                <a:stCxn id="381" idx="4"/>
                <a:endCxn id="324" idx="0"/>
              </p:cNvCxnSpPr>
              <p:nvPr/>
            </p:nvCxnSpPr>
            <p:spPr>
              <a:xfrm>
                <a:off x="5542557" y="2645026"/>
                <a:ext cx="0" cy="6218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>
                <a:extLst>
                  <a:ext uri="{FF2B5EF4-FFF2-40B4-BE49-F238E27FC236}">
                    <a16:creationId xmlns:a16="http://schemas.microsoft.com/office/drawing/2014/main" id="{11F0052E-D3F4-4FDE-B902-32F77975C477}"/>
                  </a:ext>
                </a:extLst>
              </p:cNvPr>
              <p:cNvCxnSpPr>
                <a:stCxn id="379" idx="2"/>
                <a:endCxn id="381" idx="6"/>
              </p:cNvCxnSpPr>
              <p:nvPr/>
            </p:nvCxnSpPr>
            <p:spPr>
              <a:xfrm flipH="1">
                <a:off x="5771157" y="2414411"/>
                <a:ext cx="649352" cy="20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>
                <a:extLst>
                  <a:ext uri="{FF2B5EF4-FFF2-40B4-BE49-F238E27FC236}">
                    <a16:creationId xmlns:a16="http://schemas.microsoft.com/office/drawing/2014/main" id="{EF96E326-784F-409D-AB12-3FF70F31B88F}"/>
                  </a:ext>
                </a:extLst>
              </p:cNvPr>
              <p:cNvCxnSpPr>
                <a:stCxn id="377" idx="4"/>
                <a:endCxn id="375" idx="0"/>
              </p:cNvCxnSpPr>
              <p:nvPr/>
            </p:nvCxnSpPr>
            <p:spPr>
              <a:xfrm>
                <a:off x="7755661" y="2605429"/>
                <a:ext cx="0" cy="621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Arrow Connector 336">
                <a:extLst>
                  <a:ext uri="{FF2B5EF4-FFF2-40B4-BE49-F238E27FC236}">
                    <a16:creationId xmlns:a16="http://schemas.microsoft.com/office/drawing/2014/main" id="{81D9FD10-7C88-4005-8190-25D9215B682A}"/>
                  </a:ext>
                </a:extLst>
              </p:cNvPr>
              <p:cNvCxnSpPr>
                <a:stCxn id="377" idx="5"/>
                <a:endCxn id="327" idx="1"/>
              </p:cNvCxnSpPr>
              <p:nvPr/>
            </p:nvCxnSpPr>
            <p:spPr>
              <a:xfrm>
                <a:off x="7917306" y="2538474"/>
                <a:ext cx="783262" cy="74748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>
                <a:extLst>
                  <a:ext uri="{FF2B5EF4-FFF2-40B4-BE49-F238E27FC236}">
                    <a16:creationId xmlns:a16="http://schemas.microsoft.com/office/drawing/2014/main" id="{2E3A48C2-623B-4937-BA9C-59EC698CDD9C}"/>
                  </a:ext>
                </a:extLst>
              </p:cNvPr>
              <p:cNvCxnSpPr>
                <a:stCxn id="324" idx="2"/>
                <a:endCxn id="328" idx="6"/>
              </p:cNvCxnSpPr>
              <p:nvPr/>
            </p:nvCxnSpPr>
            <p:spPr>
              <a:xfrm flipH="1">
                <a:off x="4660474" y="3495441"/>
                <a:ext cx="653483" cy="0"/>
              </a:xfrm>
              <a:prstGeom prst="straightConnector1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>
                <a:extLst>
                  <a:ext uri="{FF2B5EF4-FFF2-40B4-BE49-F238E27FC236}">
                    <a16:creationId xmlns:a16="http://schemas.microsoft.com/office/drawing/2014/main" id="{022FD580-335C-4BA5-B6C6-F33B0F7ABA0E}"/>
                  </a:ext>
                </a:extLst>
              </p:cNvPr>
              <p:cNvCxnSpPr>
                <a:stCxn id="324" idx="6"/>
                <a:endCxn id="325" idx="2"/>
              </p:cNvCxnSpPr>
              <p:nvPr/>
            </p:nvCxnSpPr>
            <p:spPr>
              <a:xfrm flipV="1">
                <a:off x="5771157" y="3493426"/>
                <a:ext cx="649352" cy="2015"/>
              </a:xfrm>
              <a:prstGeom prst="straightConnector1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Arrow Connector 339">
                <a:extLst>
                  <a:ext uri="{FF2B5EF4-FFF2-40B4-BE49-F238E27FC236}">
                    <a16:creationId xmlns:a16="http://schemas.microsoft.com/office/drawing/2014/main" id="{308D34E7-615C-452F-B9CD-CE494EE3E927}"/>
                  </a:ext>
                </a:extLst>
              </p:cNvPr>
              <p:cNvCxnSpPr>
                <a:stCxn id="324" idx="4"/>
                <a:endCxn id="373" idx="0"/>
              </p:cNvCxnSpPr>
              <p:nvPr/>
            </p:nvCxnSpPr>
            <p:spPr>
              <a:xfrm>
                <a:off x="5542557" y="3724041"/>
                <a:ext cx="0" cy="664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nector: Curved 340">
                <a:extLst>
                  <a:ext uri="{FF2B5EF4-FFF2-40B4-BE49-F238E27FC236}">
                    <a16:creationId xmlns:a16="http://schemas.microsoft.com/office/drawing/2014/main" id="{3C5DDE17-DFCC-48BF-A325-C18DB80E2CA1}"/>
                  </a:ext>
                </a:extLst>
              </p:cNvPr>
              <p:cNvCxnSpPr>
                <a:stCxn id="375" idx="1"/>
                <a:endCxn id="324" idx="7"/>
              </p:cNvCxnSpPr>
              <p:nvPr/>
            </p:nvCxnSpPr>
            <p:spPr>
              <a:xfrm rot="16200000" flipH="1" flipV="1">
                <a:off x="6629310" y="2369090"/>
                <a:ext cx="39597" cy="1889814"/>
              </a:xfrm>
              <a:prstGeom prst="curvedConnector3">
                <a:avLst>
                  <a:gd name="adj1" fmla="val -74640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Arrow Connector 341">
                <a:extLst>
                  <a:ext uri="{FF2B5EF4-FFF2-40B4-BE49-F238E27FC236}">
                    <a16:creationId xmlns:a16="http://schemas.microsoft.com/office/drawing/2014/main" id="{8F5C1E61-DF3D-4658-9DBE-6A89E1E64FD3}"/>
                  </a:ext>
                </a:extLst>
              </p:cNvPr>
              <p:cNvCxnSpPr>
                <a:stCxn id="327" idx="0"/>
                <a:endCxn id="323" idx="4"/>
              </p:cNvCxnSpPr>
              <p:nvPr/>
            </p:nvCxnSpPr>
            <p:spPr>
              <a:xfrm flipV="1">
                <a:off x="8862213" y="2597188"/>
                <a:ext cx="0" cy="621815"/>
              </a:xfrm>
              <a:prstGeom prst="straightConnector1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EE7BD68C-F4D0-4ACB-B563-AC86E5398BFC}"/>
                  </a:ext>
                </a:extLst>
              </p:cNvPr>
              <p:cNvCxnSpPr>
                <a:stCxn id="327" idx="4"/>
                <a:endCxn id="369" idx="0"/>
              </p:cNvCxnSpPr>
              <p:nvPr/>
            </p:nvCxnSpPr>
            <p:spPr>
              <a:xfrm>
                <a:off x="8862213" y="3676203"/>
                <a:ext cx="0" cy="664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>
                <a:extLst>
                  <a:ext uri="{FF2B5EF4-FFF2-40B4-BE49-F238E27FC236}">
                    <a16:creationId xmlns:a16="http://schemas.microsoft.com/office/drawing/2014/main" id="{04196402-95C1-4E1F-B060-AFFA070A7210}"/>
                  </a:ext>
                </a:extLst>
              </p:cNvPr>
              <p:cNvCxnSpPr>
                <a:stCxn id="373" idx="2"/>
                <a:endCxn id="332" idx="6"/>
              </p:cNvCxnSpPr>
              <p:nvPr/>
            </p:nvCxnSpPr>
            <p:spPr>
              <a:xfrm flipH="1">
                <a:off x="4660474" y="4616799"/>
                <a:ext cx="65348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B0F9EF4E-EE06-434C-995B-D5A510EB85AA}"/>
                  </a:ext>
                </a:extLst>
              </p:cNvPr>
              <p:cNvCxnSpPr>
                <a:stCxn id="373" idx="6"/>
                <a:endCxn id="371" idx="2"/>
              </p:cNvCxnSpPr>
              <p:nvPr/>
            </p:nvCxnSpPr>
            <p:spPr>
              <a:xfrm flipV="1">
                <a:off x="5771157" y="4614784"/>
                <a:ext cx="649352" cy="20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>
                <a:extLst>
                  <a:ext uri="{FF2B5EF4-FFF2-40B4-BE49-F238E27FC236}">
                    <a16:creationId xmlns:a16="http://schemas.microsoft.com/office/drawing/2014/main" id="{885F62F7-88B5-4061-A660-E12F78C1327F}"/>
                  </a:ext>
                </a:extLst>
              </p:cNvPr>
              <p:cNvCxnSpPr>
                <a:stCxn id="371" idx="1"/>
                <a:endCxn id="324" idx="5"/>
              </p:cNvCxnSpPr>
              <p:nvPr/>
            </p:nvCxnSpPr>
            <p:spPr>
              <a:xfrm flipH="1" flipV="1">
                <a:off x="5704202" y="3657086"/>
                <a:ext cx="783262" cy="79605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Connector: Curved 346">
                <a:extLst>
                  <a:ext uri="{FF2B5EF4-FFF2-40B4-BE49-F238E27FC236}">
                    <a16:creationId xmlns:a16="http://schemas.microsoft.com/office/drawing/2014/main" id="{362DB1F7-D315-42F7-8B46-484F0C3881F2}"/>
                  </a:ext>
                </a:extLst>
              </p:cNvPr>
              <p:cNvCxnSpPr>
                <a:stCxn id="371" idx="0"/>
                <a:endCxn id="381" idx="5"/>
              </p:cNvCxnSpPr>
              <p:nvPr/>
            </p:nvCxnSpPr>
            <p:spPr>
              <a:xfrm rot="16200000" flipV="1">
                <a:off x="5272600" y="3009674"/>
                <a:ext cx="1808113" cy="944907"/>
              </a:xfrm>
              <a:prstGeom prst="curvedConnector3">
                <a:avLst>
                  <a:gd name="adj1" fmla="val 3942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Connector: Curved 347">
                <a:extLst>
                  <a:ext uri="{FF2B5EF4-FFF2-40B4-BE49-F238E27FC236}">
                    <a16:creationId xmlns:a16="http://schemas.microsoft.com/office/drawing/2014/main" id="{E7AAE09D-2616-4D1D-8FDE-0606167C5AF4}"/>
                  </a:ext>
                </a:extLst>
              </p:cNvPr>
              <p:cNvCxnSpPr>
                <a:cxnSpLocks/>
                <a:stCxn id="371" idx="6"/>
                <a:endCxn id="379" idx="6"/>
              </p:cNvCxnSpPr>
              <p:nvPr/>
            </p:nvCxnSpPr>
            <p:spPr>
              <a:xfrm flipV="1">
                <a:off x="6877709" y="2414411"/>
                <a:ext cx="12700" cy="2200373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Connector: Curved 348">
                <a:extLst>
                  <a:ext uri="{FF2B5EF4-FFF2-40B4-BE49-F238E27FC236}">
                    <a16:creationId xmlns:a16="http://schemas.microsoft.com/office/drawing/2014/main" id="{873A89F4-E366-45BB-8AAC-445916665760}"/>
                  </a:ext>
                </a:extLst>
              </p:cNvPr>
              <p:cNvCxnSpPr>
                <a:stCxn id="371" idx="5"/>
                <a:endCxn id="374" idx="3"/>
              </p:cNvCxnSpPr>
              <p:nvPr/>
            </p:nvCxnSpPr>
            <p:spPr>
              <a:xfrm rot="5400000" flipH="1" flipV="1">
                <a:off x="6765516" y="3633814"/>
                <a:ext cx="1187852" cy="1097377"/>
              </a:xfrm>
              <a:prstGeom prst="curvedConnector4">
                <a:avLst>
                  <a:gd name="adj1" fmla="val -10185"/>
                  <a:gd name="adj2" fmla="val 114771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93281869-677C-452E-AE1F-E0EB8514AC29}"/>
                  </a:ext>
                </a:extLst>
              </p:cNvPr>
              <p:cNvSpPr txBox="1"/>
              <p:nvPr/>
            </p:nvSpPr>
            <p:spPr>
              <a:xfrm>
                <a:off x="4679958" y="325137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6615E801-F7FC-44E8-B765-89F9E04696EE}"/>
                  </a:ext>
                </a:extLst>
              </p:cNvPr>
              <p:cNvSpPr txBox="1"/>
              <p:nvPr/>
            </p:nvSpPr>
            <p:spPr>
              <a:xfrm>
                <a:off x="5500491" y="296288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6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C9B5288D-B48F-4485-ACC7-446B09B3F2E7}"/>
                  </a:ext>
                </a:extLst>
              </p:cNvPr>
              <p:cNvSpPr txBox="1"/>
              <p:nvPr/>
            </p:nvSpPr>
            <p:spPr>
              <a:xfrm>
                <a:off x="5701468" y="262224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A8B8E4C5-40C9-43BB-846F-F3F3704E8C3F}"/>
                  </a:ext>
                </a:extLst>
              </p:cNvPr>
              <p:cNvSpPr txBox="1"/>
              <p:nvPr/>
            </p:nvSpPr>
            <p:spPr>
              <a:xfrm>
                <a:off x="5784530" y="21740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94C2057F-A67D-4070-945F-2AD9E17F511D}"/>
                  </a:ext>
                </a:extLst>
              </p:cNvPr>
              <p:cNvSpPr txBox="1"/>
              <p:nvPr/>
            </p:nvSpPr>
            <p:spPr>
              <a:xfrm>
                <a:off x="6615356" y="269110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ECCFA6E5-9213-4688-BECD-71B84471E626}"/>
                  </a:ext>
                </a:extLst>
              </p:cNvPr>
              <p:cNvSpPr txBox="1"/>
              <p:nvPr/>
            </p:nvSpPr>
            <p:spPr>
              <a:xfrm>
                <a:off x="6895352" y="219874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8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2E25560A-093E-40D1-ABF7-019F5DAC33DB}"/>
                  </a:ext>
                </a:extLst>
              </p:cNvPr>
              <p:cNvSpPr txBox="1"/>
              <p:nvPr/>
            </p:nvSpPr>
            <p:spPr>
              <a:xfrm>
                <a:off x="7720843" y="292882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6BFA777E-5D2D-4329-B48F-AE2EFA227425}"/>
                  </a:ext>
                </a:extLst>
              </p:cNvPr>
              <p:cNvSpPr txBox="1"/>
              <p:nvPr/>
            </p:nvSpPr>
            <p:spPr>
              <a:xfrm>
                <a:off x="8837277" y="264683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B3E507F2-83D7-4B19-9B66-BE4F20CFB4EA}"/>
                  </a:ext>
                </a:extLst>
              </p:cNvPr>
              <p:cNvSpPr txBox="1"/>
              <p:nvPr/>
            </p:nvSpPr>
            <p:spPr>
              <a:xfrm>
                <a:off x="8542565" y="30052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830A9E98-8455-4FCA-8695-5DC4BE976CC4}"/>
                  </a:ext>
                </a:extLst>
              </p:cNvPr>
              <p:cNvSpPr txBox="1"/>
              <p:nvPr/>
            </p:nvSpPr>
            <p:spPr>
              <a:xfrm>
                <a:off x="8833279" y="404484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5BEF8266-C36B-4B92-9F6A-04AF3D7E843B}"/>
                  </a:ext>
                </a:extLst>
              </p:cNvPr>
              <p:cNvSpPr txBox="1"/>
              <p:nvPr/>
            </p:nvSpPr>
            <p:spPr>
              <a:xfrm>
                <a:off x="6165278" y="325595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61D3451B-C4DE-4F2F-A425-3D48978504D8}"/>
                  </a:ext>
                </a:extLst>
              </p:cNvPr>
              <p:cNvSpPr txBox="1"/>
              <p:nvPr/>
            </p:nvSpPr>
            <p:spPr>
              <a:xfrm>
                <a:off x="5817336" y="308070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D7ADD2E2-F9B9-4A82-A673-4BFF5C01A5DC}"/>
                  </a:ext>
                </a:extLst>
              </p:cNvPr>
              <p:cNvSpPr txBox="1"/>
              <p:nvPr/>
            </p:nvSpPr>
            <p:spPr>
              <a:xfrm>
                <a:off x="5516597" y="409006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37B83D79-894B-456C-A967-DEC0DCD128BB}"/>
                  </a:ext>
                </a:extLst>
              </p:cNvPr>
              <p:cNvSpPr txBox="1"/>
              <p:nvPr/>
            </p:nvSpPr>
            <p:spPr>
              <a:xfrm>
                <a:off x="4670729" y="436188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9</a:t>
                </a:r>
              </a:p>
            </p:txBody>
          </p: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37C83A5E-AB91-407D-8CB5-8EACD586448D}"/>
                  </a:ext>
                </a:extLst>
              </p:cNvPr>
              <p:cNvSpPr txBox="1"/>
              <p:nvPr/>
            </p:nvSpPr>
            <p:spPr>
              <a:xfrm>
                <a:off x="6158925" y="435967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B9A4418B-D51E-41C1-ADC7-A89631C481F6}"/>
                  </a:ext>
                </a:extLst>
              </p:cNvPr>
              <p:cNvSpPr txBox="1"/>
              <p:nvPr/>
            </p:nvSpPr>
            <p:spPr>
              <a:xfrm>
                <a:off x="5591905" y="3703359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10</a:t>
                </a:r>
              </a:p>
            </p:txBody>
          </p: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7A931DF3-F77F-4D69-915C-C292AC0AA461}"/>
                  </a:ext>
                </a:extLst>
              </p:cNvPr>
              <p:cNvSpPr txBox="1"/>
              <p:nvPr/>
            </p:nvSpPr>
            <p:spPr>
              <a:xfrm>
                <a:off x="7319086" y="350371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63138AD0-6249-4A00-B0EA-D53BDDDE853E}"/>
                  </a:ext>
                </a:extLst>
              </p:cNvPr>
              <p:cNvSpPr txBox="1"/>
              <p:nvPr/>
            </p:nvSpPr>
            <p:spPr>
              <a:xfrm>
                <a:off x="7938064" y="357193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0D9421D-EBCD-466E-8273-36627BB5FB29}"/>
                </a:ext>
              </a:extLst>
            </p:cNvPr>
            <p:cNvGrpSpPr/>
            <p:nvPr/>
          </p:nvGrpSpPr>
          <p:grpSpPr>
            <a:xfrm>
              <a:off x="321739" y="273865"/>
              <a:ext cx="4887539" cy="2720022"/>
              <a:chOff x="321739" y="273865"/>
              <a:chExt cx="4887539" cy="2720022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19DA65D-B17E-4887-B3A6-0EAA64620404}"/>
                  </a:ext>
                </a:extLst>
              </p:cNvPr>
              <p:cNvSpPr txBox="1"/>
              <p:nvPr/>
            </p:nvSpPr>
            <p:spPr>
              <a:xfrm>
                <a:off x="686121" y="114461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5834174C-B16D-4196-AC7A-7F5B0670E983}"/>
                  </a:ext>
                </a:extLst>
              </p:cNvPr>
              <p:cNvGrpSpPr/>
              <p:nvPr/>
            </p:nvGrpSpPr>
            <p:grpSpPr>
              <a:xfrm>
                <a:off x="1432422" y="321703"/>
                <a:ext cx="457200" cy="470939"/>
                <a:chOff x="5313957" y="2187826"/>
                <a:chExt cx="457200" cy="470939"/>
              </a:xfrm>
            </p:grpSpPr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3A824E5B-4CD3-4171-9E95-4FAA8E63C58D}"/>
                    </a:ext>
                  </a:extLst>
                </p:cNvPr>
                <p:cNvSpPr txBox="1"/>
                <p:nvPr/>
              </p:nvSpPr>
              <p:spPr>
                <a:xfrm>
                  <a:off x="5369395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-12</a:t>
                  </a:r>
                </a:p>
              </p:txBody>
            </p:sp>
            <p:sp>
              <p:nvSpPr>
                <p:cNvPr id="318" name="Flowchart: Connector 317">
                  <a:extLst>
                    <a:ext uri="{FF2B5EF4-FFF2-40B4-BE49-F238E27FC236}">
                      <a16:creationId xmlns:a16="http://schemas.microsoft.com/office/drawing/2014/main" id="{F0F56995-A0D6-46EB-A116-D6D58815C5DD}"/>
                    </a:ext>
                  </a:extLst>
                </p:cNvPr>
                <p:cNvSpPr/>
                <p:nvPr/>
              </p:nvSpPr>
              <p:spPr>
                <a:xfrm>
                  <a:off x="5313957" y="2187826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51A2C3AF-227B-4EBF-A1C5-D2DB671ED756}"/>
                  </a:ext>
                </a:extLst>
              </p:cNvPr>
              <p:cNvGrpSpPr/>
              <p:nvPr/>
            </p:nvGrpSpPr>
            <p:grpSpPr>
              <a:xfrm>
                <a:off x="2538974" y="319688"/>
                <a:ext cx="457200" cy="472954"/>
                <a:chOff x="6420509" y="2185811"/>
                <a:chExt cx="457200" cy="472954"/>
              </a:xfrm>
            </p:grpSpPr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2D44345D-84B4-47D9-A484-222771D3B3C4}"/>
                    </a:ext>
                  </a:extLst>
                </p:cNvPr>
                <p:cNvSpPr txBox="1"/>
                <p:nvPr/>
              </p:nvSpPr>
              <p:spPr>
                <a:xfrm>
                  <a:off x="6480217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-16</a:t>
                  </a:r>
                </a:p>
              </p:txBody>
            </p:sp>
            <p:sp>
              <p:nvSpPr>
                <p:cNvPr id="316" name="Flowchart: Connector 315">
                  <a:extLst>
                    <a:ext uri="{FF2B5EF4-FFF2-40B4-BE49-F238E27FC236}">
                      <a16:creationId xmlns:a16="http://schemas.microsoft.com/office/drawing/2014/main" id="{55F8E99E-E85D-4EDA-977E-294B6A819236}"/>
                    </a:ext>
                  </a:extLst>
                </p:cNvPr>
                <p:cNvSpPr/>
                <p:nvPr/>
              </p:nvSpPr>
              <p:spPr>
                <a:xfrm>
                  <a:off x="6420509" y="218581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F4807770-C76E-4BB4-A0AA-C55E6580D0A2}"/>
                  </a:ext>
                </a:extLst>
              </p:cNvPr>
              <p:cNvGrpSpPr/>
              <p:nvPr/>
            </p:nvGrpSpPr>
            <p:grpSpPr>
              <a:xfrm>
                <a:off x="3645526" y="282106"/>
                <a:ext cx="457200" cy="468971"/>
                <a:chOff x="7527061" y="2148229"/>
                <a:chExt cx="457200" cy="468971"/>
              </a:xfrm>
            </p:grpSpPr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CFD34190-0479-410D-8233-4C49AF5E11F4}"/>
                    </a:ext>
                  </a:extLst>
                </p:cNvPr>
                <p:cNvSpPr txBox="1"/>
                <p:nvPr/>
              </p:nvSpPr>
              <p:spPr>
                <a:xfrm>
                  <a:off x="7643687" y="240175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9</a:t>
                  </a:r>
                </a:p>
              </p:txBody>
            </p:sp>
            <p:sp>
              <p:nvSpPr>
                <p:cNvPr id="314" name="Flowchart: Connector 313">
                  <a:extLst>
                    <a:ext uri="{FF2B5EF4-FFF2-40B4-BE49-F238E27FC236}">
                      <a16:creationId xmlns:a16="http://schemas.microsoft.com/office/drawing/2014/main" id="{2EB6AEC9-1747-45CD-AB09-DAD090AAACEE}"/>
                    </a:ext>
                  </a:extLst>
                </p:cNvPr>
                <p:cNvSpPr/>
                <p:nvPr/>
              </p:nvSpPr>
              <p:spPr>
                <a:xfrm>
                  <a:off x="7527061" y="214822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6CB5D5D4-6FEC-413D-93AF-29140A1903F5}"/>
                  </a:ext>
                </a:extLst>
              </p:cNvPr>
              <p:cNvSpPr/>
              <p:nvPr/>
            </p:nvSpPr>
            <p:spPr>
              <a:xfrm>
                <a:off x="4752078" y="273865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2279EFAF-228C-459D-AC88-B3DA46393F26}"/>
                  </a:ext>
                </a:extLst>
              </p:cNvPr>
              <p:cNvSpPr/>
              <p:nvPr/>
            </p:nvSpPr>
            <p:spPr>
              <a:xfrm>
                <a:off x="1432422" y="140071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CD55BC1A-3954-464E-A7DE-FAB28382A7C8}"/>
                  </a:ext>
                </a:extLst>
              </p:cNvPr>
              <p:cNvSpPr/>
              <p:nvPr/>
            </p:nvSpPr>
            <p:spPr>
              <a:xfrm>
                <a:off x="2538974" y="1398703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9C12B824-E7D3-4CCA-A682-E7F92CC907FB}"/>
                  </a:ext>
                </a:extLst>
              </p:cNvPr>
              <p:cNvGrpSpPr/>
              <p:nvPr/>
            </p:nvGrpSpPr>
            <p:grpSpPr>
              <a:xfrm>
                <a:off x="3645526" y="1361121"/>
                <a:ext cx="457200" cy="469055"/>
                <a:chOff x="7527061" y="3227244"/>
                <a:chExt cx="457200" cy="469055"/>
              </a:xfrm>
            </p:grpSpPr>
            <p:sp>
              <p:nvSpPr>
                <p:cNvPr id="311" name="TextBox 310">
                  <a:extLst>
                    <a:ext uri="{FF2B5EF4-FFF2-40B4-BE49-F238E27FC236}">
                      <a16:creationId xmlns:a16="http://schemas.microsoft.com/office/drawing/2014/main" id="{6C5677E1-EC38-4268-942C-88006C8B94A5}"/>
                    </a:ext>
                  </a:extLst>
                </p:cNvPr>
                <p:cNvSpPr txBox="1"/>
                <p:nvPr/>
              </p:nvSpPr>
              <p:spPr>
                <a:xfrm>
                  <a:off x="7620873" y="3480855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10</a:t>
                  </a:r>
                </a:p>
              </p:txBody>
            </p:sp>
            <p:sp>
              <p:nvSpPr>
                <p:cNvPr id="312" name="Flowchart: Connector 311">
                  <a:extLst>
                    <a:ext uri="{FF2B5EF4-FFF2-40B4-BE49-F238E27FC236}">
                      <a16:creationId xmlns:a16="http://schemas.microsoft.com/office/drawing/2014/main" id="{D6657E5A-03D4-456A-9D9A-2730EADB43FA}"/>
                    </a:ext>
                  </a:extLst>
                </p:cNvPr>
                <p:cNvSpPr/>
                <p:nvPr/>
              </p:nvSpPr>
              <p:spPr>
                <a:xfrm>
                  <a:off x="7527061" y="322724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C363EB67-3C53-4E2E-B830-E92FA32D6139}"/>
                  </a:ext>
                </a:extLst>
              </p:cNvPr>
              <p:cNvSpPr/>
              <p:nvPr/>
            </p:nvSpPr>
            <p:spPr>
              <a:xfrm>
                <a:off x="4752078" y="1352880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C3A5826C-0132-4748-A87C-FB3EBA336622}"/>
                  </a:ext>
                </a:extLst>
              </p:cNvPr>
              <p:cNvSpPr/>
              <p:nvPr/>
            </p:nvSpPr>
            <p:spPr>
              <a:xfrm>
                <a:off x="321739" y="140071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21A0C7CE-DB96-4831-BE9E-94733CBAE7FB}"/>
                  </a:ext>
                </a:extLst>
              </p:cNvPr>
              <p:cNvGrpSpPr/>
              <p:nvPr/>
            </p:nvGrpSpPr>
            <p:grpSpPr>
              <a:xfrm>
                <a:off x="1432422" y="2522076"/>
                <a:ext cx="457200" cy="471811"/>
                <a:chOff x="5313957" y="4388199"/>
                <a:chExt cx="457200" cy="471811"/>
              </a:xfrm>
            </p:grpSpPr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486D434D-B660-4CF3-BA01-8B2E822FD4BA}"/>
                    </a:ext>
                  </a:extLst>
                </p:cNvPr>
                <p:cNvSpPr txBox="1"/>
                <p:nvPr/>
              </p:nvSpPr>
              <p:spPr>
                <a:xfrm>
                  <a:off x="5424576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6</a:t>
                  </a:r>
                </a:p>
              </p:txBody>
            </p:sp>
            <p:sp>
              <p:nvSpPr>
                <p:cNvPr id="310" name="Flowchart: Connector 309">
                  <a:extLst>
                    <a:ext uri="{FF2B5EF4-FFF2-40B4-BE49-F238E27FC236}">
                      <a16:creationId xmlns:a16="http://schemas.microsoft.com/office/drawing/2014/main" id="{15291DE6-E3A4-4CFB-BA7D-853096924C6B}"/>
                    </a:ext>
                  </a:extLst>
                </p:cNvPr>
                <p:cNvSpPr/>
                <p:nvPr/>
              </p:nvSpPr>
              <p:spPr>
                <a:xfrm>
                  <a:off x="5313957" y="438819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5A8350EB-BA83-4E09-AE31-2C88D5D64071}"/>
                  </a:ext>
                </a:extLst>
              </p:cNvPr>
              <p:cNvGrpSpPr/>
              <p:nvPr/>
            </p:nvGrpSpPr>
            <p:grpSpPr>
              <a:xfrm>
                <a:off x="2538974" y="2520061"/>
                <a:ext cx="457200" cy="473826"/>
                <a:chOff x="6420509" y="4386184"/>
                <a:chExt cx="457200" cy="473826"/>
              </a:xfrm>
            </p:grpSpPr>
            <p:sp>
              <p:nvSpPr>
                <p:cNvPr id="307" name="TextBox 306">
                  <a:extLst>
                    <a:ext uri="{FF2B5EF4-FFF2-40B4-BE49-F238E27FC236}">
                      <a16:creationId xmlns:a16="http://schemas.microsoft.com/office/drawing/2014/main" id="{9AB4D78C-6CDB-4FA0-A45D-038831D06294}"/>
                    </a:ext>
                  </a:extLst>
                </p:cNvPr>
                <p:cNvSpPr txBox="1"/>
                <p:nvPr/>
              </p:nvSpPr>
              <p:spPr>
                <a:xfrm>
                  <a:off x="6531128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4</a:t>
                  </a:r>
                </a:p>
              </p:txBody>
            </p:sp>
            <p:sp>
              <p:nvSpPr>
                <p:cNvPr id="308" name="Flowchart: Connector 307">
                  <a:extLst>
                    <a:ext uri="{FF2B5EF4-FFF2-40B4-BE49-F238E27FC236}">
                      <a16:creationId xmlns:a16="http://schemas.microsoft.com/office/drawing/2014/main" id="{F92E3AC0-4516-4CC0-9FDA-AC3D5806A5D7}"/>
                    </a:ext>
                  </a:extLst>
                </p:cNvPr>
                <p:cNvSpPr/>
                <p:nvPr/>
              </p:nvSpPr>
              <p:spPr>
                <a:xfrm>
                  <a:off x="6420509" y="438618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F9411865-F8D2-4EEA-99AD-37D5A89D4B88}"/>
                  </a:ext>
                </a:extLst>
              </p:cNvPr>
              <p:cNvGrpSpPr/>
              <p:nvPr/>
            </p:nvGrpSpPr>
            <p:grpSpPr>
              <a:xfrm>
                <a:off x="4752078" y="2474238"/>
                <a:ext cx="457200" cy="468983"/>
                <a:chOff x="8633613" y="4340361"/>
                <a:chExt cx="457200" cy="468983"/>
              </a:xfrm>
            </p:grpSpPr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47A5EC41-E8AF-48F4-AFD4-A7BDF1BDA4F0}"/>
                    </a:ext>
                  </a:extLst>
                </p:cNvPr>
                <p:cNvSpPr txBox="1"/>
                <p:nvPr/>
              </p:nvSpPr>
              <p:spPr>
                <a:xfrm>
                  <a:off x="8728202" y="4593900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</a:t>
                  </a:r>
                </a:p>
              </p:txBody>
            </p:sp>
            <p:sp>
              <p:nvSpPr>
                <p:cNvPr id="306" name="Flowchart: Connector 305">
                  <a:extLst>
                    <a:ext uri="{FF2B5EF4-FFF2-40B4-BE49-F238E27FC236}">
                      <a16:creationId xmlns:a16="http://schemas.microsoft.com/office/drawing/2014/main" id="{E49EE303-03E5-4C1B-8A43-0EF8DE6B8399}"/>
                    </a:ext>
                  </a:extLst>
                </p:cNvPr>
                <p:cNvSpPr/>
                <p:nvPr/>
              </p:nvSpPr>
              <p:spPr>
                <a:xfrm>
                  <a:off x="8633613" y="434036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76EE53CE-0BFD-4289-913B-56191B64FBB4}"/>
                  </a:ext>
                </a:extLst>
              </p:cNvPr>
              <p:cNvSpPr/>
              <p:nvPr/>
            </p:nvSpPr>
            <p:spPr>
              <a:xfrm>
                <a:off x="321739" y="252207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5649187F-8167-4268-B771-F209900A5B61}"/>
                  </a:ext>
                </a:extLst>
              </p:cNvPr>
              <p:cNvCxnSpPr>
                <a:cxnSpLocks/>
                <a:stCxn id="318" idx="3"/>
                <a:endCxn id="147" idx="7"/>
              </p:cNvCxnSpPr>
              <p:nvPr/>
            </p:nvCxnSpPr>
            <p:spPr>
              <a:xfrm flipH="1">
                <a:off x="711984" y="711948"/>
                <a:ext cx="787393" cy="75572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1FA98852-E0E0-4DB4-84E2-62BC8F90E911}"/>
                  </a:ext>
                </a:extLst>
              </p:cNvPr>
              <p:cNvCxnSpPr>
                <a:cxnSpLocks/>
                <a:stCxn id="318" idx="4"/>
                <a:endCxn id="143" idx="0"/>
              </p:cNvCxnSpPr>
              <p:nvPr/>
            </p:nvCxnSpPr>
            <p:spPr>
              <a:xfrm>
                <a:off x="1661022" y="778903"/>
                <a:ext cx="0" cy="6218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>
                <a:extLst>
                  <a:ext uri="{FF2B5EF4-FFF2-40B4-BE49-F238E27FC236}">
                    <a16:creationId xmlns:a16="http://schemas.microsoft.com/office/drawing/2014/main" id="{DC173AED-2F56-424B-8FDC-0D9A72CE1F94}"/>
                  </a:ext>
                </a:extLst>
              </p:cNvPr>
              <p:cNvCxnSpPr>
                <a:cxnSpLocks/>
                <a:stCxn id="316" idx="2"/>
                <a:endCxn id="318" idx="6"/>
              </p:cNvCxnSpPr>
              <p:nvPr/>
            </p:nvCxnSpPr>
            <p:spPr>
              <a:xfrm flipH="1">
                <a:off x="1889622" y="548288"/>
                <a:ext cx="649352" cy="20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0A83272D-9BEA-4E61-A23F-1BED8FFED76C}"/>
                  </a:ext>
                </a:extLst>
              </p:cNvPr>
              <p:cNvCxnSpPr>
                <a:cxnSpLocks/>
                <a:stCxn id="314" idx="4"/>
                <a:endCxn id="312" idx="0"/>
              </p:cNvCxnSpPr>
              <p:nvPr/>
            </p:nvCxnSpPr>
            <p:spPr>
              <a:xfrm>
                <a:off x="3874126" y="739306"/>
                <a:ext cx="0" cy="6218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>
                <a:extLst>
                  <a:ext uri="{FF2B5EF4-FFF2-40B4-BE49-F238E27FC236}">
                    <a16:creationId xmlns:a16="http://schemas.microsoft.com/office/drawing/2014/main" id="{A0CA928A-C54C-42FF-93E2-7BF4EA47E9BC}"/>
                  </a:ext>
                </a:extLst>
              </p:cNvPr>
              <p:cNvCxnSpPr>
                <a:cxnSpLocks/>
                <a:stCxn id="314" idx="5"/>
                <a:endCxn id="146" idx="1"/>
              </p:cNvCxnSpPr>
              <p:nvPr/>
            </p:nvCxnSpPr>
            <p:spPr>
              <a:xfrm>
                <a:off x="4035771" y="672351"/>
                <a:ext cx="783262" cy="747484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nector: Curved 278">
                <a:extLst>
                  <a:ext uri="{FF2B5EF4-FFF2-40B4-BE49-F238E27FC236}">
                    <a16:creationId xmlns:a16="http://schemas.microsoft.com/office/drawing/2014/main" id="{90C5E310-6D3C-4F4F-B428-8FB13393857B}"/>
                  </a:ext>
                </a:extLst>
              </p:cNvPr>
              <p:cNvCxnSpPr>
                <a:cxnSpLocks/>
                <a:stCxn id="147" idx="5"/>
                <a:endCxn id="312" idx="3"/>
              </p:cNvCxnSpPr>
              <p:nvPr/>
            </p:nvCxnSpPr>
            <p:spPr>
              <a:xfrm rot="5400000" flipH="1" flipV="1">
                <a:off x="2192433" y="270916"/>
                <a:ext cx="39597" cy="3000497"/>
              </a:xfrm>
              <a:prstGeom prst="curvedConnector3">
                <a:avLst>
                  <a:gd name="adj1" fmla="val -746408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>
                <a:extLst>
                  <a:ext uri="{FF2B5EF4-FFF2-40B4-BE49-F238E27FC236}">
                    <a16:creationId xmlns:a16="http://schemas.microsoft.com/office/drawing/2014/main" id="{9BACCA28-4143-4A46-8D75-29027675FD14}"/>
                  </a:ext>
                </a:extLst>
              </p:cNvPr>
              <p:cNvCxnSpPr>
                <a:cxnSpLocks/>
                <a:stCxn id="143" idx="4"/>
                <a:endCxn id="310" idx="0"/>
              </p:cNvCxnSpPr>
              <p:nvPr/>
            </p:nvCxnSpPr>
            <p:spPr>
              <a:xfrm>
                <a:off x="1661022" y="1857918"/>
                <a:ext cx="0" cy="66415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B6B8EFA9-232D-4B4B-9611-4A3EE4F339F2}"/>
                  </a:ext>
                </a:extLst>
              </p:cNvPr>
              <p:cNvCxnSpPr>
                <a:cxnSpLocks/>
                <a:stCxn id="144" idx="0"/>
                <a:endCxn id="316" idx="4"/>
              </p:cNvCxnSpPr>
              <p:nvPr/>
            </p:nvCxnSpPr>
            <p:spPr>
              <a:xfrm flipV="1">
                <a:off x="2767574" y="776888"/>
                <a:ext cx="0" cy="62181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nector: Curved 281">
                <a:extLst>
                  <a:ext uri="{FF2B5EF4-FFF2-40B4-BE49-F238E27FC236}">
                    <a16:creationId xmlns:a16="http://schemas.microsoft.com/office/drawing/2014/main" id="{FFC45656-79CC-4B48-98ED-81ABBD48ACA2}"/>
                  </a:ext>
                </a:extLst>
              </p:cNvPr>
              <p:cNvCxnSpPr>
                <a:cxnSpLocks/>
                <a:stCxn id="312" idx="1"/>
                <a:endCxn id="143" idx="7"/>
              </p:cNvCxnSpPr>
              <p:nvPr/>
            </p:nvCxnSpPr>
            <p:spPr>
              <a:xfrm rot="16200000" flipH="1" flipV="1">
                <a:off x="2747775" y="502967"/>
                <a:ext cx="39597" cy="1889814"/>
              </a:xfrm>
              <a:prstGeom prst="curvedConnector3">
                <a:avLst>
                  <a:gd name="adj1" fmla="val -746408"/>
                </a:avLst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8BFECF8-8838-44D0-AEBB-7142E129BEED}"/>
                  </a:ext>
                </a:extLst>
              </p:cNvPr>
              <p:cNvCxnSpPr>
                <a:cxnSpLocks/>
                <a:stCxn id="146" idx="4"/>
                <a:endCxn id="306" idx="0"/>
              </p:cNvCxnSpPr>
              <p:nvPr/>
            </p:nvCxnSpPr>
            <p:spPr>
              <a:xfrm>
                <a:off x="4980678" y="1810080"/>
                <a:ext cx="0" cy="66415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A8961F26-AC02-4D35-A510-72B678451AD7}"/>
                  </a:ext>
                </a:extLst>
              </p:cNvPr>
              <p:cNvCxnSpPr>
                <a:cxnSpLocks/>
                <a:stCxn id="310" idx="2"/>
                <a:endCxn id="151" idx="6"/>
              </p:cNvCxnSpPr>
              <p:nvPr/>
            </p:nvCxnSpPr>
            <p:spPr>
              <a:xfrm flipH="1">
                <a:off x="778939" y="2750676"/>
                <a:ext cx="653483" cy="0"/>
              </a:xfrm>
              <a:prstGeom prst="straightConnector1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>
                <a:extLst>
                  <a:ext uri="{FF2B5EF4-FFF2-40B4-BE49-F238E27FC236}">
                    <a16:creationId xmlns:a16="http://schemas.microsoft.com/office/drawing/2014/main" id="{F947DFDF-9908-4557-8463-C9DAB0B2BC27}"/>
                  </a:ext>
                </a:extLst>
              </p:cNvPr>
              <p:cNvCxnSpPr>
                <a:cxnSpLocks/>
                <a:stCxn id="310" idx="6"/>
                <a:endCxn id="308" idx="2"/>
              </p:cNvCxnSpPr>
              <p:nvPr/>
            </p:nvCxnSpPr>
            <p:spPr>
              <a:xfrm flipV="1">
                <a:off x="1889622" y="2748661"/>
                <a:ext cx="649352" cy="20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AF9FD003-549C-4291-BE0A-55D04B1ED8E7}"/>
                  </a:ext>
                </a:extLst>
              </p:cNvPr>
              <p:cNvCxnSpPr>
                <a:cxnSpLocks/>
                <a:stCxn id="308" idx="1"/>
                <a:endCxn id="143" idx="5"/>
              </p:cNvCxnSpPr>
              <p:nvPr/>
            </p:nvCxnSpPr>
            <p:spPr>
              <a:xfrm flipH="1" flipV="1">
                <a:off x="1822667" y="1790963"/>
                <a:ext cx="783262" cy="79605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nector: Curved 286">
                <a:extLst>
                  <a:ext uri="{FF2B5EF4-FFF2-40B4-BE49-F238E27FC236}">
                    <a16:creationId xmlns:a16="http://schemas.microsoft.com/office/drawing/2014/main" id="{A0BD8A89-1C3A-4C74-BA6B-2BD40A122800}"/>
                  </a:ext>
                </a:extLst>
              </p:cNvPr>
              <p:cNvCxnSpPr>
                <a:cxnSpLocks/>
                <a:stCxn id="308" idx="0"/>
                <a:endCxn id="318" idx="5"/>
              </p:cNvCxnSpPr>
              <p:nvPr/>
            </p:nvCxnSpPr>
            <p:spPr>
              <a:xfrm rot="16200000" flipV="1">
                <a:off x="1391065" y="1143551"/>
                <a:ext cx="1808113" cy="944907"/>
              </a:xfrm>
              <a:prstGeom prst="curvedConnector3">
                <a:avLst>
                  <a:gd name="adj1" fmla="val 39426"/>
                </a:avLst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nector: Curved 287">
                <a:extLst>
                  <a:ext uri="{FF2B5EF4-FFF2-40B4-BE49-F238E27FC236}">
                    <a16:creationId xmlns:a16="http://schemas.microsoft.com/office/drawing/2014/main" id="{1B01CF5B-65F3-4696-80A4-EEA2B3E7C7D6}"/>
                  </a:ext>
                </a:extLst>
              </p:cNvPr>
              <p:cNvCxnSpPr>
                <a:cxnSpLocks/>
                <a:stCxn id="308" idx="6"/>
                <a:endCxn id="316" idx="6"/>
              </p:cNvCxnSpPr>
              <p:nvPr/>
            </p:nvCxnSpPr>
            <p:spPr>
              <a:xfrm flipV="1">
                <a:off x="2996174" y="548288"/>
                <a:ext cx="12700" cy="2200373"/>
              </a:xfrm>
              <a:prstGeom prst="curvedConnector3">
                <a:avLst>
                  <a:gd name="adj1" fmla="val 1800000"/>
                </a:avLst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nector: Curved 288">
                <a:extLst>
                  <a:ext uri="{FF2B5EF4-FFF2-40B4-BE49-F238E27FC236}">
                    <a16:creationId xmlns:a16="http://schemas.microsoft.com/office/drawing/2014/main" id="{789950AD-00B5-4296-87AB-37E89F5AB5C3}"/>
                  </a:ext>
                </a:extLst>
              </p:cNvPr>
              <p:cNvCxnSpPr>
                <a:cxnSpLocks/>
                <a:stCxn id="308" idx="5"/>
                <a:endCxn id="311" idx="3"/>
              </p:cNvCxnSpPr>
              <p:nvPr/>
            </p:nvCxnSpPr>
            <p:spPr>
              <a:xfrm rot="5400000" flipH="1" flipV="1">
                <a:off x="2883981" y="1767691"/>
                <a:ext cx="1187852" cy="1097377"/>
              </a:xfrm>
              <a:prstGeom prst="curvedConnector4">
                <a:avLst>
                  <a:gd name="adj1" fmla="val -10185"/>
                  <a:gd name="adj2" fmla="val 114771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807FCA3B-FACA-4389-963B-C2BCD459E925}"/>
                  </a:ext>
                </a:extLst>
              </p:cNvPr>
              <p:cNvSpPr txBox="1"/>
              <p:nvPr/>
            </p:nvSpPr>
            <p:spPr>
              <a:xfrm>
                <a:off x="1618956" y="109675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6</a:t>
                </a: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3E52D285-19D7-46FF-AC04-26E8DD010FE8}"/>
                  </a:ext>
                </a:extLst>
              </p:cNvPr>
              <p:cNvSpPr txBox="1"/>
              <p:nvPr/>
            </p:nvSpPr>
            <p:spPr>
              <a:xfrm>
                <a:off x="2082753" y="1801276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12</a:t>
                </a: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88AD0D15-4DDE-428B-854C-2FE862961357}"/>
                  </a:ext>
                </a:extLst>
              </p:cNvPr>
              <p:cNvSpPr txBox="1"/>
              <p:nvPr/>
            </p:nvSpPr>
            <p:spPr>
              <a:xfrm>
                <a:off x="1902995" y="30790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7D9B96F2-0C29-42FC-9C0B-2200EA88AE37}"/>
                  </a:ext>
                </a:extLst>
              </p:cNvPr>
              <p:cNvSpPr txBox="1"/>
              <p:nvPr/>
            </p:nvSpPr>
            <p:spPr>
              <a:xfrm>
                <a:off x="2733821" y="82498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D0FC1935-93DE-415A-9211-CE3B04B53C51}"/>
                  </a:ext>
                </a:extLst>
              </p:cNvPr>
              <p:cNvSpPr txBox="1"/>
              <p:nvPr/>
            </p:nvSpPr>
            <p:spPr>
              <a:xfrm rot="16200000">
                <a:off x="2901928" y="1497792"/>
                <a:ext cx="4700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B050"/>
                    </a:solidFill>
                  </a:rPr>
                  <a:t>16-@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62B8A23E-2886-4596-B199-8F285F52669E}"/>
                  </a:ext>
                </a:extLst>
              </p:cNvPr>
              <p:cNvSpPr txBox="1"/>
              <p:nvPr/>
            </p:nvSpPr>
            <p:spPr>
              <a:xfrm>
                <a:off x="3645527" y="86822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B050"/>
                    </a:solidFill>
                  </a:rPr>
                  <a:t>8</a:t>
                </a:r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3408CC90-FF76-40B1-B3B0-A90478D09C6C}"/>
                  </a:ext>
                </a:extLst>
              </p:cNvPr>
              <p:cNvSpPr txBox="1"/>
              <p:nvPr/>
            </p:nvSpPr>
            <p:spPr>
              <a:xfrm>
                <a:off x="4661030" y="113910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4701A094-7450-4F2F-8D60-FC0E6EFDAD46}"/>
                  </a:ext>
                </a:extLst>
              </p:cNvPr>
              <p:cNvSpPr txBox="1"/>
              <p:nvPr/>
            </p:nvSpPr>
            <p:spPr>
              <a:xfrm>
                <a:off x="4756910" y="199769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AB43B827-64EA-4C3E-8674-589A34276C97}"/>
                  </a:ext>
                </a:extLst>
              </p:cNvPr>
              <p:cNvSpPr txBox="1"/>
              <p:nvPr/>
            </p:nvSpPr>
            <p:spPr>
              <a:xfrm>
                <a:off x="2262020" y="933392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B050"/>
                    </a:solidFill>
                  </a:rPr>
                  <a:t>18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2541AE85-00B1-4B49-A922-FD6B2D7AAE14}"/>
                  </a:ext>
                </a:extLst>
              </p:cNvPr>
              <p:cNvSpPr txBox="1"/>
              <p:nvPr/>
            </p:nvSpPr>
            <p:spPr>
              <a:xfrm rot="16200000">
                <a:off x="1299749" y="2120800"/>
                <a:ext cx="4700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B050"/>
                    </a:solidFill>
                  </a:rPr>
                  <a:t>18-@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6D2269E8-8FC2-4D55-8D50-A3FF8E811818}"/>
                  </a:ext>
                </a:extLst>
              </p:cNvPr>
              <p:cNvSpPr txBox="1"/>
              <p:nvPr/>
            </p:nvSpPr>
            <p:spPr>
              <a:xfrm>
                <a:off x="789194" y="249576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9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1A143C05-4E1A-4E79-BE78-FB08C15C24EA}"/>
                  </a:ext>
                </a:extLst>
              </p:cNvPr>
              <p:cNvSpPr txBox="1"/>
              <p:nvPr/>
            </p:nvSpPr>
            <p:spPr>
              <a:xfrm>
                <a:off x="1922836" y="2510121"/>
                <a:ext cx="4700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B050"/>
                    </a:solidFill>
                  </a:rPr>
                  <a:t>24-@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A6B6A55C-4450-4F22-8455-3B06C6A5E289}"/>
                  </a:ext>
                </a:extLst>
              </p:cNvPr>
              <p:cNvSpPr txBox="1"/>
              <p:nvPr/>
            </p:nvSpPr>
            <p:spPr>
              <a:xfrm>
                <a:off x="1710370" y="1837236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10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F542F0E3-4D5F-4325-9207-DC67A94014A0}"/>
                  </a:ext>
                </a:extLst>
              </p:cNvPr>
              <p:cNvSpPr txBox="1"/>
              <p:nvPr/>
            </p:nvSpPr>
            <p:spPr>
              <a:xfrm>
                <a:off x="3437551" y="163759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25D6387C-A471-46DB-BD45-BE82468B897B}"/>
                  </a:ext>
                </a:extLst>
              </p:cNvPr>
              <p:cNvSpPr txBox="1"/>
              <p:nvPr/>
            </p:nvSpPr>
            <p:spPr>
              <a:xfrm>
                <a:off x="4056529" y="170581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76655E4-2F4C-44F1-83A6-DC4F83CDB8EC}"/>
                </a:ext>
              </a:extLst>
            </p:cNvPr>
            <p:cNvSpPr txBox="1"/>
            <p:nvPr/>
          </p:nvSpPr>
          <p:spPr>
            <a:xfrm>
              <a:off x="4337609" y="77904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8FC87225-7EB4-4EC3-A353-789A97B7DF8D}"/>
                </a:ext>
              </a:extLst>
            </p:cNvPr>
            <p:cNvSpPr txBox="1"/>
            <p:nvPr/>
          </p:nvSpPr>
          <p:spPr>
            <a:xfrm>
              <a:off x="2746992" y="1118461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</a:rPr>
                <a:t>@</a:t>
              </a: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D1A693DE-26ED-4261-9FA5-FE90FCAE78EA}"/>
                </a:ext>
              </a:extLst>
            </p:cNvPr>
            <p:cNvSpPr txBox="1"/>
            <p:nvPr/>
          </p:nvSpPr>
          <p:spPr>
            <a:xfrm>
              <a:off x="1966396" y="1400632"/>
              <a:ext cx="4267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</a:rPr>
                <a:t>E+@</a:t>
              </a:r>
            </a:p>
          </p:txBody>
        </p:sp>
      </p:grpSp>
      <p:sp>
        <p:nvSpPr>
          <p:cNvPr id="384" name="TextBox 383">
            <a:extLst>
              <a:ext uri="{FF2B5EF4-FFF2-40B4-BE49-F238E27FC236}">
                <a16:creationId xmlns:a16="http://schemas.microsoft.com/office/drawing/2014/main" id="{0BAF066E-9BF1-4B88-8CAA-55DD04AD3A39}"/>
              </a:ext>
            </a:extLst>
          </p:cNvPr>
          <p:cNvSpPr txBox="1"/>
          <p:nvPr/>
        </p:nvSpPr>
        <p:spPr>
          <a:xfrm>
            <a:off x="5598812" y="3127426"/>
            <a:ext cx="584735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Determining flow values for loop;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Given X0308 as @ then flow at node 03 is “out more” and flow at node 08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X0308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X1308 we see flow at node 08 is “in less” and flow at node 13 is “out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X1308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X1013 we see flow at node 13 is “in less” so flow at node 10 is “out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X1013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X0510 we see flow at node 10 is “in less” so flow at node 05 is “out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X0510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X0503 we see flow at node 05 is “out more” so flow at node 03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X0503 must be “more” or “+@”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25BE7B-842C-4276-BACE-4C5102C5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9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166">
            <a:extLst>
              <a:ext uri="{FF2B5EF4-FFF2-40B4-BE49-F238E27FC236}">
                <a16:creationId xmlns:a16="http://schemas.microsoft.com/office/drawing/2014/main" id="{3C79F682-10A0-4D22-AA3A-A9D5DB18BA63}"/>
              </a:ext>
            </a:extLst>
          </p:cNvPr>
          <p:cNvSpPr txBox="1"/>
          <p:nvPr/>
        </p:nvSpPr>
        <p:spPr>
          <a:xfrm>
            <a:off x="321739" y="3440608"/>
            <a:ext cx="49372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Iteration III – Step 1: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Find (</a:t>
            </a:r>
            <a:r>
              <a:rPr lang="en-US" sz="900" dirty="0" err="1">
                <a:latin typeface="Consolas" panose="020B0609020204030204" pitchFamily="49" charset="0"/>
              </a:rPr>
              <a:t>wi</a:t>
            </a:r>
            <a:r>
              <a:rPr lang="en-US" sz="900" dirty="0">
                <a:latin typeface="Consolas" panose="020B0609020204030204" pitchFamily="49" charset="0"/>
              </a:rPr>
              <a:t> – </a:t>
            </a:r>
            <a:r>
              <a:rPr lang="en-US" sz="900" dirty="0" err="1">
                <a:latin typeface="Consolas" panose="020B0609020204030204" pitchFamily="49" charset="0"/>
              </a:rPr>
              <a:t>wj</a:t>
            </a:r>
            <a:r>
              <a:rPr lang="en-US" sz="900" dirty="0">
                <a:latin typeface="Consolas" panose="020B0609020204030204" pitchFamily="49" charset="0"/>
              </a:rPr>
              <a:t>) with w10 = 0 (first node with most links = 3) using basic links, original costs, and </a:t>
            </a:r>
            <a:r>
              <a:rPr lang="en-US" sz="900" dirty="0" err="1">
                <a:latin typeface="Consolas" panose="020B0609020204030204" pitchFamily="49" charset="0"/>
              </a:rPr>
              <a:t>wi-wj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Cij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w01 – w04 = C0104 = 1; w01 – 9 = 1; w01 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w13 – w02 = C1302 = 5; (-4) – w02 = 5; w02 = -9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w05 – w03 = C0503 = 4; 4 – w03 = 4; w03 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w04 – w05 = C0405 = 5; w04 – 4 = 5; w04 = 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w05 – </a:t>
            </a:r>
            <a:r>
              <a:rPr lang="en-US" sz="900" strike="sngStrike" dirty="0">
                <a:latin typeface="Consolas" panose="020B0609020204030204" pitchFamily="49" charset="0"/>
              </a:rPr>
              <a:t>w10</a:t>
            </a:r>
            <a:r>
              <a:rPr lang="en-US" sz="900" dirty="0">
                <a:latin typeface="Consolas" panose="020B0609020204030204" pitchFamily="49" charset="0"/>
              </a:rPr>
              <a:t> = C0510 = 4; w05 =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w05 – w06 = C0506 = 5; 4 – w06 = 5; w06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w12 – w07 = C1207 = 5; 5 – w07 = 5; w07 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w03 – w08 = C0308 = 7; 0 – w08 = 7; w08 = -7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w10 – w09 = C1009 = 9; 0 – w09 = 9; w09 = -9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w12 – w11 = C1211 = 3; 5 – w11 = 3; w11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w01 – w12 = C0112 = 5; 10 – w12 = 5; w12 = 5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w10</a:t>
            </a:r>
            <a:r>
              <a:rPr lang="en-US" sz="900" dirty="0">
                <a:latin typeface="Consolas" panose="020B0609020204030204" pitchFamily="49" charset="0"/>
              </a:rPr>
              <a:t> – w13 = C1013 = 4; w13 = -4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C5F17D-3F32-4A25-88BA-844E60928180}"/>
              </a:ext>
            </a:extLst>
          </p:cNvPr>
          <p:cNvSpPr txBox="1"/>
          <p:nvPr/>
        </p:nvSpPr>
        <p:spPr>
          <a:xfrm>
            <a:off x="5695944" y="3440608"/>
            <a:ext cx="3374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2: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non-basic variable should be added to the basic group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strike="dblStrike" dirty="0">
                <a:latin typeface="Consolas" panose="020B0609020204030204" pitchFamily="49" charset="0"/>
              </a:rPr>
              <a:t>X0112: w01 – w12 – C0112 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X0205: w02 – w05 – C0205 = (-9) – 4 – 6 	= -19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X0206: w02 – w06 – C0206 = (-9) – (-1) – 7 = -15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X0308: w03 – w08 – C0308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X0604: w06 – w04 – C0604 = (-1) – 9 – 1 	= -11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X0802: w08 – w02 – C0802 = (-7) – (-9) – 7 = -05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X1304: w13 – w04 – C1304 = (-4) – 9 – 7 	= -20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X1305: w13 – w05 – C1305 = (-4) – 4 – 10 	= -18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95CC74A-31EC-4FB3-8CFF-0CF878DBB251}"/>
              </a:ext>
            </a:extLst>
          </p:cNvPr>
          <p:cNvSpPr txBox="1"/>
          <p:nvPr/>
        </p:nvSpPr>
        <p:spPr>
          <a:xfrm>
            <a:off x="9086657" y="3954980"/>
            <a:ext cx="29825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No Positive values exist; Stop Phase 2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6D7C418-696C-4F96-8493-AC82D79EE3D3}"/>
              </a:ext>
            </a:extLst>
          </p:cNvPr>
          <p:cNvGrpSpPr/>
          <p:nvPr/>
        </p:nvGrpSpPr>
        <p:grpSpPr>
          <a:xfrm>
            <a:off x="321739" y="273865"/>
            <a:ext cx="4887539" cy="2720022"/>
            <a:chOff x="321739" y="273865"/>
            <a:chExt cx="4887539" cy="2720022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8EF1E04-E7F9-47E8-8024-25AA248D4293}"/>
                </a:ext>
              </a:extLst>
            </p:cNvPr>
            <p:cNvGrpSpPr/>
            <p:nvPr/>
          </p:nvGrpSpPr>
          <p:grpSpPr>
            <a:xfrm>
              <a:off x="321739" y="273865"/>
              <a:ext cx="4887539" cy="2720022"/>
              <a:chOff x="4203274" y="2139988"/>
              <a:chExt cx="4887539" cy="2720022"/>
            </a:xfrm>
          </p:grpSpPr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F37DA0F5-2558-43AC-92FE-EF70EABA6D29}"/>
                  </a:ext>
                </a:extLst>
              </p:cNvPr>
              <p:cNvSpPr txBox="1"/>
              <p:nvPr/>
            </p:nvSpPr>
            <p:spPr>
              <a:xfrm>
                <a:off x="4567656" y="301074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F8C09C22-5B32-4361-B6FF-4507D22CCC27}"/>
                  </a:ext>
                </a:extLst>
              </p:cNvPr>
              <p:cNvGrpSpPr/>
              <p:nvPr/>
            </p:nvGrpSpPr>
            <p:grpSpPr>
              <a:xfrm>
                <a:off x="5313957" y="2187826"/>
                <a:ext cx="457200" cy="470939"/>
                <a:chOff x="5313957" y="2187826"/>
                <a:chExt cx="457200" cy="470939"/>
              </a:xfrm>
            </p:grpSpPr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36D1E1C8-4124-401C-970B-93CD4C7A5C18}"/>
                    </a:ext>
                  </a:extLst>
                </p:cNvPr>
                <p:cNvSpPr txBox="1"/>
                <p:nvPr/>
              </p:nvSpPr>
              <p:spPr>
                <a:xfrm>
                  <a:off x="5369395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-12</a:t>
                  </a:r>
                </a:p>
              </p:txBody>
            </p:sp>
            <p:sp>
              <p:nvSpPr>
                <p:cNvPr id="387" name="Flowchart: Connector 386">
                  <a:extLst>
                    <a:ext uri="{FF2B5EF4-FFF2-40B4-BE49-F238E27FC236}">
                      <a16:creationId xmlns:a16="http://schemas.microsoft.com/office/drawing/2014/main" id="{014C23F7-9620-485A-AB77-49C7963F7793}"/>
                    </a:ext>
                  </a:extLst>
                </p:cNvPr>
                <p:cNvSpPr/>
                <p:nvPr/>
              </p:nvSpPr>
              <p:spPr>
                <a:xfrm>
                  <a:off x="5313957" y="2187826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F5BD500E-9856-423E-AF0F-670F05FCF420}"/>
                  </a:ext>
                </a:extLst>
              </p:cNvPr>
              <p:cNvGrpSpPr/>
              <p:nvPr/>
            </p:nvGrpSpPr>
            <p:grpSpPr>
              <a:xfrm>
                <a:off x="6420509" y="2185811"/>
                <a:ext cx="457200" cy="472954"/>
                <a:chOff x="6420509" y="2185811"/>
                <a:chExt cx="457200" cy="472954"/>
              </a:xfrm>
            </p:grpSpPr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EAEF57C6-A53A-4C6C-B344-E7136BF4150B}"/>
                    </a:ext>
                  </a:extLst>
                </p:cNvPr>
                <p:cNvSpPr txBox="1"/>
                <p:nvPr/>
              </p:nvSpPr>
              <p:spPr>
                <a:xfrm>
                  <a:off x="6480217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-16</a:t>
                  </a:r>
                </a:p>
              </p:txBody>
            </p:sp>
            <p:sp>
              <p:nvSpPr>
                <p:cNvPr id="385" name="Flowchart: Connector 384">
                  <a:extLst>
                    <a:ext uri="{FF2B5EF4-FFF2-40B4-BE49-F238E27FC236}">
                      <a16:creationId xmlns:a16="http://schemas.microsoft.com/office/drawing/2014/main" id="{DB68150B-5CC2-49D5-A4F3-85AB70EA6E2D}"/>
                    </a:ext>
                  </a:extLst>
                </p:cNvPr>
                <p:cNvSpPr/>
                <p:nvPr/>
              </p:nvSpPr>
              <p:spPr>
                <a:xfrm>
                  <a:off x="6420509" y="218581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0207D66B-FDA1-4052-827C-7A19418AEC0B}"/>
                  </a:ext>
                </a:extLst>
              </p:cNvPr>
              <p:cNvGrpSpPr/>
              <p:nvPr/>
            </p:nvGrpSpPr>
            <p:grpSpPr>
              <a:xfrm>
                <a:off x="7527061" y="2148229"/>
                <a:ext cx="457200" cy="468971"/>
                <a:chOff x="7527061" y="2148229"/>
                <a:chExt cx="457200" cy="468971"/>
              </a:xfrm>
            </p:grpSpPr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051554C0-398D-4F68-8A16-7C048EC959EE}"/>
                    </a:ext>
                  </a:extLst>
                </p:cNvPr>
                <p:cNvSpPr txBox="1"/>
                <p:nvPr/>
              </p:nvSpPr>
              <p:spPr>
                <a:xfrm>
                  <a:off x="7643687" y="240175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9</a:t>
                  </a:r>
                </a:p>
              </p:txBody>
            </p:sp>
            <p:sp>
              <p:nvSpPr>
                <p:cNvPr id="383" name="Flowchart: Connector 382">
                  <a:extLst>
                    <a:ext uri="{FF2B5EF4-FFF2-40B4-BE49-F238E27FC236}">
                      <a16:creationId xmlns:a16="http://schemas.microsoft.com/office/drawing/2014/main" id="{E0CAFA55-1E89-4495-B5D4-38EC06EF0909}"/>
                    </a:ext>
                  </a:extLst>
                </p:cNvPr>
                <p:cNvSpPr/>
                <p:nvPr/>
              </p:nvSpPr>
              <p:spPr>
                <a:xfrm>
                  <a:off x="7527061" y="214822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214" name="Flowchart: Connector 213">
                <a:extLst>
                  <a:ext uri="{FF2B5EF4-FFF2-40B4-BE49-F238E27FC236}">
                    <a16:creationId xmlns:a16="http://schemas.microsoft.com/office/drawing/2014/main" id="{89879ECA-F8D2-4827-B21F-101EE8038B93}"/>
                  </a:ext>
                </a:extLst>
              </p:cNvPr>
              <p:cNvSpPr/>
              <p:nvPr/>
            </p:nvSpPr>
            <p:spPr>
              <a:xfrm>
                <a:off x="8633613" y="213998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15" name="Flowchart: Connector 214">
                <a:extLst>
                  <a:ext uri="{FF2B5EF4-FFF2-40B4-BE49-F238E27FC236}">
                    <a16:creationId xmlns:a16="http://schemas.microsoft.com/office/drawing/2014/main" id="{BB71CB33-1F9C-42AE-8148-AD99A784EFBD}"/>
                  </a:ext>
                </a:extLst>
              </p:cNvPr>
              <p:cNvSpPr/>
              <p:nvPr/>
            </p:nvSpPr>
            <p:spPr>
              <a:xfrm>
                <a:off x="5313957" y="326684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16" name="Flowchart: Connector 215">
                <a:extLst>
                  <a:ext uri="{FF2B5EF4-FFF2-40B4-BE49-F238E27FC236}">
                    <a16:creationId xmlns:a16="http://schemas.microsoft.com/office/drawing/2014/main" id="{77CDAB51-64CC-4957-9192-6555A0C19B22}"/>
                  </a:ext>
                </a:extLst>
              </p:cNvPr>
              <p:cNvSpPr/>
              <p:nvPr/>
            </p:nvSpPr>
            <p:spPr>
              <a:xfrm>
                <a:off x="6420509" y="3264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A2A5714-95E6-48DC-B6C1-08602CC3DB41}"/>
                  </a:ext>
                </a:extLst>
              </p:cNvPr>
              <p:cNvGrpSpPr/>
              <p:nvPr/>
            </p:nvGrpSpPr>
            <p:grpSpPr>
              <a:xfrm>
                <a:off x="7527061" y="3227244"/>
                <a:ext cx="457200" cy="469055"/>
                <a:chOff x="7527061" y="3227244"/>
                <a:chExt cx="457200" cy="469055"/>
              </a:xfrm>
            </p:grpSpPr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880C4965-C9BA-4428-9BAC-97E9E4A9F629}"/>
                    </a:ext>
                  </a:extLst>
                </p:cNvPr>
                <p:cNvSpPr txBox="1"/>
                <p:nvPr/>
              </p:nvSpPr>
              <p:spPr>
                <a:xfrm>
                  <a:off x="7620873" y="3480855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10</a:t>
                  </a:r>
                </a:p>
              </p:txBody>
            </p:sp>
            <p:sp>
              <p:nvSpPr>
                <p:cNvPr id="345" name="Flowchart: Connector 344">
                  <a:extLst>
                    <a:ext uri="{FF2B5EF4-FFF2-40B4-BE49-F238E27FC236}">
                      <a16:creationId xmlns:a16="http://schemas.microsoft.com/office/drawing/2014/main" id="{6C86D7D4-4D8F-41A0-9BDC-6E5C691AF95B}"/>
                    </a:ext>
                  </a:extLst>
                </p:cNvPr>
                <p:cNvSpPr/>
                <p:nvPr/>
              </p:nvSpPr>
              <p:spPr>
                <a:xfrm>
                  <a:off x="7527061" y="322724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218" name="Flowchart: Connector 217">
                <a:extLst>
                  <a:ext uri="{FF2B5EF4-FFF2-40B4-BE49-F238E27FC236}">
                    <a16:creationId xmlns:a16="http://schemas.microsoft.com/office/drawing/2014/main" id="{54BD943D-C830-4FFA-8108-5C7610AB39E6}"/>
                  </a:ext>
                </a:extLst>
              </p:cNvPr>
              <p:cNvSpPr/>
              <p:nvPr/>
            </p:nvSpPr>
            <p:spPr>
              <a:xfrm>
                <a:off x="8633613" y="3219003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219" name="Flowchart: Connector 218">
                <a:extLst>
                  <a:ext uri="{FF2B5EF4-FFF2-40B4-BE49-F238E27FC236}">
                    <a16:creationId xmlns:a16="http://schemas.microsoft.com/office/drawing/2014/main" id="{0E213161-09C8-4A81-8638-3C3DD0401BB0}"/>
                  </a:ext>
                </a:extLst>
              </p:cNvPr>
              <p:cNvSpPr/>
              <p:nvPr/>
            </p:nvSpPr>
            <p:spPr>
              <a:xfrm>
                <a:off x="4203274" y="326684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46CDC322-2863-4F10-AD04-7FF721EF8F7A}"/>
                  </a:ext>
                </a:extLst>
              </p:cNvPr>
              <p:cNvGrpSpPr/>
              <p:nvPr/>
            </p:nvGrpSpPr>
            <p:grpSpPr>
              <a:xfrm>
                <a:off x="5313957" y="4388199"/>
                <a:ext cx="457200" cy="471811"/>
                <a:chOff x="5313957" y="4388199"/>
                <a:chExt cx="457200" cy="471811"/>
              </a:xfrm>
            </p:grpSpPr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C31741FE-056B-4609-94FF-AB60E202426F}"/>
                    </a:ext>
                  </a:extLst>
                </p:cNvPr>
                <p:cNvSpPr txBox="1"/>
                <p:nvPr/>
              </p:nvSpPr>
              <p:spPr>
                <a:xfrm>
                  <a:off x="5424576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6</a:t>
                  </a:r>
                </a:p>
              </p:txBody>
            </p:sp>
            <p:sp>
              <p:nvSpPr>
                <p:cNvPr id="283" name="Flowchart: Connector 282">
                  <a:extLst>
                    <a:ext uri="{FF2B5EF4-FFF2-40B4-BE49-F238E27FC236}">
                      <a16:creationId xmlns:a16="http://schemas.microsoft.com/office/drawing/2014/main" id="{4CEBECEB-F6B2-4839-840D-CC734D52E52E}"/>
                    </a:ext>
                  </a:extLst>
                </p:cNvPr>
                <p:cNvSpPr/>
                <p:nvPr/>
              </p:nvSpPr>
              <p:spPr>
                <a:xfrm>
                  <a:off x="5313957" y="438819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737C9DDD-27A4-4D5D-B27E-2581314EDB9B}"/>
                  </a:ext>
                </a:extLst>
              </p:cNvPr>
              <p:cNvGrpSpPr/>
              <p:nvPr/>
            </p:nvGrpSpPr>
            <p:grpSpPr>
              <a:xfrm>
                <a:off x="6420509" y="4386184"/>
                <a:ext cx="457200" cy="473826"/>
                <a:chOff x="6420509" y="4386184"/>
                <a:chExt cx="457200" cy="473826"/>
              </a:xfrm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C8EC90D3-2A21-4557-ACD0-1F319FB00EF5}"/>
                    </a:ext>
                  </a:extLst>
                </p:cNvPr>
                <p:cNvSpPr txBox="1"/>
                <p:nvPr/>
              </p:nvSpPr>
              <p:spPr>
                <a:xfrm>
                  <a:off x="6531128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4</a:t>
                  </a:r>
                </a:p>
              </p:txBody>
            </p:sp>
            <p:sp>
              <p:nvSpPr>
                <p:cNvPr id="262" name="Flowchart: Connector 261">
                  <a:extLst>
                    <a:ext uri="{FF2B5EF4-FFF2-40B4-BE49-F238E27FC236}">
                      <a16:creationId xmlns:a16="http://schemas.microsoft.com/office/drawing/2014/main" id="{825FC46E-B023-4258-A411-3F2C24B4A82A}"/>
                    </a:ext>
                  </a:extLst>
                </p:cNvPr>
                <p:cNvSpPr/>
                <p:nvPr/>
              </p:nvSpPr>
              <p:spPr>
                <a:xfrm>
                  <a:off x="6420509" y="438618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943571D5-41F4-40E5-A5BF-8CA5AD0B5AE9}"/>
                  </a:ext>
                </a:extLst>
              </p:cNvPr>
              <p:cNvGrpSpPr/>
              <p:nvPr/>
            </p:nvGrpSpPr>
            <p:grpSpPr>
              <a:xfrm>
                <a:off x="8633613" y="4340361"/>
                <a:ext cx="457200" cy="468983"/>
                <a:chOff x="8633613" y="4340361"/>
                <a:chExt cx="457200" cy="468983"/>
              </a:xfrm>
            </p:grpSpPr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E17DF0C8-DC49-45F6-9257-A29E5A641110}"/>
                    </a:ext>
                  </a:extLst>
                </p:cNvPr>
                <p:cNvSpPr txBox="1"/>
                <p:nvPr/>
              </p:nvSpPr>
              <p:spPr>
                <a:xfrm>
                  <a:off x="8728202" y="4593900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</a:t>
                  </a:r>
                </a:p>
              </p:txBody>
            </p:sp>
            <p:sp>
              <p:nvSpPr>
                <p:cNvPr id="260" name="Flowchart: Connector 259">
                  <a:extLst>
                    <a:ext uri="{FF2B5EF4-FFF2-40B4-BE49-F238E27FC236}">
                      <a16:creationId xmlns:a16="http://schemas.microsoft.com/office/drawing/2014/main" id="{851FFB46-5AF8-4A4C-8EA4-0927E2150DF9}"/>
                    </a:ext>
                  </a:extLst>
                </p:cNvPr>
                <p:cNvSpPr/>
                <p:nvPr/>
              </p:nvSpPr>
              <p:spPr>
                <a:xfrm>
                  <a:off x="8633613" y="434036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223" name="Flowchart: Connector 222">
                <a:extLst>
                  <a:ext uri="{FF2B5EF4-FFF2-40B4-BE49-F238E27FC236}">
                    <a16:creationId xmlns:a16="http://schemas.microsoft.com/office/drawing/2014/main" id="{E193202B-A8B5-4C1B-BEB9-869E50A6B428}"/>
                  </a:ext>
                </a:extLst>
              </p:cNvPr>
              <p:cNvSpPr/>
              <p:nvPr/>
            </p:nvSpPr>
            <p:spPr>
              <a:xfrm>
                <a:off x="4203274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31D47FBB-4860-49FC-8EA8-295D43CCDDAE}"/>
                  </a:ext>
                </a:extLst>
              </p:cNvPr>
              <p:cNvCxnSpPr>
                <a:stCxn id="387" idx="3"/>
                <a:endCxn id="219" idx="7"/>
              </p:cNvCxnSpPr>
              <p:nvPr/>
            </p:nvCxnSpPr>
            <p:spPr>
              <a:xfrm flipH="1">
                <a:off x="4593519" y="2578071"/>
                <a:ext cx="787393" cy="75572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13EC47FB-7992-481C-A59E-B10F7D9AE5B0}"/>
                  </a:ext>
                </a:extLst>
              </p:cNvPr>
              <p:cNvCxnSpPr>
                <a:stCxn id="387" idx="4"/>
                <a:endCxn id="215" idx="0"/>
              </p:cNvCxnSpPr>
              <p:nvPr/>
            </p:nvCxnSpPr>
            <p:spPr>
              <a:xfrm>
                <a:off x="5542557" y="2645026"/>
                <a:ext cx="0" cy="6218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7B2D8E39-65A8-4D71-93AE-8A674E30BB87}"/>
                  </a:ext>
                </a:extLst>
              </p:cNvPr>
              <p:cNvCxnSpPr>
                <a:stCxn id="385" idx="2"/>
                <a:endCxn id="387" idx="6"/>
              </p:cNvCxnSpPr>
              <p:nvPr/>
            </p:nvCxnSpPr>
            <p:spPr>
              <a:xfrm flipH="1">
                <a:off x="5771157" y="2414411"/>
                <a:ext cx="649352" cy="20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EEDE59D8-0B5B-4494-903C-A064362345C9}"/>
                  </a:ext>
                </a:extLst>
              </p:cNvPr>
              <p:cNvCxnSpPr>
                <a:stCxn id="383" idx="4"/>
                <a:endCxn id="345" idx="0"/>
              </p:cNvCxnSpPr>
              <p:nvPr/>
            </p:nvCxnSpPr>
            <p:spPr>
              <a:xfrm>
                <a:off x="7755661" y="2605429"/>
                <a:ext cx="0" cy="621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748A21EE-FE48-4EA8-9FF6-D929481ED7FD}"/>
                  </a:ext>
                </a:extLst>
              </p:cNvPr>
              <p:cNvCxnSpPr>
                <a:stCxn id="383" idx="5"/>
                <a:endCxn id="218" idx="1"/>
              </p:cNvCxnSpPr>
              <p:nvPr/>
            </p:nvCxnSpPr>
            <p:spPr>
              <a:xfrm>
                <a:off x="7917306" y="2538474"/>
                <a:ext cx="783262" cy="74748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408F2F1C-6771-49C6-BFDD-F1159DE74083}"/>
                  </a:ext>
                </a:extLst>
              </p:cNvPr>
              <p:cNvCxnSpPr>
                <a:stCxn id="215" idx="2"/>
                <a:endCxn id="219" idx="6"/>
              </p:cNvCxnSpPr>
              <p:nvPr/>
            </p:nvCxnSpPr>
            <p:spPr>
              <a:xfrm flipH="1">
                <a:off x="4660474" y="3495441"/>
                <a:ext cx="653483" cy="0"/>
              </a:xfrm>
              <a:prstGeom prst="straightConnector1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0A5FC189-ED5D-4094-9BE5-6471FF808F7D}"/>
                  </a:ext>
                </a:extLst>
              </p:cNvPr>
              <p:cNvCxnSpPr>
                <a:stCxn id="215" idx="6"/>
                <a:endCxn id="216" idx="2"/>
              </p:cNvCxnSpPr>
              <p:nvPr/>
            </p:nvCxnSpPr>
            <p:spPr>
              <a:xfrm flipV="1">
                <a:off x="5771157" y="3493426"/>
                <a:ext cx="649352" cy="201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5D20FEE5-8A48-4E12-9C95-A751E746AD51}"/>
                  </a:ext>
                </a:extLst>
              </p:cNvPr>
              <p:cNvCxnSpPr>
                <a:stCxn id="215" idx="4"/>
                <a:endCxn id="283" idx="0"/>
              </p:cNvCxnSpPr>
              <p:nvPr/>
            </p:nvCxnSpPr>
            <p:spPr>
              <a:xfrm>
                <a:off x="5542557" y="3724041"/>
                <a:ext cx="0" cy="664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nector: Curved 231">
                <a:extLst>
                  <a:ext uri="{FF2B5EF4-FFF2-40B4-BE49-F238E27FC236}">
                    <a16:creationId xmlns:a16="http://schemas.microsoft.com/office/drawing/2014/main" id="{E7C34E87-C750-4470-BA12-2C517B7916AE}"/>
                  </a:ext>
                </a:extLst>
              </p:cNvPr>
              <p:cNvCxnSpPr>
                <a:stCxn id="345" idx="1"/>
                <a:endCxn id="215" idx="7"/>
              </p:cNvCxnSpPr>
              <p:nvPr/>
            </p:nvCxnSpPr>
            <p:spPr>
              <a:xfrm rot="16200000" flipH="1" flipV="1">
                <a:off x="6629310" y="2369090"/>
                <a:ext cx="39597" cy="1889814"/>
              </a:xfrm>
              <a:prstGeom prst="curvedConnector3">
                <a:avLst>
                  <a:gd name="adj1" fmla="val -74640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9A554BAB-E1C7-4EB5-9C7B-5160EB2D94FD}"/>
                  </a:ext>
                </a:extLst>
              </p:cNvPr>
              <p:cNvCxnSpPr>
                <a:stCxn id="218" idx="0"/>
                <a:endCxn id="214" idx="4"/>
              </p:cNvCxnSpPr>
              <p:nvPr/>
            </p:nvCxnSpPr>
            <p:spPr>
              <a:xfrm flipV="1">
                <a:off x="8862213" y="2597188"/>
                <a:ext cx="0" cy="621815"/>
              </a:xfrm>
              <a:prstGeom prst="straightConnector1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1EB53582-2BE9-4371-82C7-AB197F0EDFFC}"/>
                  </a:ext>
                </a:extLst>
              </p:cNvPr>
              <p:cNvCxnSpPr>
                <a:stCxn id="218" idx="4"/>
                <a:endCxn id="260" idx="0"/>
              </p:cNvCxnSpPr>
              <p:nvPr/>
            </p:nvCxnSpPr>
            <p:spPr>
              <a:xfrm>
                <a:off x="8862213" y="3676203"/>
                <a:ext cx="0" cy="664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C98907A6-A4F5-49CA-9D70-986A0A8EBED1}"/>
                  </a:ext>
                </a:extLst>
              </p:cNvPr>
              <p:cNvCxnSpPr>
                <a:stCxn id="283" idx="2"/>
                <a:endCxn id="223" idx="6"/>
              </p:cNvCxnSpPr>
              <p:nvPr/>
            </p:nvCxnSpPr>
            <p:spPr>
              <a:xfrm flipH="1">
                <a:off x="4660474" y="4616799"/>
                <a:ext cx="65348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D85D23A3-2B03-4630-AE35-492C3166C4EF}"/>
                  </a:ext>
                </a:extLst>
              </p:cNvPr>
              <p:cNvCxnSpPr>
                <a:stCxn id="283" idx="6"/>
                <a:endCxn id="262" idx="2"/>
              </p:cNvCxnSpPr>
              <p:nvPr/>
            </p:nvCxnSpPr>
            <p:spPr>
              <a:xfrm flipV="1">
                <a:off x="5771157" y="4614784"/>
                <a:ext cx="649352" cy="20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15F57716-8AB1-4625-BC3B-ECD7E013A92B}"/>
                  </a:ext>
                </a:extLst>
              </p:cNvPr>
              <p:cNvCxnSpPr>
                <a:stCxn id="262" idx="1"/>
                <a:endCxn id="215" idx="5"/>
              </p:cNvCxnSpPr>
              <p:nvPr/>
            </p:nvCxnSpPr>
            <p:spPr>
              <a:xfrm flipH="1" flipV="1">
                <a:off x="5704202" y="3657086"/>
                <a:ext cx="783262" cy="79605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nector: Curved 237">
                <a:extLst>
                  <a:ext uri="{FF2B5EF4-FFF2-40B4-BE49-F238E27FC236}">
                    <a16:creationId xmlns:a16="http://schemas.microsoft.com/office/drawing/2014/main" id="{EA963A46-0A03-4172-9B8C-A3F9F106B624}"/>
                  </a:ext>
                </a:extLst>
              </p:cNvPr>
              <p:cNvCxnSpPr>
                <a:stCxn id="262" idx="0"/>
                <a:endCxn id="387" idx="5"/>
              </p:cNvCxnSpPr>
              <p:nvPr/>
            </p:nvCxnSpPr>
            <p:spPr>
              <a:xfrm rot="16200000" flipV="1">
                <a:off x="5272600" y="3009674"/>
                <a:ext cx="1808113" cy="944907"/>
              </a:xfrm>
              <a:prstGeom prst="curvedConnector3">
                <a:avLst>
                  <a:gd name="adj1" fmla="val 3942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nector: Curved 239">
                <a:extLst>
                  <a:ext uri="{FF2B5EF4-FFF2-40B4-BE49-F238E27FC236}">
                    <a16:creationId xmlns:a16="http://schemas.microsoft.com/office/drawing/2014/main" id="{78B4CC73-6112-4C5A-8D0C-FB637D89BE15}"/>
                  </a:ext>
                </a:extLst>
              </p:cNvPr>
              <p:cNvCxnSpPr>
                <a:stCxn id="262" idx="5"/>
                <a:endCxn id="296" idx="3"/>
              </p:cNvCxnSpPr>
              <p:nvPr/>
            </p:nvCxnSpPr>
            <p:spPr>
              <a:xfrm rot="5400000" flipH="1" flipV="1">
                <a:off x="6765516" y="3633814"/>
                <a:ext cx="1187852" cy="1097377"/>
              </a:xfrm>
              <a:prstGeom prst="curvedConnector4">
                <a:avLst>
                  <a:gd name="adj1" fmla="val -10185"/>
                  <a:gd name="adj2" fmla="val 114771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7BB4E88E-D097-4425-9B88-156ED6672A7D}"/>
                  </a:ext>
                </a:extLst>
              </p:cNvPr>
              <p:cNvSpPr txBox="1"/>
              <p:nvPr/>
            </p:nvSpPr>
            <p:spPr>
              <a:xfrm>
                <a:off x="4679958" y="325137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9ED33FA9-FF05-4225-99FC-DB613EB5F6DA}"/>
                  </a:ext>
                </a:extLst>
              </p:cNvPr>
              <p:cNvSpPr txBox="1"/>
              <p:nvPr/>
            </p:nvSpPr>
            <p:spPr>
              <a:xfrm>
                <a:off x="5500491" y="296288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6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F59EAF3-30AE-4A23-95F9-BAA5D5E4E947}"/>
                  </a:ext>
                </a:extLst>
              </p:cNvPr>
              <p:cNvSpPr txBox="1"/>
              <p:nvPr/>
            </p:nvSpPr>
            <p:spPr>
              <a:xfrm>
                <a:off x="5701468" y="262224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0988D01-2E1F-40BF-ACFF-C4F39570C83F}"/>
                  </a:ext>
                </a:extLst>
              </p:cNvPr>
              <p:cNvSpPr txBox="1"/>
              <p:nvPr/>
            </p:nvSpPr>
            <p:spPr>
              <a:xfrm>
                <a:off x="5784530" y="21740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82D69C5D-30C7-4BD9-8989-853709CE9EFC}"/>
                  </a:ext>
                </a:extLst>
              </p:cNvPr>
              <p:cNvSpPr txBox="1"/>
              <p:nvPr/>
            </p:nvSpPr>
            <p:spPr>
              <a:xfrm>
                <a:off x="6615356" y="269110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3C3F8F39-AA63-41F9-865B-591FD65DF080}"/>
                  </a:ext>
                </a:extLst>
              </p:cNvPr>
              <p:cNvSpPr txBox="1"/>
              <p:nvPr/>
            </p:nvSpPr>
            <p:spPr>
              <a:xfrm>
                <a:off x="6895352" y="219874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8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ECEF8B60-09F3-43B8-9FD9-96596E0937B9}"/>
                  </a:ext>
                </a:extLst>
              </p:cNvPr>
              <p:cNvSpPr txBox="1"/>
              <p:nvPr/>
            </p:nvSpPr>
            <p:spPr>
              <a:xfrm>
                <a:off x="7720843" y="292882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E59423B-0C64-4DD3-970A-88BCFE0207AE}"/>
                  </a:ext>
                </a:extLst>
              </p:cNvPr>
              <p:cNvSpPr txBox="1"/>
              <p:nvPr/>
            </p:nvSpPr>
            <p:spPr>
              <a:xfrm>
                <a:off x="8837277" y="264683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6F229A8C-C6F2-4CC8-8C8C-132A54659C60}"/>
                  </a:ext>
                </a:extLst>
              </p:cNvPr>
              <p:cNvSpPr txBox="1"/>
              <p:nvPr/>
            </p:nvSpPr>
            <p:spPr>
              <a:xfrm>
                <a:off x="8542565" y="30052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0940A4A6-56DA-4BC9-A282-BABB05FDFDD2}"/>
                  </a:ext>
                </a:extLst>
              </p:cNvPr>
              <p:cNvSpPr txBox="1"/>
              <p:nvPr/>
            </p:nvSpPr>
            <p:spPr>
              <a:xfrm>
                <a:off x="8833279" y="404484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2388801-CC73-4A8B-920E-C900BAC90371}"/>
                  </a:ext>
                </a:extLst>
              </p:cNvPr>
              <p:cNvSpPr txBox="1"/>
              <p:nvPr/>
            </p:nvSpPr>
            <p:spPr>
              <a:xfrm>
                <a:off x="6165278" y="325595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0A99E458-BBBD-4C97-847A-93532E15F48B}"/>
                  </a:ext>
                </a:extLst>
              </p:cNvPr>
              <p:cNvSpPr txBox="1"/>
              <p:nvPr/>
            </p:nvSpPr>
            <p:spPr>
              <a:xfrm>
                <a:off x="5817336" y="308070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EC520DE-7590-4049-B841-FFEA79DD63B4}"/>
                  </a:ext>
                </a:extLst>
              </p:cNvPr>
              <p:cNvSpPr txBox="1"/>
              <p:nvPr/>
            </p:nvSpPr>
            <p:spPr>
              <a:xfrm>
                <a:off x="5516597" y="409006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3E46DE4-1837-41EA-B356-D9DC05380B26}"/>
                  </a:ext>
                </a:extLst>
              </p:cNvPr>
              <p:cNvSpPr txBox="1"/>
              <p:nvPr/>
            </p:nvSpPr>
            <p:spPr>
              <a:xfrm>
                <a:off x="4670729" y="436188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9</a:t>
                </a:r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065FCD8A-30DA-4D06-B22E-AE7A43FA4DF4}"/>
                  </a:ext>
                </a:extLst>
              </p:cNvPr>
              <p:cNvSpPr txBox="1"/>
              <p:nvPr/>
            </p:nvSpPr>
            <p:spPr>
              <a:xfrm>
                <a:off x="6158925" y="435967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4CE7DD3B-B8C5-4744-96C7-82391BEEFC57}"/>
                  </a:ext>
                </a:extLst>
              </p:cNvPr>
              <p:cNvSpPr txBox="1"/>
              <p:nvPr/>
            </p:nvSpPr>
            <p:spPr>
              <a:xfrm>
                <a:off x="5591905" y="3703359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10</a:t>
                </a: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36C048A6-A10A-4F64-BE25-69AC6E928CB4}"/>
                  </a:ext>
                </a:extLst>
              </p:cNvPr>
              <p:cNvSpPr txBox="1"/>
              <p:nvPr/>
            </p:nvSpPr>
            <p:spPr>
              <a:xfrm>
                <a:off x="7319086" y="350371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D3C96B4A-022F-4E66-8B79-39C45D7A459A}"/>
                  </a:ext>
                </a:extLst>
              </p:cNvPr>
              <p:cNvSpPr txBox="1"/>
              <p:nvPr/>
            </p:nvSpPr>
            <p:spPr>
              <a:xfrm>
                <a:off x="7938064" y="357193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D6086A3-0B84-4234-ACB8-6C8117C9EBDF}"/>
                </a:ext>
              </a:extLst>
            </p:cNvPr>
            <p:cNvGrpSpPr/>
            <p:nvPr/>
          </p:nvGrpSpPr>
          <p:grpSpPr>
            <a:xfrm>
              <a:off x="321739" y="273865"/>
              <a:ext cx="4887539" cy="2720022"/>
              <a:chOff x="321739" y="273865"/>
              <a:chExt cx="4887539" cy="2720022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78A15DF-367A-414A-8024-6B9E1C5BCC0C}"/>
                  </a:ext>
                </a:extLst>
              </p:cNvPr>
              <p:cNvSpPr txBox="1"/>
              <p:nvPr/>
            </p:nvSpPr>
            <p:spPr>
              <a:xfrm>
                <a:off x="686121" y="114461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CF657935-2A1B-4E8B-BB7E-76D3832F93B0}"/>
                  </a:ext>
                </a:extLst>
              </p:cNvPr>
              <p:cNvGrpSpPr/>
              <p:nvPr/>
            </p:nvGrpSpPr>
            <p:grpSpPr>
              <a:xfrm>
                <a:off x="1432422" y="321703"/>
                <a:ext cx="457200" cy="470939"/>
                <a:chOff x="5313957" y="2187826"/>
                <a:chExt cx="457200" cy="470939"/>
              </a:xfrm>
            </p:grpSpPr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3992388-6568-4C42-BF3F-02D60CAAD701}"/>
                    </a:ext>
                  </a:extLst>
                </p:cNvPr>
                <p:cNvSpPr txBox="1"/>
                <p:nvPr/>
              </p:nvSpPr>
              <p:spPr>
                <a:xfrm>
                  <a:off x="5369395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-12</a:t>
                  </a:r>
                </a:p>
              </p:txBody>
            </p:sp>
            <p:sp>
              <p:nvSpPr>
                <p:cNvPr id="209" name="Flowchart: Connector 208">
                  <a:extLst>
                    <a:ext uri="{FF2B5EF4-FFF2-40B4-BE49-F238E27FC236}">
                      <a16:creationId xmlns:a16="http://schemas.microsoft.com/office/drawing/2014/main" id="{576BDC0B-6F43-43EA-B911-46E62DE821BC}"/>
                    </a:ext>
                  </a:extLst>
                </p:cNvPr>
                <p:cNvSpPr/>
                <p:nvPr/>
              </p:nvSpPr>
              <p:spPr>
                <a:xfrm>
                  <a:off x="5313957" y="2187826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1EF1C120-3817-4FB0-A561-518E8B1273E7}"/>
                  </a:ext>
                </a:extLst>
              </p:cNvPr>
              <p:cNvGrpSpPr/>
              <p:nvPr/>
            </p:nvGrpSpPr>
            <p:grpSpPr>
              <a:xfrm>
                <a:off x="2538974" y="319688"/>
                <a:ext cx="457200" cy="472954"/>
                <a:chOff x="6420509" y="2185811"/>
                <a:chExt cx="457200" cy="472954"/>
              </a:xfrm>
            </p:grpSpPr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073330F7-A800-4B88-B304-DD820EA369FC}"/>
                    </a:ext>
                  </a:extLst>
                </p:cNvPr>
                <p:cNvSpPr txBox="1"/>
                <p:nvPr/>
              </p:nvSpPr>
              <p:spPr>
                <a:xfrm>
                  <a:off x="6480217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-16</a:t>
                  </a:r>
                </a:p>
              </p:txBody>
            </p:sp>
            <p:sp>
              <p:nvSpPr>
                <p:cNvPr id="207" name="Flowchart: Connector 206">
                  <a:extLst>
                    <a:ext uri="{FF2B5EF4-FFF2-40B4-BE49-F238E27FC236}">
                      <a16:creationId xmlns:a16="http://schemas.microsoft.com/office/drawing/2014/main" id="{3ADBC501-B761-49FF-8347-12B4A576FF94}"/>
                    </a:ext>
                  </a:extLst>
                </p:cNvPr>
                <p:cNvSpPr/>
                <p:nvPr/>
              </p:nvSpPr>
              <p:spPr>
                <a:xfrm>
                  <a:off x="6420509" y="218581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8B5B6043-D722-432A-99C0-39B9BB8B329E}"/>
                  </a:ext>
                </a:extLst>
              </p:cNvPr>
              <p:cNvGrpSpPr/>
              <p:nvPr/>
            </p:nvGrpSpPr>
            <p:grpSpPr>
              <a:xfrm>
                <a:off x="3645526" y="282106"/>
                <a:ext cx="457200" cy="468971"/>
                <a:chOff x="7527061" y="2148229"/>
                <a:chExt cx="457200" cy="468971"/>
              </a:xfrm>
            </p:grpSpPr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DB9E09EF-7698-45C4-AEB7-22D0021E043A}"/>
                    </a:ext>
                  </a:extLst>
                </p:cNvPr>
                <p:cNvSpPr txBox="1"/>
                <p:nvPr/>
              </p:nvSpPr>
              <p:spPr>
                <a:xfrm>
                  <a:off x="7643687" y="240175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9</a:t>
                  </a:r>
                </a:p>
              </p:txBody>
            </p:sp>
            <p:sp>
              <p:nvSpPr>
                <p:cNvPr id="205" name="Flowchart: Connector 204">
                  <a:extLst>
                    <a:ext uri="{FF2B5EF4-FFF2-40B4-BE49-F238E27FC236}">
                      <a16:creationId xmlns:a16="http://schemas.microsoft.com/office/drawing/2014/main" id="{B8E40AF7-B5E9-4FF7-BDB7-4C42B48FD375}"/>
                    </a:ext>
                  </a:extLst>
                </p:cNvPr>
                <p:cNvSpPr/>
                <p:nvPr/>
              </p:nvSpPr>
              <p:spPr>
                <a:xfrm>
                  <a:off x="7527061" y="214822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3787E505-27C0-4681-B425-A64B7607E490}"/>
                  </a:ext>
                </a:extLst>
              </p:cNvPr>
              <p:cNvSpPr/>
              <p:nvPr/>
            </p:nvSpPr>
            <p:spPr>
              <a:xfrm>
                <a:off x="4752078" y="273865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22296F1F-FBB9-491E-AFDA-7197B8C448D0}"/>
                  </a:ext>
                </a:extLst>
              </p:cNvPr>
              <p:cNvSpPr/>
              <p:nvPr/>
            </p:nvSpPr>
            <p:spPr>
              <a:xfrm>
                <a:off x="1432422" y="140071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AA34459E-7CC8-4E50-B8B2-4869C4F2BD46}"/>
                  </a:ext>
                </a:extLst>
              </p:cNvPr>
              <p:cNvSpPr/>
              <p:nvPr/>
            </p:nvSpPr>
            <p:spPr>
              <a:xfrm>
                <a:off x="2538974" y="1398703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A1725632-BA6F-4C76-887D-A1DAEB51DF79}"/>
                  </a:ext>
                </a:extLst>
              </p:cNvPr>
              <p:cNvGrpSpPr/>
              <p:nvPr/>
            </p:nvGrpSpPr>
            <p:grpSpPr>
              <a:xfrm>
                <a:off x="3645526" y="1361121"/>
                <a:ext cx="457200" cy="469055"/>
                <a:chOff x="7527061" y="3227244"/>
                <a:chExt cx="457200" cy="469055"/>
              </a:xfrm>
            </p:grpSpPr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C03768F1-2081-48B0-9F16-8AA2C528013F}"/>
                    </a:ext>
                  </a:extLst>
                </p:cNvPr>
                <p:cNvSpPr txBox="1"/>
                <p:nvPr/>
              </p:nvSpPr>
              <p:spPr>
                <a:xfrm>
                  <a:off x="7620873" y="3480855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10</a:t>
                  </a:r>
                </a:p>
              </p:txBody>
            </p:sp>
            <p:sp>
              <p:nvSpPr>
                <p:cNvPr id="203" name="Flowchart: Connector 202">
                  <a:extLst>
                    <a:ext uri="{FF2B5EF4-FFF2-40B4-BE49-F238E27FC236}">
                      <a16:creationId xmlns:a16="http://schemas.microsoft.com/office/drawing/2014/main" id="{AD8644F4-2C89-4F56-A5DE-3CE1B05A352F}"/>
                    </a:ext>
                  </a:extLst>
                </p:cNvPr>
                <p:cNvSpPr/>
                <p:nvPr/>
              </p:nvSpPr>
              <p:spPr>
                <a:xfrm>
                  <a:off x="7527061" y="322724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ABF75D43-2014-4CB3-85BB-EDEAAD1CC86D}"/>
                  </a:ext>
                </a:extLst>
              </p:cNvPr>
              <p:cNvSpPr/>
              <p:nvPr/>
            </p:nvSpPr>
            <p:spPr>
              <a:xfrm>
                <a:off x="4752078" y="1352880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1FFBACA7-B1A9-48F9-BAEF-0DA1BC2C5E5E}"/>
                  </a:ext>
                </a:extLst>
              </p:cNvPr>
              <p:cNvSpPr/>
              <p:nvPr/>
            </p:nvSpPr>
            <p:spPr>
              <a:xfrm>
                <a:off x="321739" y="140071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4428FD80-5EED-42E5-8BED-E12538A90FF2}"/>
                  </a:ext>
                </a:extLst>
              </p:cNvPr>
              <p:cNvGrpSpPr/>
              <p:nvPr/>
            </p:nvGrpSpPr>
            <p:grpSpPr>
              <a:xfrm>
                <a:off x="1432422" y="2522076"/>
                <a:ext cx="457200" cy="471811"/>
                <a:chOff x="5313957" y="4388199"/>
                <a:chExt cx="457200" cy="471811"/>
              </a:xfrm>
            </p:grpSpPr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1A87756A-1EA6-4E7D-8811-89118AE32BE5}"/>
                    </a:ext>
                  </a:extLst>
                </p:cNvPr>
                <p:cNvSpPr txBox="1"/>
                <p:nvPr/>
              </p:nvSpPr>
              <p:spPr>
                <a:xfrm>
                  <a:off x="5424576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6</a:t>
                  </a:r>
                </a:p>
              </p:txBody>
            </p:sp>
            <p:sp>
              <p:nvSpPr>
                <p:cNvPr id="201" name="Flowchart: Connector 200">
                  <a:extLst>
                    <a:ext uri="{FF2B5EF4-FFF2-40B4-BE49-F238E27FC236}">
                      <a16:creationId xmlns:a16="http://schemas.microsoft.com/office/drawing/2014/main" id="{09FD33FE-DEB2-42F7-B5CD-B200B16F8797}"/>
                    </a:ext>
                  </a:extLst>
                </p:cNvPr>
                <p:cNvSpPr/>
                <p:nvPr/>
              </p:nvSpPr>
              <p:spPr>
                <a:xfrm>
                  <a:off x="5313957" y="438819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BD3C1B68-8EA2-4EF8-A272-377973B6218B}"/>
                  </a:ext>
                </a:extLst>
              </p:cNvPr>
              <p:cNvGrpSpPr/>
              <p:nvPr/>
            </p:nvGrpSpPr>
            <p:grpSpPr>
              <a:xfrm>
                <a:off x="2538974" y="2520061"/>
                <a:ext cx="457200" cy="473826"/>
                <a:chOff x="6420509" y="4386184"/>
                <a:chExt cx="457200" cy="473826"/>
              </a:xfrm>
            </p:grpSpPr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F07EC986-9E9A-4A40-BCCB-21F10410F2B7}"/>
                    </a:ext>
                  </a:extLst>
                </p:cNvPr>
                <p:cNvSpPr txBox="1"/>
                <p:nvPr/>
              </p:nvSpPr>
              <p:spPr>
                <a:xfrm>
                  <a:off x="6531128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4</a:t>
                  </a:r>
                </a:p>
              </p:txBody>
            </p:sp>
            <p:sp>
              <p:nvSpPr>
                <p:cNvPr id="199" name="Flowchart: Connector 198">
                  <a:extLst>
                    <a:ext uri="{FF2B5EF4-FFF2-40B4-BE49-F238E27FC236}">
                      <a16:creationId xmlns:a16="http://schemas.microsoft.com/office/drawing/2014/main" id="{6FAFCD43-11FE-498F-BC47-37321E18F18E}"/>
                    </a:ext>
                  </a:extLst>
                </p:cNvPr>
                <p:cNvSpPr/>
                <p:nvPr/>
              </p:nvSpPr>
              <p:spPr>
                <a:xfrm>
                  <a:off x="6420509" y="438618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F94F4368-554E-4A39-874D-74611B3DE0B7}"/>
                  </a:ext>
                </a:extLst>
              </p:cNvPr>
              <p:cNvGrpSpPr/>
              <p:nvPr/>
            </p:nvGrpSpPr>
            <p:grpSpPr>
              <a:xfrm>
                <a:off x="4752078" y="2474238"/>
                <a:ext cx="457200" cy="468983"/>
                <a:chOff x="8633613" y="4340361"/>
                <a:chExt cx="457200" cy="468983"/>
              </a:xfrm>
            </p:grpSpPr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BC0045ED-62DC-4077-92EF-343510D23F7C}"/>
                    </a:ext>
                  </a:extLst>
                </p:cNvPr>
                <p:cNvSpPr txBox="1"/>
                <p:nvPr/>
              </p:nvSpPr>
              <p:spPr>
                <a:xfrm>
                  <a:off x="8728202" y="4593900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</a:t>
                  </a:r>
                </a:p>
              </p:txBody>
            </p:sp>
            <p:sp>
              <p:nvSpPr>
                <p:cNvPr id="197" name="Flowchart: Connector 196">
                  <a:extLst>
                    <a:ext uri="{FF2B5EF4-FFF2-40B4-BE49-F238E27FC236}">
                      <a16:creationId xmlns:a16="http://schemas.microsoft.com/office/drawing/2014/main" id="{79CB5F7B-EF8E-4F2B-B003-9EE200F0E182}"/>
                    </a:ext>
                  </a:extLst>
                </p:cNvPr>
                <p:cNvSpPr/>
                <p:nvPr/>
              </p:nvSpPr>
              <p:spPr>
                <a:xfrm>
                  <a:off x="8633613" y="434036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DAE462C7-5FB7-463E-8B06-DAFCA910C4CA}"/>
                  </a:ext>
                </a:extLst>
              </p:cNvPr>
              <p:cNvSpPr/>
              <p:nvPr/>
            </p:nvSpPr>
            <p:spPr>
              <a:xfrm>
                <a:off x="321739" y="252207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83CBBCE5-938D-4B2A-9822-6C0AC5451180}"/>
                  </a:ext>
                </a:extLst>
              </p:cNvPr>
              <p:cNvCxnSpPr>
                <a:cxnSpLocks/>
                <a:stCxn id="209" idx="3"/>
                <a:endCxn id="155" idx="7"/>
              </p:cNvCxnSpPr>
              <p:nvPr/>
            </p:nvCxnSpPr>
            <p:spPr>
              <a:xfrm flipH="1">
                <a:off x="711984" y="711948"/>
                <a:ext cx="787393" cy="75572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5B8D59A8-14EC-4DDF-B392-CD861B2F76D0}"/>
                  </a:ext>
                </a:extLst>
              </p:cNvPr>
              <p:cNvCxnSpPr>
                <a:cxnSpLocks/>
                <a:stCxn id="209" idx="4"/>
                <a:endCxn id="151" idx="0"/>
              </p:cNvCxnSpPr>
              <p:nvPr/>
            </p:nvCxnSpPr>
            <p:spPr>
              <a:xfrm>
                <a:off x="1661022" y="778903"/>
                <a:ext cx="0" cy="6218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73DDA86D-F768-49FD-9830-5C0AC380EA1C}"/>
                  </a:ext>
                </a:extLst>
              </p:cNvPr>
              <p:cNvCxnSpPr>
                <a:cxnSpLocks/>
                <a:stCxn id="207" idx="2"/>
                <a:endCxn id="209" idx="6"/>
              </p:cNvCxnSpPr>
              <p:nvPr/>
            </p:nvCxnSpPr>
            <p:spPr>
              <a:xfrm flipH="1">
                <a:off x="1889622" y="548288"/>
                <a:ext cx="649352" cy="20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0CBE799D-E0F1-4C62-922D-E1FD1581A37D}"/>
                  </a:ext>
                </a:extLst>
              </p:cNvPr>
              <p:cNvCxnSpPr>
                <a:cxnSpLocks/>
                <a:stCxn id="205" idx="4"/>
                <a:endCxn id="203" idx="0"/>
              </p:cNvCxnSpPr>
              <p:nvPr/>
            </p:nvCxnSpPr>
            <p:spPr>
              <a:xfrm>
                <a:off x="3874126" y="739306"/>
                <a:ext cx="0" cy="6218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2E349678-F357-4BC4-AB85-7A9C2728FE0E}"/>
                  </a:ext>
                </a:extLst>
              </p:cNvPr>
              <p:cNvCxnSpPr>
                <a:cxnSpLocks/>
                <a:stCxn id="205" idx="5"/>
                <a:endCxn id="154" idx="1"/>
              </p:cNvCxnSpPr>
              <p:nvPr/>
            </p:nvCxnSpPr>
            <p:spPr>
              <a:xfrm>
                <a:off x="4035771" y="672351"/>
                <a:ext cx="783262" cy="747484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or: Curved 168">
                <a:extLst>
                  <a:ext uri="{FF2B5EF4-FFF2-40B4-BE49-F238E27FC236}">
                    <a16:creationId xmlns:a16="http://schemas.microsoft.com/office/drawing/2014/main" id="{1B0EB530-91B3-41FB-A9CA-1718B569F2EE}"/>
                  </a:ext>
                </a:extLst>
              </p:cNvPr>
              <p:cNvCxnSpPr>
                <a:cxnSpLocks/>
                <a:stCxn id="155" idx="5"/>
                <a:endCxn id="203" idx="3"/>
              </p:cNvCxnSpPr>
              <p:nvPr/>
            </p:nvCxnSpPr>
            <p:spPr>
              <a:xfrm rot="5400000" flipH="1" flipV="1">
                <a:off x="2192433" y="270916"/>
                <a:ext cx="39597" cy="3000497"/>
              </a:xfrm>
              <a:prstGeom prst="curvedConnector3">
                <a:avLst>
                  <a:gd name="adj1" fmla="val -746408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6D7ED9EA-CC7A-469C-8766-11AF711C8716}"/>
                  </a:ext>
                </a:extLst>
              </p:cNvPr>
              <p:cNvCxnSpPr>
                <a:cxnSpLocks/>
                <a:stCxn id="151" idx="4"/>
                <a:endCxn id="201" idx="0"/>
              </p:cNvCxnSpPr>
              <p:nvPr/>
            </p:nvCxnSpPr>
            <p:spPr>
              <a:xfrm>
                <a:off x="1661022" y="1857918"/>
                <a:ext cx="0" cy="66415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FD7D042F-CA7C-4D51-927A-DD4771C87935}"/>
                  </a:ext>
                </a:extLst>
              </p:cNvPr>
              <p:cNvCxnSpPr>
                <a:cxnSpLocks/>
                <a:stCxn id="152" idx="0"/>
                <a:endCxn id="207" idx="4"/>
              </p:cNvCxnSpPr>
              <p:nvPr/>
            </p:nvCxnSpPr>
            <p:spPr>
              <a:xfrm flipV="1">
                <a:off x="2767574" y="776888"/>
                <a:ext cx="0" cy="62181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nector: Curved 171">
                <a:extLst>
                  <a:ext uri="{FF2B5EF4-FFF2-40B4-BE49-F238E27FC236}">
                    <a16:creationId xmlns:a16="http://schemas.microsoft.com/office/drawing/2014/main" id="{A737BD18-EA00-45F3-8073-6E6313109A12}"/>
                  </a:ext>
                </a:extLst>
              </p:cNvPr>
              <p:cNvCxnSpPr>
                <a:cxnSpLocks/>
                <a:stCxn id="203" idx="1"/>
                <a:endCxn id="151" idx="7"/>
              </p:cNvCxnSpPr>
              <p:nvPr/>
            </p:nvCxnSpPr>
            <p:spPr>
              <a:xfrm rot="16200000" flipH="1" flipV="1">
                <a:off x="2747775" y="502967"/>
                <a:ext cx="39597" cy="1889814"/>
              </a:xfrm>
              <a:prstGeom prst="curvedConnector3">
                <a:avLst>
                  <a:gd name="adj1" fmla="val -746408"/>
                </a:avLst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FB63A7A5-1EE7-47A6-B0A5-77B312146BFE}"/>
                  </a:ext>
                </a:extLst>
              </p:cNvPr>
              <p:cNvCxnSpPr>
                <a:cxnSpLocks/>
                <a:stCxn id="154" idx="4"/>
                <a:endCxn id="197" idx="0"/>
              </p:cNvCxnSpPr>
              <p:nvPr/>
            </p:nvCxnSpPr>
            <p:spPr>
              <a:xfrm>
                <a:off x="4980678" y="1810080"/>
                <a:ext cx="0" cy="66415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68754480-6CEA-4F37-BF12-BCC186C94CB6}"/>
                  </a:ext>
                </a:extLst>
              </p:cNvPr>
              <p:cNvCxnSpPr>
                <a:cxnSpLocks/>
                <a:stCxn id="201" idx="2"/>
                <a:endCxn id="159" idx="6"/>
              </p:cNvCxnSpPr>
              <p:nvPr/>
            </p:nvCxnSpPr>
            <p:spPr>
              <a:xfrm flipH="1">
                <a:off x="778939" y="2750676"/>
                <a:ext cx="653483" cy="0"/>
              </a:xfrm>
              <a:prstGeom prst="straightConnector1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6A3E596B-E1FD-4082-B0D4-4FA1DA42D112}"/>
                  </a:ext>
                </a:extLst>
              </p:cNvPr>
              <p:cNvCxnSpPr>
                <a:cxnSpLocks/>
                <a:stCxn id="201" idx="6"/>
                <a:endCxn id="199" idx="2"/>
              </p:cNvCxnSpPr>
              <p:nvPr/>
            </p:nvCxnSpPr>
            <p:spPr>
              <a:xfrm flipV="1">
                <a:off x="1889622" y="2748661"/>
                <a:ext cx="649352" cy="20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6DC46FFC-7B27-43E4-A399-4A2490259D7F}"/>
                  </a:ext>
                </a:extLst>
              </p:cNvPr>
              <p:cNvCxnSpPr>
                <a:cxnSpLocks/>
                <a:stCxn id="199" idx="1"/>
                <a:endCxn id="151" idx="5"/>
              </p:cNvCxnSpPr>
              <p:nvPr/>
            </p:nvCxnSpPr>
            <p:spPr>
              <a:xfrm flipH="1" flipV="1">
                <a:off x="1822667" y="1790963"/>
                <a:ext cx="783262" cy="79605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nector: Curved 177">
                <a:extLst>
                  <a:ext uri="{FF2B5EF4-FFF2-40B4-BE49-F238E27FC236}">
                    <a16:creationId xmlns:a16="http://schemas.microsoft.com/office/drawing/2014/main" id="{12200FA2-973E-4A25-9E3C-8789C7F7B8B5}"/>
                  </a:ext>
                </a:extLst>
              </p:cNvPr>
              <p:cNvCxnSpPr>
                <a:cxnSpLocks/>
                <a:stCxn id="199" idx="0"/>
                <a:endCxn id="209" idx="5"/>
              </p:cNvCxnSpPr>
              <p:nvPr/>
            </p:nvCxnSpPr>
            <p:spPr>
              <a:xfrm rot="16200000" flipV="1">
                <a:off x="1391065" y="1143551"/>
                <a:ext cx="1808113" cy="944907"/>
              </a:xfrm>
              <a:prstGeom prst="curvedConnector3">
                <a:avLst>
                  <a:gd name="adj1" fmla="val 39426"/>
                </a:avLst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nector: Curved 179">
                <a:extLst>
                  <a:ext uri="{FF2B5EF4-FFF2-40B4-BE49-F238E27FC236}">
                    <a16:creationId xmlns:a16="http://schemas.microsoft.com/office/drawing/2014/main" id="{331ED887-380D-4BCE-BF0C-44E6B2C678D0}"/>
                  </a:ext>
                </a:extLst>
              </p:cNvPr>
              <p:cNvCxnSpPr>
                <a:cxnSpLocks/>
                <a:stCxn id="199" idx="5"/>
                <a:endCxn id="202" idx="3"/>
              </p:cNvCxnSpPr>
              <p:nvPr/>
            </p:nvCxnSpPr>
            <p:spPr>
              <a:xfrm rot="5400000" flipH="1" flipV="1">
                <a:off x="2883981" y="1767691"/>
                <a:ext cx="1187852" cy="1097377"/>
              </a:xfrm>
              <a:prstGeom prst="curvedConnector4">
                <a:avLst>
                  <a:gd name="adj1" fmla="val -10185"/>
                  <a:gd name="adj2" fmla="val 114771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C9B5C885-D8C0-4BA9-88CA-E98C97D5BCA6}"/>
                  </a:ext>
                </a:extLst>
              </p:cNvPr>
              <p:cNvSpPr txBox="1"/>
              <p:nvPr/>
            </p:nvSpPr>
            <p:spPr>
              <a:xfrm>
                <a:off x="1618956" y="109675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6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A10624B-B4D0-4643-B7AD-C2A66CD8E4E7}"/>
                  </a:ext>
                </a:extLst>
              </p:cNvPr>
              <p:cNvSpPr txBox="1"/>
              <p:nvPr/>
            </p:nvSpPr>
            <p:spPr>
              <a:xfrm>
                <a:off x="2082753" y="1801276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12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02FC166-64E4-4758-BE03-CBF294A644B2}"/>
                  </a:ext>
                </a:extLst>
              </p:cNvPr>
              <p:cNvSpPr txBox="1"/>
              <p:nvPr/>
            </p:nvSpPr>
            <p:spPr>
              <a:xfrm>
                <a:off x="1902995" y="30790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5500228-C1FA-4B23-B07D-CE4DCFF014E4}"/>
                  </a:ext>
                </a:extLst>
              </p:cNvPr>
              <p:cNvSpPr txBox="1"/>
              <p:nvPr/>
            </p:nvSpPr>
            <p:spPr>
              <a:xfrm>
                <a:off x="2733821" y="82498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DF32A63-71E3-465E-816C-A4EA93678A65}"/>
                  </a:ext>
                </a:extLst>
              </p:cNvPr>
              <p:cNvSpPr txBox="1"/>
              <p:nvPr/>
            </p:nvSpPr>
            <p:spPr>
              <a:xfrm>
                <a:off x="3645527" y="86822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B050"/>
                    </a:solidFill>
                  </a:rPr>
                  <a:t>8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2A49DA2E-8AFA-4730-961E-06266D988CCF}"/>
                  </a:ext>
                </a:extLst>
              </p:cNvPr>
              <p:cNvSpPr txBox="1"/>
              <p:nvPr/>
            </p:nvSpPr>
            <p:spPr>
              <a:xfrm>
                <a:off x="4661030" y="113910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0DCED3F-DC38-4A32-813B-65B2C2B353BF}"/>
                  </a:ext>
                </a:extLst>
              </p:cNvPr>
              <p:cNvSpPr txBox="1"/>
              <p:nvPr/>
            </p:nvSpPr>
            <p:spPr>
              <a:xfrm>
                <a:off x="4756910" y="199769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7BC8C4F7-04C7-44E0-82E1-8A01C9B3C933}"/>
                  </a:ext>
                </a:extLst>
              </p:cNvPr>
              <p:cNvSpPr txBox="1"/>
              <p:nvPr/>
            </p:nvSpPr>
            <p:spPr>
              <a:xfrm>
                <a:off x="2262020" y="933392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B050"/>
                    </a:solidFill>
                  </a:rPr>
                  <a:t>18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391EFF4-14E3-41E5-BC88-1EFADA451723}"/>
                  </a:ext>
                </a:extLst>
              </p:cNvPr>
              <p:cNvSpPr txBox="1"/>
              <p:nvPr/>
            </p:nvSpPr>
            <p:spPr>
              <a:xfrm>
                <a:off x="1409554" y="212080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B050"/>
                    </a:solidFill>
                  </a:rPr>
                  <a:t>2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F8BCDCD-F896-43D6-ACA6-5E7DBC12D70B}"/>
                  </a:ext>
                </a:extLst>
              </p:cNvPr>
              <p:cNvSpPr txBox="1"/>
              <p:nvPr/>
            </p:nvSpPr>
            <p:spPr>
              <a:xfrm>
                <a:off x="789194" y="249576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9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17CA8646-0E70-4C53-9AD5-CD6B75C42D78}"/>
                  </a:ext>
                </a:extLst>
              </p:cNvPr>
              <p:cNvSpPr txBox="1"/>
              <p:nvPr/>
            </p:nvSpPr>
            <p:spPr>
              <a:xfrm>
                <a:off x="1922836" y="2510121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B050"/>
                    </a:solidFill>
                  </a:rPr>
                  <a:t>8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0A3065D4-2D4F-4007-B14E-C399B0A01DF3}"/>
                  </a:ext>
                </a:extLst>
              </p:cNvPr>
              <p:cNvSpPr txBox="1"/>
              <p:nvPr/>
            </p:nvSpPr>
            <p:spPr>
              <a:xfrm>
                <a:off x="1710370" y="1837236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10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D1D8B2A9-0D5E-4B43-B11C-8EE1383F9358}"/>
                  </a:ext>
                </a:extLst>
              </p:cNvPr>
              <p:cNvSpPr txBox="1"/>
              <p:nvPr/>
            </p:nvSpPr>
            <p:spPr>
              <a:xfrm>
                <a:off x="3437551" y="163759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0A94A74-F83B-423A-AB55-257A13361FC7}"/>
                  </a:ext>
                </a:extLst>
              </p:cNvPr>
              <p:cNvSpPr txBox="1"/>
              <p:nvPr/>
            </p:nvSpPr>
            <p:spPr>
              <a:xfrm>
                <a:off x="4056529" y="170581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BE64AB8-AED3-400B-B2AA-71F0F6E817CC}"/>
                </a:ext>
              </a:extLst>
            </p:cNvPr>
            <p:cNvSpPr txBox="1"/>
            <p:nvPr/>
          </p:nvSpPr>
          <p:spPr>
            <a:xfrm>
              <a:off x="4337609" y="77904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CF718FF-279E-4542-880E-77907B5D15B0}"/>
                </a:ext>
              </a:extLst>
            </p:cNvPr>
            <p:cNvSpPr txBox="1"/>
            <p:nvPr/>
          </p:nvSpPr>
          <p:spPr>
            <a:xfrm>
              <a:off x="2746992" y="111846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</a:rPr>
                <a:t>16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07D5A1A-C2C3-4968-B338-4EF3832A22F5}"/>
                </a:ext>
              </a:extLst>
            </p:cNvPr>
            <p:cNvSpPr txBox="1"/>
            <p:nvPr/>
          </p:nvSpPr>
          <p:spPr>
            <a:xfrm>
              <a:off x="1966396" y="1400632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</a:rPr>
                <a:t>16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0F5B0-A1FD-45A5-9A0F-615F7DB6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0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478D902E-871E-4825-8B1C-ABDDDC644BE7}"/>
              </a:ext>
            </a:extLst>
          </p:cNvPr>
          <p:cNvSpPr txBox="1"/>
          <p:nvPr/>
        </p:nvSpPr>
        <p:spPr>
          <a:xfrm>
            <a:off x="5598812" y="170061"/>
            <a:ext cx="63211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3: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basic variable to remove.  Consider X1012 = @ then X100A = 6 - @ and X0A12 = E.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Such that: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X1012 is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X100A is 6 - @ &gt;= 0 or @ &lt;= 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X0A12 is E - @ &gt;= 0 or @ &lt;= -E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Choosing max@ = 6 will satisfy all of the above and result in X1012 = 6, X100A = 0,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and X0A12 = -6 so X100A will dropped out of the basic group and X0A12 will be reversed.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Recalculate cost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C010A*X010A + C0A02*X0A02 + C040A*X040A + C0A08*X0A08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C1012*X1012 + </a:t>
            </a:r>
            <a:r>
              <a:rPr lang="en-US" sz="900" strike="sngStrike" dirty="0">
                <a:latin typeface="Consolas" panose="020B0609020204030204" pitchFamily="49" charset="0"/>
              </a:rPr>
              <a:t>C100A*X100A </a:t>
            </a:r>
            <a:r>
              <a:rPr lang="en-US" sz="900" dirty="0">
                <a:latin typeface="Consolas" panose="020B0609020204030204" pitchFamily="49" charset="0"/>
              </a:rPr>
              <a:t>+ C0A11*X0A11 + C120A*X120A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C130A*X130A + 0*(rest of nodes)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1*9 + 1*12 + 1*10 + 1*16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0*6 + </a:t>
            </a:r>
            <a:r>
              <a:rPr lang="en-US" sz="900" strike="sngStrike" dirty="0">
                <a:latin typeface="Consolas" panose="020B0609020204030204" pitchFamily="49" charset="0"/>
              </a:rPr>
              <a:t>1*6</a:t>
            </a:r>
            <a:r>
              <a:rPr lang="en-US" sz="900" dirty="0">
                <a:latin typeface="Consolas" panose="020B0609020204030204" pitchFamily="49" charset="0"/>
              </a:rPr>
              <a:t> + 1*1 + 1*6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1*4 + 0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58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D43F97-D0D7-4DA8-B95F-662B727A6423}"/>
              </a:ext>
            </a:extLst>
          </p:cNvPr>
          <p:cNvGrpSpPr/>
          <p:nvPr/>
        </p:nvGrpSpPr>
        <p:grpSpPr>
          <a:xfrm>
            <a:off x="321739" y="273865"/>
            <a:ext cx="5055115" cy="3790714"/>
            <a:chOff x="321739" y="273865"/>
            <a:chExt cx="5055115" cy="3790714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96DFB8D-9A44-46FD-8D66-78D0F553A1F1}"/>
                </a:ext>
              </a:extLst>
            </p:cNvPr>
            <p:cNvSpPr txBox="1"/>
            <p:nvPr/>
          </p:nvSpPr>
          <p:spPr>
            <a:xfrm>
              <a:off x="686121" y="11446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E6256E9B-4387-4FD9-9AE5-7EDFC7774E69}"/>
                </a:ext>
              </a:extLst>
            </p:cNvPr>
            <p:cNvGrpSpPr/>
            <p:nvPr/>
          </p:nvGrpSpPr>
          <p:grpSpPr>
            <a:xfrm>
              <a:off x="1432422" y="321703"/>
              <a:ext cx="457200" cy="470939"/>
              <a:chOff x="5313957" y="2187826"/>
              <a:chExt cx="457200" cy="470939"/>
            </a:xfrm>
          </p:grpSpPr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3C1D2829-45A0-4F1C-BCAD-ADFCE2CBE678}"/>
                  </a:ext>
                </a:extLst>
              </p:cNvPr>
              <p:cNvSpPr txBox="1"/>
              <p:nvPr/>
            </p:nvSpPr>
            <p:spPr>
              <a:xfrm>
                <a:off x="5369395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-12</a:t>
                </a:r>
              </a:p>
            </p:txBody>
          </p:sp>
          <p:sp>
            <p:nvSpPr>
              <p:cNvPr id="222" name="Flowchart: Connector 221">
                <a:extLst>
                  <a:ext uri="{FF2B5EF4-FFF2-40B4-BE49-F238E27FC236}">
                    <a16:creationId xmlns:a16="http://schemas.microsoft.com/office/drawing/2014/main" id="{A9904E5D-43BC-408A-A215-D98BA777A12C}"/>
                  </a:ext>
                </a:extLst>
              </p:cNvPr>
              <p:cNvSpPr/>
              <p:nvPr/>
            </p:nvSpPr>
            <p:spPr>
              <a:xfrm>
                <a:off x="5313957" y="2187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2121FA5-1E95-4C4A-BCDA-30B3A34F1E18}"/>
                </a:ext>
              </a:extLst>
            </p:cNvPr>
            <p:cNvGrpSpPr/>
            <p:nvPr/>
          </p:nvGrpSpPr>
          <p:grpSpPr>
            <a:xfrm>
              <a:off x="2538974" y="319688"/>
              <a:ext cx="457200" cy="472954"/>
              <a:chOff x="6420509" y="2185811"/>
              <a:chExt cx="457200" cy="472954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1097DCFB-9C51-4267-AACA-5B0EF4A0E5C5}"/>
                  </a:ext>
                </a:extLst>
              </p:cNvPr>
              <p:cNvSpPr txBox="1"/>
              <p:nvPr/>
            </p:nvSpPr>
            <p:spPr>
              <a:xfrm>
                <a:off x="6480217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-16</a:t>
                </a:r>
              </a:p>
            </p:txBody>
          </p:sp>
          <p:sp>
            <p:nvSpPr>
              <p:cNvPr id="220" name="Flowchart: Connector 219">
                <a:extLst>
                  <a:ext uri="{FF2B5EF4-FFF2-40B4-BE49-F238E27FC236}">
                    <a16:creationId xmlns:a16="http://schemas.microsoft.com/office/drawing/2014/main" id="{43664207-65F6-43D9-899C-E270100314D9}"/>
                  </a:ext>
                </a:extLst>
              </p:cNvPr>
              <p:cNvSpPr/>
              <p:nvPr/>
            </p:nvSpPr>
            <p:spPr>
              <a:xfrm>
                <a:off x="6420509" y="218581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86CBEAC-1086-4D67-9054-62B67BA3805C}"/>
                </a:ext>
              </a:extLst>
            </p:cNvPr>
            <p:cNvGrpSpPr/>
            <p:nvPr/>
          </p:nvGrpSpPr>
          <p:grpSpPr>
            <a:xfrm>
              <a:off x="3645526" y="282106"/>
              <a:ext cx="457200" cy="468971"/>
              <a:chOff x="7527061" y="2148229"/>
              <a:chExt cx="457200" cy="468971"/>
            </a:xfrm>
          </p:grpSpPr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E982D048-CFC7-4EE3-8985-A7C058B48059}"/>
                  </a:ext>
                </a:extLst>
              </p:cNvPr>
              <p:cNvSpPr txBox="1"/>
              <p:nvPr/>
            </p:nvSpPr>
            <p:spPr>
              <a:xfrm>
                <a:off x="7643687" y="240175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  <p:sp>
            <p:nvSpPr>
              <p:cNvPr id="218" name="Flowchart: Connector 217">
                <a:extLst>
                  <a:ext uri="{FF2B5EF4-FFF2-40B4-BE49-F238E27FC236}">
                    <a16:creationId xmlns:a16="http://schemas.microsoft.com/office/drawing/2014/main" id="{C14DD520-2F43-450A-92F1-DED03D53804F}"/>
                  </a:ext>
                </a:extLst>
              </p:cNvPr>
              <p:cNvSpPr/>
              <p:nvPr/>
            </p:nvSpPr>
            <p:spPr>
              <a:xfrm>
                <a:off x="7527061" y="214822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307BBA80-CD42-4DC2-8A8A-A461F1618EFB}"/>
                </a:ext>
              </a:extLst>
            </p:cNvPr>
            <p:cNvSpPr/>
            <p:nvPr/>
          </p:nvSpPr>
          <p:spPr>
            <a:xfrm>
              <a:off x="4752078" y="2738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3FA3DCA9-9C0D-419B-B8C8-B2FA3632F83D}"/>
                </a:ext>
              </a:extLst>
            </p:cNvPr>
            <p:cNvSpPr/>
            <p:nvPr/>
          </p:nvSpPr>
          <p:spPr>
            <a:xfrm>
              <a:off x="1432422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8D1291C8-BF84-4341-BEA6-556B44FFE30B}"/>
                </a:ext>
              </a:extLst>
            </p:cNvPr>
            <p:cNvSpPr/>
            <p:nvPr/>
          </p:nvSpPr>
          <p:spPr>
            <a:xfrm>
              <a:off x="2538974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2ECECB7-C04C-40F9-AB49-7B8E8CEE9B8A}"/>
                </a:ext>
              </a:extLst>
            </p:cNvPr>
            <p:cNvGrpSpPr/>
            <p:nvPr/>
          </p:nvGrpSpPr>
          <p:grpSpPr>
            <a:xfrm>
              <a:off x="3645526" y="1361121"/>
              <a:ext cx="457200" cy="469055"/>
              <a:chOff x="7527061" y="3227244"/>
              <a:chExt cx="457200" cy="469055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3556F4C8-E2A8-4942-8FC4-008F915729B9}"/>
                  </a:ext>
                </a:extLst>
              </p:cNvPr>
              <p:cNvSpPr txBox="1"/>
              <p:nvPr/>
            </p:nvSpPr>
            <p:spPr>
              <a:xfrm>
                <a:off x="7620873" y="3480855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  <p:sp>
            <p:nvSpPr>
              <p:cNvPr id="216" name="Flowchart: Connector 215">
                <a:extLst>
                  <a:ext uri="{FF2B5EF4-FFF2-40B4-BE49-F238E27FC236}">
                    <a16:creationId xmlns:a16="http://schemas.microsoft.com/office/drawing/2014/main" id="{E6837231-7EF4-4899-9A51-63DAEE456638}"/>
                  </a:ext>
                </a:extLst>
              </p:cNvPr>
              <p:cNvSpPr/>
              <p:nvPr/>
            </p:nvSpPr>
            <p:spPr>
              <a:xfrm>
                <a:off x="7527061" y="322724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A025BDE7-0082-4740-96B5-709306C11955}"/>
                </a:ext>
              </a:extLst>
            </p:cNvPr>
            <p:cNvSpPr/>
            <p:nvPr/>
          </p:nvSpPr>
          <p:spPr>
            <a:xfrm>
              <a:off x="4752078" y="135288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4FC5C84F-D130-4BB3-B530-D7EEEC2E5C48}"/>
                </a:ext>
              </a:extLst>
            </p:cNvPr>
            <p:cNvSpPr/>
            <p:nvPr/>
          </p:nvSpPr>
          <p:spPr>
            <a:xfrm>
              <a:off x="321739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285CE37-ACA9-4C7F-9DB6-9F0BA7742962}"/>
                </a:ext>
              </a:extLst>
            </p:cNvPr>
            <p:cNvGrpSpPr/>
            <p:nvPr/>
          </p:nvGrpSpPr>
          <p:grpSpPr>
            <a:xfrm>
              <a:off x="1432422" y="2522076"/>
              <a:ext cx="457200" cy="471811"/>
              <a:chOff x="5313957" y="4388199"/>
              <a:chExt cx="457200" cy="471811"/>
            </a:xfrm>
          </p:grpSpPr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B2DC48AB-D47F-4CBA-ABD8-D2560092890A}"/>
                  </a:ext>
                </a:extLst>
              </p:cNvPr>
              <p:cNvSpPr txBox="1"/>
              <p:nvPr/>
            </p:nvSpPr>
            <p:spPr>
              <a:xfrm>
                <a:off x="5424576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  <p:sp>
            <p:nvSpPr>
              <p:cNvPr id="214" name="Flowchart: Connector 213">
                <a:extLst>
                  <a:ext uri="{FF2B5EF4-FFF2-40B4-BE49-F238E27FC236}">
                    <a16:creationId xmlns:a16="http://schemas.microsoft.com/office/drawing/2014/main" id="{D77B85BD-81A2-4374-9DC5-E2635886A386}"/>
                  </a:ext>
                </a:extLst>
              </p:cNvPr>
              <p:cNvSpPr/>
              <p:nvPr/>
            </p:nvSpPr>
            <p:spPr>
              <a:xfrm>
                <a:off x="5313957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BAFD4F9-BC4C-491C-8187-5459BF5CF2D4}"/>
                </a:ext>
              </a:extLst>
            </p:cNvPr>
            <p:cNvGrpSpPr/>
            <p:nvPr/>
          </p:nvGrpSpPr>
          <p:grpSpPr>
            <a:xfrm>
              <a:off x="2538974" y="2520061"/>
              <a:ext cx="457200" cy="473826"/>
              <a:chOff x="6420509" y="4386184"/>
              <a:chExt cx="457200" cy="473826"/>
            </a:xfrm>
          </p:grpSpPr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D4883935-A908-4918-9CBA-78584AA85A2F}"/>
                  </a:ext>
                </a:extLst>
              </p:cNvPr>
              <p:cNvSpPr txBox="1"/>
              <p:nvPr/>
            </p:nvSpPr>
            <p:spPr>
              <a:xfrm>
                <a:off x="6531128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  <p:sp>
            <p:nvSpPr>
              <p:cNvPr id="212" name="Flowchart: Connector 211">
                <a:extLst>
                  <a:ext uri="{FF2B5EF4-FFF2-40B4-BE49-F238E27FC236}">
                    <a16:creationId xmlns:a16="http://schemas.microsoft.com/office/drawing/2014/main" id="{15A5494A-933F-4CB0-A442-6F77756ECA1B}"/>
                  </a:ext>
                </a:extLst>
              </p:cNvPr>
              <p:cNvSpPr/>
              <p:nvPr/>
            </p:nvSpPr>
            <p:spPr>
              <a:xfrm>
                <a:off x="6420509" y="438618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01CBD1B-6588-4F14-A92A-C3FB3669C965}"/>
                </a:ext>
              </a:extLst>
            </p:cNvPr>
            <p:cNvGrpSpPr/>
            <p:nvPr/>
          </p:nvGrpSpPr>
          <p:grpSpPr>
            <a:xfrm>
              <a:off x="4752078" y="2474238"/>
              <a:ext cx="457200" cy="468983"/>
              <a:chOff x="8633613" y="4340361"/>
              <a:chExt cx="457200" cy="468983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E8463D3-3E68-4D00-8750-BCEF2296F6A2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680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</a:t>
                </a:r>
              </a:p>
            </p:txBody>
          </p:sp>
          <p:sp>
            <p:nvSpPr>
              <p:cNvPr id="210" name="Flowchart: Connector 209">
                <a:extLst>
                  <a:ext uri="{FF2B5EF4-FFF2-40B4-BE49-F238E27FC236}">
                    <a16:creationId xmlns:a16="http://schemas.microsoft.com/office/drawing/2014/main" id="{3C09B279-AE11-4F96-B0E2-D0CFA5CD4BA6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2E646F85-8B22-4B51-A0E6-EAFD4DF36EC2}"/>
                </a:ext>
              </a:extLst>
            </p:cNvPr>
            <p:cNvSpPr/>
            <p:nvPr/>
          </p:nvSpPr>
          <p:spPr>
            <a:xfrm>
              <a:off x="321739" y="2522076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08F94FFA-3C10-4F74-AEC5-9304DF86FBC3}"/>
                </a:ext>
              </a:extLst>
            </p:cNvPr>
            <p:cNvCxnSpPr>
              <a:stCxn id="222" idx="3"/>
              <a:endCxn id="124" idx="7"/>
            </p:cNvCxnSpPr>
            <p:nvPr/>
          </p:nvCxnSpPr>
          <p:spPr>
            <a:xfrm flipH="1">
              <a:off x="711984" y="711948"/>
              <a:ext cx="787393" cy="75572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2960609B-79E9-453E-B0C6-A95BEEF17337}"/>
                </a:ext>
              </a:extLst>
            </p:cNvPr>
            <p:cNvCxnSpPr>
              <a:stCxn id="222" idx="4"/>
              <a:endCxn id="113" idx="0"/>
            </p:cNvCxnSpPr>
            <p:nvPr/>
          </p:nvCxnSpPr>
          <p:spPr>
            <a:xfrm>
              <a:off x="1661022" y="778903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8F4BCC6-BA8A-4A65-903E-F97867264BD3}"/>
                </a:ext>
              </a:extLst>
            </p:cNvPr>
            <p:cNvCxnSpPr>
              <a:stCxn id="220" idx="2"/>
              <a:endCxn id="222" idx="6"/>
            </p:cNvCxnSpPr>
            <p:nvPr/>
          </p:nvCxnSpPr>
          <p:spPr>
            <a:xfrm flipH="1">
              <a:off x="1889622" y="548288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E467640D-9621-483B-81A0-46016CA42B8C}"/>
                </a:ext>
              </a:extLst>
            </p:cNvPr>
            <p:cNvCxnSpPr>
              <a:stCxn id="218" idx="4"/>
              <a:endCxn id="216" idx="0"/>
            </p:cNvCxnSpPr>
            <p:nvPr/>
          </p:nvCxnSpPr>
          <p:spPr>
            <a:xfrm>
              <a:off x="3874126" y="739306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2CFB095-E709-40B9-BE84-AD34BCA66494}"/>
                </a:ext>
              </a:extLst>
            </p:cNvPr>
            <p:cNvCxnSpPr>
              <a:stCxn id="218" idx="5"/>
              <a:endCxn id="123" idx="1"/>
            </p:cNvCxnSpPr>
            <p:nvPr/>
          </p:nvCxnSpPr>
          <p:spPr>
            <a:xfrm>
              <a:off x="4035771" y="672351"/>
              <a:ext cx="783262" cy="74748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or: Curved 152">
              <a:extLst>
                <a:ext uri="{FF2B5EF4-FFF2-40B4-BE49-F238E27FC236}">
                  <a16:creationId xmlns:a16="http://schemas.microsoft.com/office/drawing/2014/main" id="{F892B50F-3880-46E0-9EF4-5CF934C1616D}"/>
                </a:ext>
              </a:extLst>
            </p:cNvPr>
            <p:cNvCxnSpPr>
              <a:stCxn id="124" idx="5"/>
              <a:endCxn id="216" idx="3"/>
            </p:cNvCxnSpPr>
            <p:nvPr/>
          </p:nvCxnSpPr>
          <p:spPr>
            <a:xfrm rot="5400000" flipH="1" flipV="1">
              <a:off x="2192433" y="270916"/>
              <a:ext cx="39597" cy="3000497"/>
            </a:xfrm>
            <a:prstGeom prst="curvedConnector3">
              <a:avLst>
                <a:gd name="adj1" fmla="val -74640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DE4E1657-31E4-458B-9E73-46803C733EE6}"/>
                </a:ext>
              </a:extLst>
            </p:cNvPr>
            <p:cNvCxnSpPr>
              <a:stCxn id="113" idx="2"/>
              <a:endCxn id="124" idx="6"/>
            </p:cNvCxnSpPr>
            <p:nvPr/>
          </p:nvCxnSpPr>
          <p:spPr>
            <a:xfrm flipH="1">
              <a:off x="778939" y="1629318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D8C1879-2F6C-491A-851B-5E596B1283FF}"/>
                </a:ext>
              </a:extLst>
            </p:cNvPr>
            <p:cNvCxnSpPr>
              <a:stCxn id="113" idx="6"/>
              <a:endCxn id="115" idx="2"/>
            </p:cNvCxnSpPr>
            <p:nvPr/>
          </p:nvCxnSpPr>
          <p:spPr>
            <a:xfrm flipV="1">
              <a:off x="1889622" y="1627303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85F3F1A2-18A3-48FE-B4A9-B3420CA3A86B}"/>
                </a:ext>
              </a:extLst>
            </p:cNvPr>
            <p:cNvCxnSpPr>
              <a:stCxn id="113" idx="4"/>
              <a:endCxn id="214" idx="0"/>
            </p:cNvCxnSpPr>
            <p:nvPr/>
          </p:nvCxnSpPr>
          <p:spPr>
            <a:xfrm>
              <a:off x="1661022" y="1857918"/>
              <a:ext cx="0" cy="6641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A4A48F5-63A8-4C81-8A9A-80036553510A}"/>
                </a:ext>
              </a:extLst>
            </p:cNvPr>
            <p:cNvCxnSpPr>
              <a:stCxn id="115" idx="0"/>
              <a:endCxn id="220" idx="4"/>
            </p:cNvCxnSpPr>
            <p:nvPr/>
          </p:nvCxnSpPr>
          <p:spPr>
            <a:xfrm flipV="1">
              <a:off x="2767574" y="776888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Curved 157">
              <a:extLst>
                <a:ext uri="{FF2B5EF4-FFF2-40B4-BE49-F238E27FC236}">
                  <a16:creationId xmlns:a16="http://schemas.microsoft.com/office/drawing/2014/main" id="{8E752C01-DF87-4EB9-91D4-13262D36E930}"/>
                </a:ext>
              </a:extLst>
            </p:cNvPr>
            <p:cNvCxnSpPr>
              <a:stCxn id="216" idx="1"/>
              <a:endCxn id="113" idx="7"/>
            </p:cNvCxnSpPr>
            <p:nvPr/>
          </p:nvCxnSpPr>
          <p:spPr>
            <a:xfrm rot="16200000" flipH="1" flipV="1">
              <a:off x="2747775" y="502967"/>
              <a:ext cx="39597" cy="1889814"/>
            </a:xfrm>
            <a:prstGeom prst="curvedConnector3">
              <a:avLst>
                <a:gd name="adj1" fmla="val -74640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DBA7549-74E1-42BE-BAD0-4168BDA179C2}"/>
                </a:ext>
              </a:extLst>
            </p:cNvPr>
            <p:cNvCxnSpPr>
              <a:stCxn id="123" idx="0"/>
              <a:endCxn id="111" idx="4"/>
            </p:cNvCxnSpPr>
            <p:nvPr/>
          </p:nvCxnSpPr>
          <p:spPr>
            <a:xfrm flipV="1">
              <a:off x="4980678" y="731065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D536325-4444-480E-B5D6-CE35FF94C143}"/>
                </a:ext>
              </a:extLst>
            </p:cNvPr>
            <p:cNvCxnSpPr>
              <a:stCxn id="123" idx="4"/>
              <a:endCxn id="210" idx="0"/>
            </p:cNvCxnSpPr>
            <p:nvPr/>
          </p:nvCxnSpPr>
          <p:spPr>
            <a:xfrm>
              <a:off x="4980678" y="1810080"/>
              <a:ext cx="0" cy="6641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C03C6696-3D5F-425C-A3EC-C0E8CA590190}"/>
                </a:ext>
              </a:extLst>
            </p:cNvPr>
            <p:cNvCxnSpPr>
              <a:stCxn id="214" idx="2"/>
              <a:endCxn id="147" idx="6"/>
            </p:cNvCxnSpPr>
            <p:nvPr/>
          </p:nvCxnSpPr>
          <p:spPr>
            <a:xfrm flipH="1">
              <a:off x="778939" y="2750676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1D7A43DA-BCE6-4A9D-A14E-BE5FED4035A6}"/>
                </a:ext>
              </a:extLst>
            </p:cNvPr>
            <p:cNvCxnSpPr>
              <a:stCxn id="214" idx="6"/>
              <a:endCxn id="212" idx="2"/>
            </p:cNvCxnSpPr>
            <p:nvPr/>
          </p:nvCxnSpPr>
          <p:spPr>
            <a:xfrm flipV="1">
              <a:off x="1889622" y="2748661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or: Curved 164">
              <a:extLst>
                <a:ext uri="{FF2B5EF4-FFF2-40B4-BE49-F238E27FC236}">
                  <a16:creationId xmlns:a16="http://schemas.microsoft.com/office/drawing/2014/main" id="{FC2E2433-1565-4CBA-9190-1DF30CD079D0}"/>
                </a:ext>
              </a:extLst>
            </p:cNvPr>
            <p:cNvCxnSpPr>
              <a:stCxn id="214" idx="7"/>
              <a:endCxn id="123" idx="3"/>
            </p:cNvCxnSpPr>
            <p:nvPr/>
          </p:nvCxnSpPr>
          <p:spPr>
            <a:xfrm rot="5400000" flipH="1" flipV="1">
              <a:off x="2897897" y="667895"/>
              <a:ext cx="845906" cy="2996366"/>
            </a:xfrm>
            <a:prstGeom prst="curvedConnector3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7CB64024-D39F-41AC-9889-987AA2E431F8}"/>
                </a:ext>
              </a:extLst>
            </p:cNvPr>
            <p:cNvCxnSpPr>
              <a:stCxn id="212" idx="1"/>
              <a:endCxn id="113" idx="5"/>
            </p:cNvCxnSpPr>
            <p:nvPr/>
          </p:nvCxnSpPr>
          <p:spPr>
            <a:xfrm flipH="1" flipV="1">
              <a:off x="1822667" y="1790963"/>
              <a:ext cx="783262" cy="79605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Curved 169">
              <a:extLst>
                <a:ext uri="{FF2B5EF4-FFF2-40B4-BE49-F238E27FC236}">
                  <a16:creationId xmlns:a16="http://schemas.microsoft.com/office/drawing/2014/main" id="{C3427699-5637-45D3-9522-1AB8CCA7FA31}"/>
                </a:ext>
              </a:extLst>
            </p:cNvPr>
            <p:cNvCxnSpPr>
              <a:stCxn id="212" idx="0"/>
              <a:endCxn id="222" idx="5"/>
            </p:cNvCxnSpPr>
            <p:nvPr/>
          </p:nvCxnSpPr>
          <p:spPr>
            <a:xfrm rot="16200000" flipV="1">
              <a:off x="1391065" y="1143551"/>
              <a:ext cx="1808113" cy="944907"/>
            </a:xfrm>
            <a:prstGeom prst="curvedConnector3">
              <a:avLst>
                <a:gd name="adj1" fmla="val 39426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or: Curved 170">
              <a:extLst>
                <a:ext uri="{FF2B5EF4-FFF2-40B4-BE49-F238E27FC236}">
                  <a16:creationId xmlns:a16="http://schemas.microsoft.com/office/drawing/2014/main" id="{B30DA272-9221-439A-9991-D854F348A239}"/>
                </a:ext>
              </a:extLst>
            </p:cNvPr>
            <p:cNvCxnSpPr>
              <a:cxnSpLocks/>
              <a:stCxn id="212" idx="6"/>
              <a:endCxn id="220" idx="6"/>
            </p:cNvCxnSpPr>
            <p:nvPr/>
          </p:nvCxnSpPr>
          <p:spPr>
            <a:xfrm flipV="1">
              <a:off x="2996174" y="548288"/>
              <a:ext cx="12700" cy="2200373"/>
            </a:xfrm>
            <a:prstGeom prst="curvedConnector3">
              <a:avLst>
                <a:gd name="adj1" fmla="val 180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or: Curved 171">
              <a:extLst>
                <a:ext uri="{FF2B5EF4-FFF2-40B4-BE49-F238E27FC236}">
                  <a16:creationId xmlns:a16="http://schemas.microsoft.com/office/drawing/2014/main" id="{7CA024C2-304E-494B-9883-D481BA5F17CD}"/>
                </a:ext>
              </a:extLst>
            </p:cNvPr>
            <p:cNvCxnSpPr>
              <a:stCxn id="212" idx="5"/>
              <a:endCxn id="215" idx="3"/>
            </p:cNvCxnSpPr>
            <p:nvPr/>
          </p:nvCxnSpPr>
          <p:spPr>
            <a:xfrm rot="5400000" flipH="1" flipV="1">
              <a:off x="2883981" y="1767691"/>
              <a:ext cx="1187852" cy="1097377"/>
            </a:xfrm>
            <a:prstGeom prst="curvedConnector4">
              <a:avLst>
                <a:gd name="adj1" fmla="val -10185"/>
                <a:gd name="adj2" fmla="val 11477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8787B1E-08E1-4F9A-B141-14E78C739AED}"/>
                </a:ext>
              </a:extLst>
            </p:cNvPr>
            <p:cNvSpPr txBox="1"/>
            <p:nvPr/>
          </p:nvSpPr>
          <p:spPr>
            <a:xfrm>
              <a:off x="798423" y="138525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022D51F-E68F-42A0-9BC9-CE666B9E753F}"/>
                </a:ext>
              </a:extLst>
            </p:cNvPr>
            <p:cNvSpPr txBox="1"/>
            <p:nvPr/>
          </p:nvSpPr>
          <p:spPr>
            <a:xfrm>
              <a:off x="1618956" y="109675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6E4E4A33-252A-44BF-9889-20AC7B18F74B}"/>
                </a:ext>
              </a:extLst>
            </p:cNvPr>
            <p:cNvSpPr txBox="1"/>
            <p:nvPr/>
          </p:nvSpPr>
          <p:spPr>
            <a:xfrm>
              <a:off x="1819933" y="7561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57D2BBD-A03D-49D9-AEAA-0C68ED157937}"/>
                </a:ext>
              </a:extLst>
            </p:cNvPr>
            <p:cNvSpPr txBox="1"/>
            <p:nvPr/>
          </p:nvSpPr>
          <p:spPr>
            <a:xfrm>
              <a:off x="1902995" y="3079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8A9EB1A-2F2C-4496-82E6-B5032C5E02FD}"/>
                </a:ext>
              </a:extLst>
            </p:cNvPr>
            <p:cNvSpPr txBox="1"/>
            <p:nvPr/>
          </p:nvSpPr>
          <p:spPr>
            <a:xfrm>
              <a:off x="2733821" y="8249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DF9959-7B3E-4A38-81C4-8704F77A637D}"/>
                </a:ext>
              </a:extLst>
            </p:cNvPr>
            <p:cNvSpPr txBox="1"/>
            <p:nvPr/>
          </p:nvSpPr>
          <p:spPr>
            <a:xfrm>
              <a:off x="3013817" y="33262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B060A0A-F4BF-4CA9-A3DF-1842059CD6DD}"/>
                </a:ext>
              </a:extLst>
            </p:cNvPr>
            <p:cNvSpPr txBox="1"/>
            <p:nvPr/>
          </p:nvSpPr>
          <p:spPr>
            <a:xfrm>
              <a:off x="3839308" y="106270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4AF2D54-1436-4048-ADD4-68EF80AA041D}"/>
                </a:ext>
              </a:extLst>
            </p:cNvPr>
            <p:cNvSpPr txBox="1"/>
            <p:nvPr/>
          </p:nvSpPr>
          <p:spPr>
            <a:xfrm>
              <a:off x="4955742" y="78071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0E91585-5324-44C6-B6CD-D81EA83BBDA7}"/>
                </a:ext>
              </a:extLst>
            </p:cNvPr>
            <p:cNvSpPr txBox="1"/>
            <p:nvPr/>
          </p:nvSpPr>
          <p:spPr>
            <a:xfrm>
              <a:off x="4661030" y="11391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DC28815-F441-4186-987C-40A09B8D1ABF}"/>
                </a:ext>
              </a:extLst>
            </p:cNvPr>
            <p:cNvSpPr txBox="1"/>
            <p:nvPr/>
          </p:nvSpPr>
          <p:spPr>
            <a:xfrm>
              <a:off x="4951744" y="217872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921DE93-D9B4-4D52-B68D-393B5963415E}"/>
                </a:ext>
              </a:extLst>
            </p:cNvPr>
            <p:cNvSpPr txBox="1"/>
            <p:nvPr/>
          </p:nvSpPr>
          <p:spPr>
            <a:xfrm>
              <a:off x="4255195" y="2029755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@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1344D2F2-CDEA-4FBD-978D-4CE550F9567F}"/>
                </a:ext>
              </a:extLst>
            </p:cNvPr>
            <p:cNvSpPr txBox="1"/>
            <p:nvPr/>
          </p:nvSpPr>
          <p:spPr>
            <a:xfrm>
              <a:off x="2283743" y="138983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AC1B9CD-8461-4B26-9217-C27919EF6101}"/>
                </a:ext>
              </a:extLst>
            </p:cNvPr>
            <p:cNvSpPr txBox="1"/>
            <p:nvPr/>
          </p:nvSpPr>
          <p:spPr>
            <a:xfrm>
              <a:off x="1935801" y="121458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FF9B935-C8B0-4BFA-9DB8-770E0D586D7E}"/>
                </a:ext>
              </a:extLst>
            </p:cNvPr>
            <p:cNvSpPr txBox="1"/>
            <p:nvPr/>
          </p:nvSpPr>
          <p:spPr>
            <a:xfrm>
              <a:off x="1635062" y="222394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AAA00BC-1042-436B-9059-00724FF305E2}"/>
                </a:ext>
              </a:extLst>
            </p:cNvPr>
            <p:cNvSpPr txBox="1"/>
            <p:nvPr/>
          </p:nvSpPr>
          <p:spPr>
            <a:xfrm>
              <a:off x="789194" y="249576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2EB528FE-C6AE-440C-B477-87A6FAD02A75}"/>
                </a:ext>
              </a:extLst>
            </p:cNvPr>
            <p:cNvSpPr txBox="1"/>
            <p:nvPr/>
          </p:nvSpPr>
          <p:spPr>
            <a:xfrm>
              <a:off x="2277390" y="24935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6FFD01D-6C72-4BF0-BCB0-62C3F400DA5D}"/>
                </a:ext>
              </a:extLst>
            </p:cNvPr>
            <p:cNvSpPr txBox="1"/>
            <p:nvPr/>
          </p:nvSpPr>
          <p:spPr>
            <a:xfrm>
              <a:off x="1710370" y="183723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2B7A952-BD87-4DF3-9A24-BA871C7A67CB}"/>
                </a:ext>
              </a:extLst>
            </p:cNvPr>
            <p:cNvSpPr txBox="1"/>
            <p:nvPr/>
          </p:nvSpPr>
          <p:spPr>
            <a:xfrm>
              <a:off x="3437551" y="16375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E9804A3-ADBB-4F97-8C09-7CF64CA19B15}"/>
                </a:ext>
              </a:extLst>
            </p:cNvPr>
            <p:cNvSpPr txBox="1"/>
            <p:nvPr/>
          </p:nvSpPr>
          <p:spPr>
            <a:xfrm>
              <a:off x="4056529" y="170581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CF72FB7E-14D4-44AB-9236-0AB2C99A520D}"/>
                </a:ext>
              </a:extLst>
            </p:cNvPr>
            <p:cNvGrpSpPr/>
            <p:nvPr/>
          </p:nvGrpSpPr>
          <p:grpSpPr>
            <a:xfrm>
              <a:off x="4752078" y="3595596"/>
              <a:ext cx="457200" cy="468983"/>
              <a:chOff x="8633613" y="4340361"/>
              <a:chExt cx="457200" cy="468983"/>
            </a:xfrm>
          </p:grpSpPr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F9BC8B34-5DCF-4074-8799-8EA63575665E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208" name="Flowchart: Connector 207">
                <a:extLst>
                  <a:ext uri="{FF2B5EF4-FFF2-40B4-BE49-F238E27FC236}">
                    <a16:creationId xmlns:a16="http://schemas.microsoft.com/office/drawing/2014/main" id="{A18DBC13-785C-4494-AE4E-550C45E31068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0A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4" name="Connector: Curved 193">
              <a:extLst>
                <a:ext uri="{FF2B5EF4-FFF2-40B4-BE49-F238E27FC236}">
                  <a16:creationId xmlns:a16="http://schemas.microsoft.com/office/drawing/2014/main" id="{A9330A48-9B91-4124-97FC-CBB3A55B755B}"/>
                </a:ext>
              </a:extLst>
            </p:cNvPr>
            <p:cNvCxnSpPr>
              <a:stCxn id="208" idx="1"/>
              <a:endCxn id="222" idx="5"/>
            </p:cNvCxnSpPr>
            <p:nvPr/>
          </p:nvCxnSpPr>
          <p:spPr>
            <a:xfrm rot="16200000" flipV="1">
              <a:off x="1845549" y="689067"/>
              <a:ext cx="2950603" cy="2996366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or: Curved 194">
              <a:extLst>
                <a:ext uri="{FF2B5EF4-FFF2-40B4-BE49-F238E27FC236}">
                  <a16:creationId xmlns:a16="http://schemas.microsoft.com/office/drawing/2014/main" id="{40A76F15-CAEB-4A03-9E6D-86791152CF97}"/>
                </a:ext>
              </a:extLst>
            </p:cNvPr>
            <p:cNvCxnSpPr>
              <a:stCxn id="208" idx="1"/>
              <a:endCxn id="220" idx="5"/>
            </p:cNvCxnSpPr>
            <p:nvPr/>
          </p:nvCxnSpPr>
          <p:spPr>
            <a:xfrm rot="16200000" flipV="1">
              <a:off x="2397817" y="1241335"/>
              <a:ext cx="2952618" cy="1889814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or: Curved 195">
              <a:extLst>
                <a:ext uri="{FF2B5EF4-FFF2-40B4-BE49-F238E27FC236}">
                  <a16:creationId xmlns:a16="http://schemas.microsoft.com/office/drawing/2014/main" id="{84D80B63-81EA-4ABF-B27A-A0532B715A8F}"/>
                </a:ext>
              </a:extLst>
            </p:cNvPr>
            <p:cNvCxnSpPr>
              <a:stCxn id="208" idx="0"/>
              <a:endCxn id="210" idx="4"/>
            </p:cNvCxnSpPr>
            <p:nvPr/>
          </p:nvCxnSpPr>
          <p:spPr>
            <a:xfrm rot="5400000" flipH="1" flipV="1">
              <a:off x="4648599" y="3263517"/>
              <a:ext cx="664158" cy="12700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or: Curved 196">
              <a:extLst>
                <a:ext uri="{FF2B5EF4-FFF2-40B4-BE49-F238E27FC236}">
                  <a16:creationId xmlns:a16="http://schemas.microsoft.com/office/drawing/2014/main" id="{0F32B523-3609-4169-A8B3-4FFABB6C9EB3}"/>
                </a:ext>
              </a:extLst>
            </p:cNvPr>
            <p:cNvCxnSpPr>
              <a:stCxn id="218" idx="5"/>
              <a:endCxn id="208" idx="6"/>
            </p:cNvCxnSpPr>
            <p:nvPr/>
          </p:nvCxnSpPr>
          <p:spPr>
            <a:xfrm rot="16200000" flipH="1">
              <a:off x="3046602" y="1661519"/>
              <a:ext cx="3151845" cy="1173507"/>
            </a:xfrm>
            <a:prstGeom prst="curvedConnector4">
              <a:avLst>
                <a:gd name="adj1" fmla="val 45311"/>
                <a:gd name="adj2" fmla="val 11948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or: Curved 197">
              <a:extLst>
                <a:ext uri="{FF2B5EF4-FFF2-40B4-BE49-F238E27FC236}">
                  <a16:creationId xmlns:a16="http://schemas.microsoft.com/office/drawing/2014/main" id="{C4B09B2B-D8A0-44EB-97DD-6B85000C3659}"/>
                </a:ext>
              </a:extLst>
            </p:cNvPr>
            <p:cNvCxnSpPr>
              <a:stCxn id="216" idx="5"/>
              <a:endCxn id="208" idx="2"/>
            </p:cNvCxnSpPr>
            <p:nvPr/>
          </p:nvCxnSpPr>
          <p:spPr>
            <a:xfrm rot="16200000" flipH="1">
              <a:off x="3357509" y="2429627"/>
              <a:ext cx="2072830" cy="716307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or: Curved 198">
              <a:extLst>
                <a:ext uri="{FF2B5EF4-FFF2-40B4-BE49-F238E27FC236}">
                  <a16:creationId xmlns:a16="http://schemas.microsoft.com/office/drawing/2014/main" id="{DDC9B319-0E5C-4B02-8984-374F73098E54}"/>
                </a:ext>
              </a:extLst>
            </p:cNvPr>
            <p:cNvCxnSpPr>
              <a:stCxn id="214" idx="5"/>
              <a:endCxn id="208" idx="2"/>
            </p:cNvCxnSpPr>
            <p:nvPr/>
          </p:nvCxnSpPr>
          <p:spPr>
            <a:xfrm rot="16200000" flipH="1">
              <a:off x="2831435" y="1903552"/>
              <a:ext cx="911875" cy="2929411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or: Curved 199">
              <a:extLst>
                <a:ext uri="{FF2B5EF4-FFF2-40B4-BE49-F238E27FC236}">
                  <a16:creationId xmlns:a16="http://schemas.microsoft.com/office/drawing/2014/main" id="{66CD19BB-487D-48EF-989F-4E2DE8C4B769}"/>
                </a:ext>
              </a:extLst>
            </p:cNvPr>
            <p:cNvCxnSpPr>
              <a:stCxn id="212" idx="5"/>
              <a:endCxn id="208" idx="2"/>
            </p:cNvCxnSpPr>
            <p:nvPr/>
          </p:nvCxnSpPr>
          <p:spPr>
            <a:xfrm rot="16200000" flipH="1">
              <a:off x="3383703" y="2455821"/>
              <a:ext cx="913890" cy="1822859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or: Curved 200">
              <a:extLst>
                <a:ext uri="{FF2B5EF4-FFF2-40B4-BE49-F238E27FC236}">
                  <a16:creationId xmlns:a16="http://schemas.microsoft.com/office/drawing/2014/main" id="{6B8385C4-DCA3-4004-B827-3400DD0AE5CD}"/>
                </a:ext>
              </a:extLst>
            </p:cNvPr>
            <p:cNvCxnSpPr>
              <a:stCxn id="208" idx="7"/>
              <a:endCxn id="111" idx="6"/>
            </p:cNvCxnSpPr>
            <p:nvPr/>
          </p:nvCxnSpPr>
          <p:spPr>
            <a:xfrm rot="5400000" flipH="1" flipV="1">
              <a:off x="3595757" y="2049031"/>
              <a:ext cx="3160086" cy="66955"/>
            </a:xfrm>
            <a:prstGeom prst="curvedConnector4">
              <a:avLst>
                <a:gd name="adj1" fmla="val 22293"/>
                <a:gd name="adj2" fmla="val 44142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or: Curved 201">
              <a:extLst>
                <a:ext uri="{FF2B5EF4-FFF2-40B4-BE49-F238E27FC236}">
                  <a16:creationId xmlns:a16="http://schemas.microsoft.com/office/drawing/2014/main" id="{DB312242-D222-47A9-8EBD-2C8493020374}"/>
                </a:ext>
              </a:extLst>
            </p:cNvPr>
            <p:cNvCxnSpPr>
              <a:stCxn id="208" idx="7"/>
              <a:endCxn id="123" idx="6"/>
            </p:cNvCxnSpPr>
            <p:nvPr/>
          </p:nvCxnSpPr>
          <p:spPr>
            <a:xfrm rot="5400000" flipH="1" flipV="1">
              <a:off x="4135265" y="2588539"/>
              <a:ext cx="2081071" cy="66955"/>
            </a:xfrm>
            <a:prstGeom prst="curvedConnector4">
              <a:avLst>
                <a:gd name="adj1" fmla="val 42899"/>
                <a:gd name="adj2" fmla="val 31600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or: Curved 202">
              <a:extLst>
                <a:ext uri="{FF2B5EF4-FFF2-40B4-BE49-F238E27FC236}">
                  <a16:creationId xmlns:a16="http://schemas.microsoft.com/office/drawing/2014/main" id="{496AAF9C-83AC-4F49-B3BD-B621B9BB9C24}"/>
                </a:ext>
              </a:extLst>
            </p:cNvPr>
            <p:cNvCxnSpPr>
              <a:stCxn id="208" idx="3"/>
              <a:endCxn id="147" idx="4"/>
            </p:cNvCxnSpPr>
            <p:nvPr/>
          </p:nvCxnSpPr>
          <p:spPr>
            <a:xfrm rot="5400000" flipH="1">
              <a:off x="2181403" y="1348212"/>
              <a:ext cx="1006565" cy="4268694"/>
            </a:xfrm>
            <a:prstGeom prst="curvedConnector3">
              <a:avLst>
                <a:gd name="adj1" fmla="val -2936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or: Curved 203">
              <a:extLst>
                <a:ext uri="{FF2B5EF4-FFF2-40B4-BE49-F238E27FC236}">
                  <a16:creationId xmlns:a16="http://schemas.microsoft.com/office/drawing/2014/main" id="{A6A61BCB-FEF2-44EE-8401-4A32E4AF5E2E}"/>
                </a:ext>
              </a:extLst>
            </p:cNvPr>
            <p:cNvCxnSpPr>
              <a:stCxn id="208" idx="3"/>
              <a:endCxn id="113" idx="3"/>
            </p:cNvCxnSpPr>
            <p:nvPr/>
          </p:nvCxnSpPr>
          <p:spPr>
            <a:xfrm rot="5400000" flipH="1">
              <a:off x="2061766" y="1228574"/>
              <a:ext cx="2194878" cy="3319656"/>
            </a:xfrm>
            <a:prstGeom prst="curvedConnector3">
              <a:avLst>
                <a:gd name="adj1" fmla="val -708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or: Curved 204">
              <a:extLst>
                <a:ext uri="{FF2B5EF4-FFF2-40B4-BE49-F238E27FC236}">
                  <a16:creationId xmlns:a16="http://schemas.microsoft.com/office/drawing/2014/main" id="{A45FE617-7293-465A-859A-93E38CBCE4C3}"/>
                </a:ext>
              </a:extLst>
            </p:cNvPr>
            <p:cNvCxnSpPr>
              <a:stCxn id="208" idx="1"/>
              <a:endCxn id="115" idx="4"/>
            </p:cNvCxnSpPr>
            <p:nvPr/>
          </p:nvCxnSpPr>
          <p:spPr>
            <a:xfrm rot="16200000" flipV="1">
              <a:off x="2889980" y="1733497"/>
              <a:ext cx="1806648" cy="205145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or: Curved 205">
              <a:extLst>
                <a:ext uri="{FF2B5EF4-FFF2-40B4-BE49-F238E27FC236}">
                  <a16:creationId xmlns:a16="http://schemas.microsoft.com/office/drawing/2014/main" id="{B0101D66-1B97-4310-B31A-4BF6E418165A}"/>
                </a:ext>
              </a:extLst>
            </p:cNvPr>
            <p:cNvCxnSpPr>
              <a:stCxn id="208" idx="3"/>
              <a:endCxn id="124" idx="4"/>
            </p:cNvCxnSpPr>
            <p:nvPr/>
          </p:nvCxnSpPr>
          <p:spPr>
            <a:xfrm rot="5400000" flipH="1">
              <a:off x="1620724" y="787533"/>
              <a:ext cx="2127923" cy="4268694"/>
            </a:xfrm>
            <a:prstGeom prst="curvedConnector3">
              <a:avLst>
                <a:gd name="adj1" fmla="val -1388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65C1D5-3208-44FA-B410-26AE856B381A}"/>
                </a:ext>
              </a:extLst>
            </p:cNvPr>
            <p:cNvSpPr txBox="1"/>
            <p:nvPr/>
          </p:nvSpPr>
          <p:spPr>
            <a:xfrm>
              <a:off x="2373098" y="3245662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6 - @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BE3B2ED-278D-4FB6-AD7E-5715A0797FE1}"/>
                </a:ext>
              </a:extLst>
            </p:cNvPr>
            <p:cNvSpPr txBox="1"/>
            <p:nvPr/>
          </p:nvSpPr>
          <p:spPr>
            <a:xfrm rot="16200000">
              <a:off x="5053208" y="1961238"/>
              <a:ext cx="4010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E-@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123049E-E662-4D1F-BEA4-4734EA6FF824}"/>
              </a:ext>
            </a:extLst>
          </p:cNvPr>
          <p:cNvSpPr txBox="1"/>
          <p:nvPr/>
        </p:nvSpPr>
        <p:spPr>
          <a:xfrm>
            <a:off x="5598812" y="4016843"/>
            <a:ext cx="58473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Determining flow values for loop;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Given X1012 as @ then flow at node 10 is “out more” and flow at node 12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X1012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X100A we see flow at node 10 is “out less” and flow at node 01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X100A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X0A12 we see flow at node 12 is “in less” so flow at node 0A is “out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X100A must be “less” or “-@”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820183-EEF4-4A5E-B247-792CEFBD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5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CF8AEA80-8B3F-4CA4-B9A0-800C8527CC1F}"/>
              </a:ext>
            </a:extLst>
          </p:cNvPr>
          <p:cNvSpPr txBox="1"/>
          <p:nvPr/>
        </p:nvSpPr>
        <p:spPr>
          <a:xfrm>
            <a:off x="5695945" y="189682"/>
            <a:ext cx="95410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X0104 = 08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X0112 = 01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X0308 = 16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X0405 = 18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X0503 = 16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X0510 = 02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X1013 = 08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X1211 = 01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X1302 = 12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1F4C15-6827-441F-BB67-EC2788FE9610}"/>
              </a:ext>
            </a:extLst>
          </p:cNvPr>
          <p:cNvSpPr txBox="1"/>
          <p:nvPr/>
        </p:nvSpPr>
        <p:spPr>
          <a:xfrm>
            <a:off x="5695944" y="1436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Current flow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DDCB6890-BDEC-49F9-A6D8-37CBCFE21E2A}"/>
              </a:ext>
            </a:extLst>
          </p:cNvPr>
          <p:cNvSpPr txBox="1"/>
          <p:nvPr/>
        </p:nvSpPr>
        <p:spPr>
          <a:xfrm>
            <a:off x="6659665" y="189682"/>
            <a:ext cx="337445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X0104 = 01   flow*Cost =   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X0112 = 05   flow*Cost =  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X0308 = 07   flow*Cost = 112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X0405 = 05   flow*Cost =  90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X0503 = 04   flow*Cost =  64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X0510 = 04   flow*Cost =   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X1013 = 04   flow*Cost =  32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X1211 = 03   flow*Cost =   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X1302 = 05   flow*Cost =  60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--------------------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Feasible Value = 382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1301ED6F-FE94-4300-9C8D-FD3A3ECFC44E}"/>
              </a:ext>
            </a:extLst>
          </p:cNvPr>
          <p:cNvSpPr txBox="1"/>
          <p:nvPr/>
        </p:nvSpPr>
        <p:spPr>
          <a:xfrm>
            <a:off x="6650051" y="15233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Original Cost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E8681-6ABB-4BB2-8FDA-666E6470E397}"/>
              </a:ext>
            </a:extLst>
          </p:cNvPr>
          <p:cNvSpPr txBox="1"/>
          <p:nvPr/>
        </p:nvSpPr>
        <p:spPr>
          <a:xfrm>
            <a:off x="249508" y="3478013"/>
            <a:ext cx="6400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Confirm Equilibrium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Node	</a:t>
            </a:r>
            <a:r>
              <a:rPr lang="en-US" sz="900" dirty="0" err="1">
                <a:latin typeface="Consolas" panose="020B0609020204030204" pitchFamily="49" charset="0"/>
              </a:rPr>
              <a:t>FlowIn</a:t>
            </a:r>
            <a:r>
              <a:rPr lang="en-US" sz="900" dirty="0">
                <a:latin typeface="Consolas" panose="020B0609020204030204" pitchFamily="49" charset="0"/>
              </a:rPr>
              <a:t>   +	Supply	=	</a:t>
            </a:r>
            <a:r>
              <a:rPr lang="en-US" sz="900" dirty="0" err="1">
                <a:latin typeface="Consolas" panose="020B0609020204030204" pitchFamily="49" charset="0"/>
              </a:rPr>
              <a:t>FlowOut</a:t>
            </a:r>
            <a:r>
              <a:rPr lang="en-US" sz="900" dirty="0">
                <a:latin typeface="Consolas" panose="020B0609020204030204" pitchFamily="49" charset="0"/>
              </a:rPr>
              <a:t>   -	Demand	Balanced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01	0	9		(8+1)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02	12	0		0	-12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03	16	0		16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04	8	10		18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05	18	0		(16+2)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06	0	0		0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07	0	0		0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08	16	0		0	-16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09	0	0		0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10	2	6		8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11	1	0		0	-1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12	1	0		1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13	8	4		12	0	Yes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EAABB75-F216-4848-969F-2FBE49A64B41}"/>
              </a:ext>
            </a:extLst>
          </p:cNvPr>
          <p:cNvGrpSpPr/>
          <p:nvPr/>
        </p:nvGrpSpPr>
        <p:grpSpPr>
          <a:xfrm>
            <a:off x="321739" y="273865"/>
            <a:ext cx="4887539" cy="2720022"/>
            <a:chOff x="321739" y="273865"/>
            <a:chExt cx="4887539" cy="2720022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FC3A97A-30C7-48AB-A66C-6A6A829F1A3C}"/>
                </a:ext>
              </a:extLst>
            </p:cNvPr>
            <p:cNvGrpSpPr/>
            <p:nvPr/>
          </p:nvGrpSpPr>
          <p:grpSpPr>
            <a:xfrm>
              <a:off x="321739" y="273865"/>
              <a:ext cx="4887539" cy="2720022"/>
              <a:chOff x="4203274" y="2139988"/>
              <a:chExt cx="4887539" cy="2720022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5849BA90-5E1C-43B2-B8F1-804A82F35354}"/>
                  </a:ext>
                </a:extLst>
              </p:cNvPr>
              <p:cNvGrpSpPr/>
              <p:nvPr/>
            </p:nvGrpSpPr>
            <p:grpSpPr>
              <a:xfrm>
                <a:off x="5313957" y="2187826"/>
                <a:ext cx="457200" cy="470939"/>
                <a:chOff x="5313957" y="2187826"/>
                <a:chExt cx="457200" cy="470939"/>
              </a:xfrm>
            </p:grpSpPr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532DD4D1-BA6A-4624-8782-36F527C3E3CF}"/>
                    </a:ext>
                  </a:extLst>
                </p:cNvPr>
                <p:cNvSpPr txBox="1"/>
                <p:nvPr/>
              </p:nvSpPr>
              <p:spPr>
                <a:xfrm>
                  <a:off x="5369395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-12</a:t>
                  </a:r>
                </a:p>
              </p:txBody>
            </p:sp>
            <p:sp>
              <p:nvSpPr>
                <p:cNvPr id="365" name="Flowchart: Connector 364">
                  <a:extLst>
                    <a:ext uri="{FF2B5EF4-FFF2-40B4-BE49-F238E27FC236}">
                      <a16:creationId xmlns:a16="http://schemas.microsoft.com/office/drawing/2014/main" id="{B707E388-904F-488F-BE1B-8D19EB66DE80}"/>
                    </a:ext>
                  </a:extLst>
                </p:cNvPr>
                <p:cNvSpPr/>
                <p:nvPr/>
              </p:nvSpPr>
              <p:spPr>
                <a:xfrm>
                  <a:off x="5313957" y="2187826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55D1FDE5-DAF4-4368-A7F1-886D9BEB58BA}"/>
                  </a:ext>
                </a:extLst>
              </p:cNvPr>
              <p:cNvGrpSpPr/>
              <p:nvPr/>
            </p:nvGrpSpPr>
            <p:grpSpPr>
              <a:xfrm>
                <a:off x="6420509" y="2185811"/>
                <a:ext cx="457200" cy="472954"/>
                <a:chOff x="6420509" y="2185811"/>
                <a:chExt cx="457200" cy="472954"/>
              </a:xfrm>
            </p:grpSpPr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06D9CA7F-A499-4822-B154-079888CA4930}"/>
                    </a:ext>
                  </a:extLst>
                </p:cNvPr>
                <p:cNvSpPr txBox="1"/>
                <p:nvPr/>
              </p:nvSpPr>
              <p:spPr>
                <a:xfrm>
                  <a:off x="6480217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-16</a:t>
                  </a:r>
                </a:p>
              </p:txBody>
            </p:sp>
            <p:sp>
              <p:nvSpPr>
                <p:cNvPr id="363" name="Flowchart: Connector 362">
                  <a:extLst>
                    <a:ext uri="{FF2B5EF4-FFF2-40B4-BE49-F238E27FC236}">
                      <a16:creationId xmlns:a16="http://schemas.microsoft.com/office/drawing/2014/main" id="{5A4AF594-3C85-4058-A737-4FCBCE87FAB0}"/>
                    </a:ext>
                  </a:extLst>
                </p:cNvPr>
                <p:cNvSpPr/>
                <p:nvPr/>
              </p:nvSpPr>
              <p:spPr>
                <a:xfrm>
                  <a:off x="6420509" y="218581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0960B58F-E5FC-4554-BD86-9CDB78239EC0}"/>
                  </a:ext>
                </a:extLst>
              </p:cNvPr>
              <p:cNvGrpSpPr/>
              <p:nvPr/>
            </p:nvGrpSpPr>
            <p:grpSpPr>
              <a:xfrm>
                <a:off x="7527061" y="2148229"/>
                <a:ext cx="457200" cy="468971"/>
                <a:chOff x="7527061" y="2148229"/>
                <a:chExt cx="457200" cy="468971"/>
              </a:xfrm>
            </p:grpSpPr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7966CD3F-DE5C-4FB7-9DD9-987AF6351BCE}"/>
                    </a:ext>
                  </a:extLst>
                </p:cNvPr>
                <p:cNvSpPr txBox="1"/>
                <p:nvPr/>
              </p:nvSpPr>
              <p:spPr>
                <a:xfrm>
                  <a:off x="7643687" y="240175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9</a:t>
                  </a:r>
                </a:p>
              </p:txBody>
            </p:sp>
            <p:sp>
              <p:nvSpPr>
                <p:cNvPr id="361" name="Flowchart: Connector 360">
                  <a:extLst>
                    <a:ext uri="{FF2B5EF4-FFF2-40B4-BE49-F238E27FC236}">
                      <a16:creationId xmlns:a16="http://schemas.microsoft.com/office/drawing/2014/main" id="{6D904D94-9F67-4CA4-BA86-F09C9F9EE204}"/>
                    </a:ext>
                  </a:extLst>
                </p:cNvPr>
                <p:cNvSpPr/>
                <p:nvPr/>
              </p:nvSpPr>
              <p:spPr>
                <a:xfrm>
                  <a:off x="7527061" y="214822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308" name="Flowchart: Connector 307">
                <a:extLst>
                  <a:ext uri="{FF2B5EF4-FFF2-40B4-BE49-F238E27FC236}">
                    <a16:creationId xmlns:a16="http://schemas.microsoft.com/office/drawing/2014/main" id="{AACFDFCE-7657-4C08-A01B-B2742FD0946D}"/>
                  </a:ext>
                </a:extLst>
              </p:cNvPr>
              <p:cNvSpPr/>
              <p:nvPr/>
            </p:nvSpPr>
            <p:spPr>
              <a:xfrm>
                <a:off x="8633613" y="213998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309" name="Flowchart: Connector 308">
                <a:extLst>
                  <a:ext uri="{FF2B5EF4-FFF2-40B4-BE49-F238E27FC236}">
                    <a16:creationId xmlns:a16="http://schemas.microsoft.com/office/drawing/2014/main" id="{39644F32-293F-4242-A7B0-93B2A3FFCD04}"/>
                  </a:ext>
                </a:extLst>
              </p:cNvPr>
              <p:cNvSpPr/>
              <p:nvPr/>
            </p:nvSpPr>
            <p:spPr>
              <a:xfrm>
                <a:off x="5313957" y="326684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310" name="Flowchart: Connector 309">
                <a:extLst>
                  <a:ext uri="{FF2B5EF4-FFF2-40B4-BE49-F238E27FC236}">
                    <a16:creationId xmlns:a16="http://schemas.microsoft.com/office/drawing/2014/main" id="{17332476-7853-4C19-938D-C77590B60F6D}"/>
                  </a:ext>
                </a:extLst>
              </p:cNvPr>
              <p:cNvSpPr/>
              <p:nvPr/>
            </p:nvSpPr>
            <p:spPr>
              <a:xfrm>
                <a:off x="6420509" y="3264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9B4DF139-8A6C-4EEB-A368-B33C057B0302}"/>
                  </a:ext>
                </a:extLst>
              </p:cNvPr>
              <p:cNvGrpSpPr/>
              <p:nvPr/>
            </p:nvGrpSpPr>
            <p:grpSpPr>
              <a:xfrm>
                <a:off x="7527061" y="3227244"/>
                <a:ext cx="457200" cy="469055"/>
                <a:chOff x="7527061" y="3227244"/>
                <a:chExt cx="457200" cy="469055"/>
              </a:xfrm>
            </p:grpSpPr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2760BB87-6CE5-4438-BB40-C35B4B3B96E8}"/>
                    </a:ext>
                  </a:extLst>
                </p:cNvPr>
                <p:cNvSpPr txBox="1"/>
                <p:nvPr/>
              </p:nvSpPr>
              <p:spPr>
                <a:xfrm>
                  <a:off x="7620873" y="3480855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10</a:t>
                  </a:r>
                </a:p>
              </p:txBody>
            </p:sp>
            <p:sp>
              <p:nvSpPr>
                <p:cNvPr id="359" name="Flowchart: Connector 358">
                  <a:extLst>
                    <a:ext uri="{FF2B5EF4-FFF2-40B4-BE49-F238E27FC236}">
                      <a16:creationId xmlns:a16="http://schemas.microsoft.com/office/drawing/2014/main" id="{FAB39375-D6C7-4307-8FC5-81E876EE0AEF}"/>
                    </a:ext>
                  </a:extLst>
                </p:cNvPr>
                <p:cNvSpPr/>
                <p:nvPr/>
              </p:nvSpPr>
              <p:spPr>
                <a:xfrm>
                  <a:off x="7527061" y="322724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312" name="Flowchart: Connector 311">
                <a:extLst>
                  <a:ext uri="{FF2B5EF4-FFF2-40B4-BE49-F238E27FC236}">
                    <a16:creationId xmlns:a16="http://schemas.microsoft.com/office/drawing/2014/main" id="{C33AAB1F-6ACF-40A7-8119-0A5363A7292C}"/>
                  </a:ext>
                </a:extLst>
              </p:cNvPr>
              <p:cNvSpPr/>
              <p:nvPr/>
            </p:nvSpPr>
            <p:spPr>
              <a:xfrm>
                <a:off x="8633613" y="3219003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313" name="Flowchart: Connector 312">
                <a:extLst>
                  <a:ext uri="{FF2B5EF4-FFF2-40B4-BE49-F238E27FC236}">
                    <a16:creationId xmlns:a16="http://schemas.microsoft.com/office/drawing/2014/main" id="{157E20BA-2593-4AA5-B5EE-6F6B8DA9C5FE}"/>
                  </a:ext>
                </a:extLst>
              </p:cNvPr>
              <p:cNvSpPr/>
              <p:nvPr/>
            </p:nvSpPr>
            <p:spPr>
              <a:xfrm>
                <a:off x="4203274" y="326684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254F48A7-41EF-426B-9524-2FDBCC8B9555}"/>
                  </a:ext>
                </a:extLst>
              </p:cNvPr>
              <p:cNvGrpSpPr/>
              <p:nvPr/>
            </p:nvGrpSpPr>
            <p:grpSpPr>
              <a:xfrm>
                <a:off x="5313957" y="4388199"/>
                <a:ext cx="457200" cy="471811"/>
                <a:chOff x="5313957" y="4388199"/>
                <a:chExt cx="457200" cy="471811"/>
              </a:xfrm>
            </p:grpSpPr>
            <p:sp>
              <p:nvSpPr>
                <p:cNvPr id="356" name="TextBox 355">
                  <a:extLst>
                    <a:ext uri="{FF2B5EF4-FFF2-40B4-BE49-F238E27FC236}">
                      <a16:creationId xmlns:a16="http://schemas.microsoft.com/office/drawing/2014/main" id="{DC26ACF1-54CC-48B2-AA74-69E3F0D24221}"/>
                    </a:ext>
                  </a:extLst>
                </p:cNvPr>
                <p:cNvSpPr txBox="1"/>
                <p:nvPr/>
              </p:nvSpPr>
              <p:spPr>
                <a:xfrm>
                  <a:off x="5424576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6</a:t>
                  </a:r>
                </a:p>
              </p:txBody>
            </p:sp>
            <p:sp>
              <p:nvSpPr>
                <p:cNvPr id="357" name="Flowchart: Connector 356">
                  <a:extLst>
                    <a:ext uri="{FF2B5EF4-FFF2-40B4-BE49-F238E27FC236}">
                      <a16:creationId xmlns:a16="http://schemas.microsoft.com/office/drawing/2014/main" id="{3B722290-45C8-4483-B412-E39643CB701F}"/>
                    </a:ext>
                  </a:extLst>
                </p:cNvPr>
                <p:cNvSpPr/>
                <p:nvPr/>
              </p:nvSpPr>
              <p:spPr>
                <a:xfrm>
                  <a:off x="5313957" y="438819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E95622CC-ED73-4DD4-8AB0-EC447AEA61AC}"/>
                  </a:ext>
                </a:extLst>
              </p:cNvPr>
              <p:cNvGrpSpPr/>
              <p:nvPr/>
            </p:nvGrpSpPr>
            <p:grpSpPr>
              <a:xfrm>
                <a:off x="6420509" y="4386184"/>
                <a:ext cx="457200" cy="473826"/>
                <a:chOff x="6420509" y="4386184"/>
                <a:chExt cx="457200" cy="473826"/>
              </a:xfrm>
            </p:grpSpPr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B792085E-94D0-4859-A5E0-B0841409335D}"/>
                    </a:ext>
                  </a:extLst>
                </p:cNvPr>
                <p:cNvSpPr txBox="1"/>
                <p:nvPr/>
              </p:nvSpPr>
              <p:spPr>
                <a:xfrm>
                  <a:off x="6531128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4</a:t>
                  </a:r>
                </a:p>
              </p:txBody>
            </p:sp>
            <p:sp>
              <p:nvSpPr>
                <p:cNvPr id="355" name="Flowchart: Connector 354">
                  <a:extLst>
                    <a:ext uri="{FF2B5EF4-FFF2-40B4-BE49-F238E27FC236}">
                      <a16:creationId xmlns:a16="http://schemas.microsoft.com/office/drawing/2014/main" id="{AD386C79-83B4-4C90-AFDC-49D5D797C4F9}"/>
                    </a:ext>
                  </a:extLst>
                </p:cNvPr>
                <p:cNvSpPr/>
                <p:nvPr/>
              </p:nvSpPr>
              <p:spPr>
                <a:xfrm>
                  <a:off x="6420509" y="438618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FC753A24-81AA-4FBF-AD52-CD3937138F8B}"/>
                  </a:ext>
                </a:extLst>
              </p:cNvPr>
              <p:cNvGrpSpPr/>
              <p:nvPr/>
            </p:nvGrpSpPr>
            <p:grpSpPr>
              <a:xfrm>
                <a:off x="8633613" y="4340361"/>
                <a:ext cx="457200" cy="468983"/>
                <a:chOff x="8633613" y="4340361"/>
                <a:chExt cx="457200" cy="468983"/>
              </a:xfrm>
            </p:grpSpPr>
            <p:sp>
              <p:nvSpPr>
                <p:cNvPr id="352" name="TextBox 351">
                  <a:extLst>
                    <a:ext uri="{FF2B5EF4-FFF2-40B4-BE49-F238E27FC236}">
                      <a16:creationId xmlns:a16="http://schemas.microsoft.com/office/drawing/2014/main" id="{36EE95B0-17FC-4E52-B06C-E01F882D3CB9}"/>
                    </a:ext>
                  </a:extLst>
                </p:cNvPr>
                <p:cNvSpPr txBox="1"/>
                <p:nvPr/>
              </p:nvSpPr>
              <p:spPr>
                <a:xfrm>
                  <a:off x="8728202" y="4593900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</a:t>
                  </a:r>
                </a:p>
              </p:txBody>
            </p:sp>
            <p:sp>
              <p:nvSpPr>
                <p:cNvPr id="353" name="Flowchart: Connector 352">
                  <a:extLst>
                    <a:ext uri="{FF2B5EF4-FFF2-40B4-BE49-F238E27FC236}">
                      <a16:creationId xmlns:a16="http://schemas.microsoft.com/office/drawing/2014/main" id="{9BDA566D-3DBA-4035-8580-B42CAEB90E9F}"/>
                    </a:ext>
                  </a:extLst>
                </p:cNvPr>
                <p:cNvSpPr/>
                <p:nvPr/>
              </p:nvSpPr>
              <p:spPr>
                <a:xfrm>
                  <a:off x="8633613" y="434036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317" name="Flowchart: Connector 316">
                <a:extLst>
                  <a:ext uri="{FF2B5EF4-FFF2-40B4-BE49-F238E27FC236}">
                    <a16:creationId xmlns:a16="http://schemas.microsoft.com/office/drawing/2014/main" id="{0D945F13-76D9-4EAA-8AC2-88286B3E9D0C}"/>
                  </a:ext>
                </a:extLst>
              </p:cNvPr>
              <p:cNvSpPr/>
              <p:nvPr/>
            </p:nvSpPr>
            <p:spPr>
              <a:xfrm>
                <a:off x="4203274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321" name="Straight Arrow Connector 320">
                <a:extLst>
                  <a:ext uri="{FF2B5EF4-FFF2-40B4-BE49-F238E27FC236}">
                    <a16:creationId xmlns:a16="http://schemas.microsoft.com/office/drawing/2014/main" id="{93146F5C-EC1B-4D61-8F7B-563B83CA0F68}"/>
                  </a:ext>
                </a:extLst>
              </p:cNvPr>
              <p:cNvCxnSpPr>
                <a:stCxn id="361" idx="4"/>
                <a:endCxn id="359" idx="0"/>
              </p:cNvCxnSpPr>
              <p:nvPr/>
            </p:nvCxnSpPr>
            <p:spPr>
              <a:xfrm>
                <a:off x="7755661" y="2605429"/>
                <a:ext cx="0" cy="621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Arrow Connector 321">
                <a:extLst>
                  <a:ext uri="{FF2B5EF4-FFF2-40B4-BE49-F238E27FC236}">
                    <a16:creationId xmlns:a16="http://schemas.microsoft.com/office/drawing/2014/main" id="{33FA4E55-5B03-46D8-BCC6-145E47C0531A}"/>
                  </a:ext>
                </a:extLst>
              </p:cNvPr>
              <p:cNvCxnSpPr>
                <a:stCxn id="361" idx="5"/>
                <a:endCxn id="312" idx="1"/>
              </p:cNvCxnSpPr>
              <p:nvPr/>
            </p:nvCxnSpPr>
            <p:spPr>
              <a:xfrm>
                <a:off x="7917306" y="2538474"/>
                <a:ext cx="783262" cy="74748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>
                <a:extLst>
                  <a:ext uri="{FF2B5EF4-FFF2-40B4-BE49-F238E27FC236}">
                    <a16:creationId xmlns:a16="http://schemas.microsoft.com/office/drawing/2014/main" id="{033DAA3E-7F54-4F9E-AFF0-7D61EA9F6087}"/>
                  </a:ext>
                </a:extLst>
              </p:cNvPr>
              <p:cNvCxnSpPr>
                <a:stCxn id="309" idx="6"/>
                <a:endCxn id="310" idx="2"/>
              </p:cNvCxnSpPr>
              <p:nvPr/>
            </p:nvCxnSpPr>
            <p:spPr>
              <a:xfrm flipV="1">
                <a:off x="5771157" y="3493426"/>
                <a:ext cx="649352" cy="20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>
                <a:extLst>
                  <a:ext uri="{FF2B5EF4-FFF2-40B4-BE49-F238E27FC236}">
                    <a16:creationId xmlns:a16="http://schemas.microsoft.com/office/drawing/2014/main" id="{DCE65595-AD0E-4495-8BAF-CA05C38634A7}"/>
                  </a:ext>
                </a:extLst>
              </p:cNvPr>
              <p:cNvCxnSpPr>
                <a:stCxn id="309" idx="4"/>
                <a:endCxn id="357" idx="0"/>
              </p:cNvCxnSpPr>
              <p:nvPr/>
            </p:nvCxnSpPr>
            <p:spPr>
              <a:xfrm>
                <a:off x="5542557" y="3724041"/>
                <a:ext cx="0" cy="664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nector: Curved 325">
                <a:extLst>
                  <a:ext uri="{FF2B5EF4-FFF2-40B4-BE49-F238E27FC236}">
                    <a16:creationId xmlns:a16="http://schemas.microsoft.com/office/drawing/2014/main" id="{E0F1F9EA-9FF1-4B4A-92B8-009FBC9CFDBB}"/>
                  </a:ext>
                </a:extLst>
              </p:cNvPr>
              <p:cNvCxnSpPr>
                <a:stCxn id="359" idx="1"/>
                <a:endCxn id="309" idx="7"/>
              </p:cNvCxnSpPr>
              <p:nvPr/>
            </p:nvCxnSpPr>
            <p:spPr>
              <a:xfrm rot="16200000" flipH="1" flipV="1">
                <a:off x="6629310" y="2369090"/>
                <a:ext cx="39597" cy="1889814"/>
              </a:xfrm>
              <a:prstGeom prst="curvedConnector3">
                <a:avLst>
                  <a:gd name="adj1" fmla="val -74640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Arrow Connector 327">
                <a:extLst>
                  <a:ext uri="{FF2B5EF4-FFF2-40B4-BE49-F238E27FC236}">
                    <a16:creationId xmlns:a16="http://schemas.microsoft.com/office/drawing/2014/main" id="{832FD77D-3958-440B-AA04-20D834B23972}"/>
                  </a:ext>
                </a:extLst>
              </p:cNvPr>
              <p:cNvCxnSpPr>
                <a:stCxn id="312" idx="4"/>
                <a:endCxn id="353" idx="0"/>
              </p:cNvCxnSpPr>
              <p:nvPr/>
            </p:nvCxnSpPr>
            <p:spPr>
              <a:xfrm>
                <a:off x="8862213" y="3676203"/>
                <a:ext cx="0" cy="664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>
                <a:extLst>
                  <a:ext uri="{FF2B5EF4-FFF2-40B4-BE49-F238E27FC236}">
                    <a16:creationId xmlns:a16="http://schemas.microsoft.com/office/drawing/2014/main" id="{86CA0564-525D-4648-85B5-B2598B7AEE94}"/>
                  </a:ext>
                </a:extLst>
              </p:cNvPr>
              <p:cNvCxnSpPr>
                <a:stCxn id="357" idx="6"/>
                <a:endCxn id="355" idx="2"/>
              </p:cNvCxnSpPr>
              <p:nvPr/>
            </p:nvCxnSpPr>
            <p:spPr>
              <a:xfrm flipV="1">
                <a:off x="5771157" y="4614784"/>
                <a:ext cx="649352" cy="20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nector: Curved 331">
                <a:extLst>
                  <a:ext uri="{FF2B5EF4-FFF2-40B4-BE49-F238E27FC236}">
                    <a16:creationId xmlns:a16="http://schemas.microsoft.com/office/drawing/2014/main" id="{F5F296E4-3CF3-404E-AF16-F274DC062C76}"/>
                  </a:ext>
                </a:extLst>
              </p:cNvPr>
              <p:cNvCxnSpPr>
                <a:stCxn id="355" idx="0"/>
                <a:endCxn id="365" idx="5"/>
              </p:cNvCxnSpPr>
              <p:nvPr/>
            </p:nvCxnSpPr>
            <p:spPr>
              <a:xfrm rot="16200000" flipV="1">
                <a:off x="5272600" y="3009674"/>
                <a:ext cx="1808113" cy="944907"/>
              </a:xfrm>
              <a:prstGeom prst="curvedConnector3">
                <a:avLst>
                  <a:gd name="adj1" fmla="val 3942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43D9F007-8C81-452A-BF53-821D81512EEE}"/>
                  </a:ext>
                </a:extLst>
              </p:cNvPr>
              <p:cNvSpPr txBox="1"/>
              <p:nvPr/>
            </p:nvSpPr>
            <p:spPr>
              <a:xfrm>
                <a:off x="5701468" y="262224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9CFDE057-5044-4AC4-9945-530453C4C197}"/>
                  </a:ext>
                </a:extLst>
              </p:cNvPr>
              <p:cNvSpPr txBox="1"/>
              <p:nvPr/>
            </p:nvSpPr>
            <p:spPr>
              <a:xfrm>
                <a:off x="6615356" y="269110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ED81049B-B30E-4EB9-B29A-A8DA38BCE815}"/>
                  </a:ext>
                </a:extLst>
              </p:cNvPr>
              <p:cNvSpPr txBox="1"/>
              <p:nvPr/>
            </p:nvSpPr>
            <p:spPr>
              <a:xfrm>
                <a:off x="7738483" y="272249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FB2B72E6-0118-4C50-B4DE-9CFEE4DD8640}"/>
                  </a:ext>
                </a:extLst>
              </p:cNvPr>
              <p:cNvSpPr txBox="1"/>
              <p:nvPr/>
            </p:nvSpPr>
            <p:spPr>
              <a:xfrm>
                <a:off x="8542565" y="30052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AB4762D0-71E1-4C49-B96C-D1DB269A6FD8}"/>
                  </a:ext>
                </a:extLst>
              </p:cNvPr>
              <p:cNvSpPr txBox="1"/>
              <p:nvPr/>
            </p:nvSpPr>
            <p:spPr>
              <a:xfrm>
                <a:off x="8840423" y="385758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0E843C3A-120E-407F-B6AC-A29E231D8E4F}"/>
                  </a:ext>
                </a:extLst>
              </p:cNvPr>
              <p:cNvSpPr txBox="1"/>
              <p:nvPr/>
            </p:nvSpPr>
            <p:spPr>
              <a:xfrm>
                <a:off x="6064594" y="3479211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45EA81AC-E546-41E4-B08D-188253FB7BA5}"/>
                  </a:ext>
                </a:extLst>
              </p:cNvPr>
              <p:cNvSpPr txBox="1"/>
              <p:nvPr/>
            </p:nvSpPr>
            <p:spPr>
              <a:xfrm>
                <a:off x="6199319" y="302449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E36AB65B-C4C7-49AC-B060-121404AE00EA}"/>
                  </a:ext>
                </a:extLst>
              </p:cNvPr>
              <p:cNvSpPr txBox="1"/>
              <p:nvPr/>
            </p:nvSpPr>
            <p:spPr>
              <a:xfrm>
                <a:off x="5524602" y="391366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16AA01F-2A8C-4FF2-9934-8781BE282030}"/>
                  </a:ext>
                </a:extLst>
              </p:cNvPr>
              <p:cNvSpPr txBox="1"/>
              <p:nvPr/>
            </p:nvSpPr>
            <p:spPr>
              <a:xfrm>
                <a:off x="5934804" y="459195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6C59D43-74F0-4023-8E2F-7DB8322EAF66}"/>
                </a:ext>
              </a:extLst>
            </p:cNvPr>
            <p:cNvGrpSpPr/>
            <p:nvPr/>
          </p:nvGrpSpPr>
          <p:grpSpPr>
            <a:xfrm>
              <a:off x="321739" y="273865"/>
              <a:ext cx="4887539" cy="2720022"/>
              <a:chOff x="321739" y="273865"/>
              <a:chExt cx="4887539" cy="2720022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56530F82-E6A1-40DC-A0B7-11E326E1EA9B}"/>
                  </a:ext>
                </a:extLst>
              </p:cNvPr>
              <p:cNvGrpSpPr/>
              <p:nvPr/>
            </p:nvGrpSpPr>
            <p:grpSpPr>
              <a:xfrm>
                <a:off x="1432422" y="321703"/>
                <a:ext cx="457200" cy="470939"/>
                <a:chOff x="5313957" y="2187826"/>
                <a:chExt cx="457200" cy="470939"/>
              </a:xfrm>
            </p:grpSpPr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1B3EB170-F7B4-45BF-91BC-06BB876E57AD}"/>
                    </a:ext>
                  </a:extLst>
                </p:cNvPr>
                <p:cNvSpPr txBox="1"/>
                <p:nvPr/>
              </p:nvSpPr>
              <p:spPr>
                <a:xfrm>
                  <a:off x="5369395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-12</a:t>
                  </a:r>
                </a:p>
              </p:txBody>
            </p:sp>
            <p:sp>
              <p:nvSpPr>
                <p:cNvPr id="303" name="Flowchart: Connector 302">
                  <a:extLst>
                    <a:ext uri="{FF2B5EF4-FFF2-40B4-BE49-F238E27FC236}">
                      <a16:creationId xmlns:a16="http://schemas.microsoft.com/office/drawing/2014/main" id="{6C023D7A-9555-468E-B7DA-073A0FDE4B27}"/>
                    </a:ext>
                  </a:extLst>
                </p:cNvPr>
                <p:cNvSpPr/>
                <p:nvPr/>
              </p:nvSpPr>
              <p:spPr>
                <a:xfrm>
                  <a:off x="5313957" y="2187826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9082AA6F-9836-49F3-A08A-478BABDCEC46}"/>
                  </a:ext>
                </a:extLst>
              </p:cNvPr>
              <p:cNvGrpSpPr/>
              <p:nvPr/>
            </p:nvGrpSpPr>
            <p:grpSpPr>
              <a:xfrm>
                <a:off x="2538974" y="319688"/>
                <a:ext cx="457200" cy="472954"/>
                <a:chOff x="6420509" y="2185811"/>
                <a:chExt cx="457200" cy="472954"/>
              </a:xfrm>
            </p:grpSpPr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F2A589AC-B40A-49D2-B22B-C0C91753626D}"/>
                    </a:ext>
                  </a:extLst>
                </p:cNvPr>
                <p:cNvSpPr txBox="1"/>
                <p:nvPr/>
              </p:nvSpPr>
              <p:spPr>
                <a:xfrm>
                  <a:off x="6480217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-16</a:t>
                  </a:r>
                </a:p>
              </p:txBody>
            </p:sp>
            <p:sp>
              <p:nvSpPr>
                <p:cNvPr id="301" name="Flowchart: Connector 300">
                  <a:extLst>
                    <a:ext uri="{FF2B5EF4-FFF2-40B4-BE49-F238E27FC236}">
                      <a16:creationId xmlns:a16="http://schemas.microsoft.com/office/drawing/2014/main" id="{5CB62F4F-4BAB-45A0-994A-C129949AC4ED}"/>
                    </a:ext>
                  </a:extLst>
                </p:cNvPr>
                <p:cNvSpPr/>
                <p:nvPr/>
              </p:nvSpPr>
              <p:spPr>
                <a:xfrm>
                  <a:off x="6420509" y="218581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B4E89235-1190-4D28-BD73-B0C7F7AC782A}"/>
                  </a:ext>
                </a:extLst>
              </p:cNvPr>
              <p:cNvGrpSpPr/>
              <p:nvPr/>
            </p:nvGrpSpPr>
            <p:grpSpPr>
              <a:xfrm>
                <a:off x="3645526" y="282106"/>
                <a:ext cx="457200" cy="468971"/>
                <a:chOff x="7527061" y="2148229"/>
                <a:chExt cx="457200" cy="468971"/>
              </a:xfrm>
            </p:grpSpPr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F35FE1E8-EF84-431C-892D-B98677400769}"/>
                    </a:ext>
                  </a:extLst>
                </p:cNvPr>
                <p:cNvSpPr txBox="1"/>
                <p:nvPr/>
              </p:nvSpPr>
              <p:spPr>
                <a:xfrm>
                  <a:off x="7643687" y="240175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9</a:t>
                  </a:r>
                </a:p>
              </p:txBody>
            </p:sp>
            <p:sp>
              <p:nvSpPr>
                <p:cNvPr id="299" name="Flowchart: Connector 298">
                  <a:extLst>
                    <a:ext uri="{FF2B5EF4-FFF2-40B4-BE49-F238E27FC236}">
                      <a16:creationId xmlns:a16="http://schemas.microsoft.com/office/drawing/2014/main" id="{03737DEF-DAE9-4C8E-BD46-5D530E3CD1D5}"/>
                    </a:ext>
                  </a:extLst>
                </p:cNvPr>
                <p:cNvSpPr/>
                <p:nvPr/>
              </p:nvSpPr>
              <p:spPr>
                <a:xfrm>
                  <a:off x="7527061" y="214822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E96E5E77-D4CC-493A-874B-DE4AA55FD7E4}"/>
                  </a:ext>
                </a:extLst>
              </p:cNvPr>
              <p:cNvSpPr/>
              <p:nvPr/>
            </p:nvSpPr>
            <p:spPr>
              <a:xfrm>
                <a:off x="4752078" y="273865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025CA714-D091-45CC-B48F-79F5C52108DE}"/>
                  </a:ext>
                </a:extLst>
              </p:cNvPr>
              <p:cNvSpPr/>
              <p:nvPr/>
            </p:nvSpPr>
            <p:spPr>
              <a:xfrm>
                <a:off x="1432422" y="140071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81CFB2E9-76FE-42A8-A73A-5EABCB957394}"/>
                  </a:ext>
                </a:extLst>
              </p:cNvPr>
              <p:cNvSpPr/>
              <p:nvPr/>
            </p:nvSpPr>
            <p:spPr>
              <a:xfrm>
                <a:off x="2538974" y="1398703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3BB9A436-7994-49B4-9F9E-127DE3ABFF34}"/>
                  </a:ext>
                </a:extLst>
              </p:cNvPr>
              <p:cNvGrpSpPr/>
              <p:nvPr/>
            </p:nvGrpSpPr>
            <p:grpSpPr>
              <a:xfrm>
                <a:off x="3645526" y="1361121"/>
                <a:ext cx="457200" cy="469055"/>
                <a:chOff x="7527061" y="3227244"/>
                <a:chExt cx="457200" cy="469055"/>
              </a:xfrm>
            </p:grpSpPr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455F01C8-114A-41F7-B31B-47F56B16B816}"/>
                    </a:ext>
                  </a:extLst>
                </p:cNvPr>
                <p:cNvSpPr txBox="1"/>
                <p:nvPr/>
              </p:nvSpPr>
              <p:spPr>
                <a:xfrm>
                  <a:off x="7620873" y="3480855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10</a:t>
                  </a:r>
                </a:p>
              </p:txBody>
            </p:sp>
            <p:sp>
              <p:nvSpPr>
                <p:cNvPr id="297" name="Flowchart: Connector 296">
                  <a:extLst>
                    <a:ext uri="{FF2B5EF4-FFF2-40B4-BE49-F238E27FC236}">
                      <a16:creationId xmlns:a16="http://schemas.microsoft.com/office/drawing/2014/main" id="{AF177F61-7ACB-434F-9A76-624370AFF027}"/>
                    </a:ext>
                  </a:extLst>
                </p:cNvPr>
                <p:cNvSpPr/>
                <p:nvPr/>
              </p:nvSpPr>
              <p:spPr>
                <a:xfrm>
                  <a:off x="7527061" y="322724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06BA1BB6-519F-452D-A99A-CC94069D5B3E}"/>
                  </a:ext>
                </a:extLst>
              </p:cNvPr>
              <p:cNvSpPr/>
              <p:nvPr/>
            </p:nvSpPr>
            <p:spPr>
              <a:xfrm>
                <a:off x="4752078" y="1352880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9DF1086D-897F-44A4-8F4B-163713362FB7}"/>
                  </a:ext>
                </a:extLst>
              </p:cNvPr>
              <p:cNvSpPr/>
              <p:nvPr/>
            </p:nvSpPr>
            <p:spPr>
              <a:xfrm>
                <a:off x="321739" y="140071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85F55BB7-862E-4989-8DE4-B5EA8C7DCFC1}"/>
                  </a:ext>
                </a:extLst>
              </p:cNvPr>
              <p:cNvGrpSpPr/>
              <p:nvPr/>
            </p:nvGrpSpPr>
            <p:grpSpPr>
              <a:xfrm>
                <a:off x="1432422" y="2522076"/>
                <a:ext cx="457200" cy="471811"/>
                <a:chOff x="5313957" y="4388199"/>
                <a:chExt cx="457200" cy="471811"/>
              </a:xfrm>
            </p:grpSpPr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4AB0DABF-8495-469D-8589-867B322B84AC}"/>
                    </a:ext>
                  </a:extLst>
                </p:cNvPr>
                <p:cNvSpPr txBox="1"/>
                <p:nvPr/>
              </p:nvSpPr>
              <p:spPr>
                <a:xfrm>
                  <a:off x="5424576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6</a:t>
                  </a:r>
                </a:p>
              </p:txBody>
            </p:sp>
            <p:sp>
              <p:nvSpPr>
                <p:cNvPr id="295" name="Flowchart: Connector 294">
                  <a:extLst>
                    <a:ext uri="{FF2B5EF4-FFF2-40B4-BE49-F238E27FC236}">
                      <a16:creationId xmlns:a16="http://schemas.microsoft.com/office/drawing/2014/main" id="{FC6B9AB4-E10F-4920-BF90-C627BFF1D59A}"/>
                    </a:ext>
                  </a:extLst>
                </p:cNvPr>
                <p:cNvSpPr/>
                <p:nvPr/>
              </p:nvSpPr>
              <p:spPr>
                <a:xfrm>
                  <a:off x="5313957" y="438819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9207D60C-5DB5-46B3-80A4-06F47C0A1516}"/>
                  </a:ext>
                </a:extLst>
              </p:cNvPr>
              <p:cNvGrpSpPr/>
              <p:nvPr/>
            </p:nvGrpSpPr>
            <p:grpSpPr>
              <a:xfrm>
                <a:off x="2538974" y="2520061"/>
                <a:ext cx="457200" cy="473826"/>
                <a:chOff x="6420509" y="4386184"/>
                <a:chExt cx="457200" cy="473826"/>
              </a:xfrm>
            </p:grpSpPr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E6B0C501-BB63-4756-9230-51729D488B51}"/>
                    </a:ext>
                  </a:extLst>
                </p:cNvPr>
                <p:cNvSpPr txBox="1"/>
                <p:nvPr/>
              </p:nvSpPr>
              <p:spPr>
                <a:xfrm>
                  <a:off x="6531128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4</a:t>
                  </a:r>
                </a:p>
              </p:txBody>
            </p:sp>
            <p:sp>
              <p:nvSpPr>
                <p:cNvPr id="293" name="Flowchart: Connector 292">
                  <a:extLst>
                    <a:ext uri="{FF2B5EF4-FFF2-40B4-BE49-F238E27FC236}">
                      <a16:creationId xmlns:a16="http://schemas.microsoft.com/office/drawing/2014/main" id="{C80E4F21-21D8-4B44-AA4F-EFE70F09E285}"/>
                    </a:ext>
                  </a:extLst>
                </p:cNvPr>
                <p:cNvSpPr/>
                <p:nvPr/>
              </p:nvSpPr>
              <p:spPr>
                <a:xfrm>
                  <a:off x="6420509" y="438618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F1D92337-4CD8-4231-8739-168CC9D2695E}"/>
                  </a:ext>
                </a:extLst>
              </p:cNvPr>
              <p:cNvGrpSpPr/>
              <p:nvPr/>
            </p:nvGrpSpPr>
            <p:grpSpPr>
              <a:xfrm>
                <a:off x="4752078" y="2474238"/>
                <a:ext cx="457200" cy="468983"/>
                <a:chOff x="8633613" y="4340361"/>
                <a:chExt cx="457200" cy="468983"/>
              </a:xfrm>
            </p:grpSpPr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CD3CECBE-72A8-454B-A34B-EE902B5BD8CD}"/>
                    </a:ext>
                  </a:extLst>
                </p:cNvPr>
                <p:cNvSpPr txBox="1"/>
                <p:nvPr/>
              </p:nvSpPr>
              <p:spPr>
                <a:xfrm>
                  <a:off x="8728202" y="4593900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</a:t>
                  </a:r>
                </a:p>
              </p:txBody>
            </p:sp>
            <p:sp>
              <p:nvSpPr>
                <p:cNvPr id="291" name="Flowchart: Connector 290">
                  <a:extLst>
                    <a:ext uri="{FF2B5EF4-FFF2-40B4-BE49-F238E27FC236}">
                      <a16:creationId xmlns:a16="http://schemas.microsoft.com/office/drawing/2014/main" id="{7CC32E1B-55A0-4EA8-B37A-287A0285CB75}"/>
                    </a:ext>
                  </a:extLst>
                </p:cNvPr>
                <p:cNvSpPr/>
                <p:nvPr/>
              </p:nvSpPr>
              <p:spPr>
                <a:xfrm>
                  <a:off x="8633613" y="434036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178" name="Flowchart: Connector 177">
                <a:extLst>
                  <a:ext uri="{FF2B5EF4-FFF2-40B4-BE49-F238E27FC236}">
                    <a16:creationId xmlns:a16="http://schemas.microsoft.com/office/drawing/2014/main" id="{5E79FE37-F842-4590-B42C-E07A63D34797}"/>
                  </a:ext>
                </a:extLst>
              </p:cNvPr>
              <p:cNvSpPr/>
              <p:nvPr/>
            </p:nvSpPr>
            <p:spPr>
              <a:xfrm>
                <a:off x="321739" y="252207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922EE83E-4B6E-4899-9AAB-4F23C8C95FB0}"/>
                  </a:ext>
                </a:extLst>
              </p:cNvPr>
              <p:cNvCxnSpPr>
                <a:cxnSpLocks/>
                <a:stCxn id="299" idx="4"/>
                <a:endCxn id="297" idx="0"/>
              </p:cNvCxnSpPr>
              <p:nvPr/>
            </p:nvCxnSpPr>
            <p:spPr>
              <a:xfrm>
                <a:off x="3874126" y="739306"/>
                <a:ext cx="0" cy="6218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D9705CA6-D5A3-42DE-80D1-6078C78C132A}"/>
                  </a:ext>
                </a:extLst>
              </p:cNvPr>
              <p:cNvCxnSpPr>
                <a:cxnSpLocks/>
                <a:stCxn id="299" idx="5"/>
                <a:endCxn id="173" idx="1"/>
              </p:cNvCxnSpPr>
              <p:nvPr/>
            </p:nvCxnSpPr>
            <p:spPr>
              <a:xfrm>
                <a:off x="4035771" y="672351"/>
                <a:ext cx="783262" cy="747484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237D2FB7-634B-44A1-B379-E59C81C5E503}"/>
                  </a:ext>
                </a:extLst>
              </p:cNvPr>
              <p:cNvCxnSpPr>
                <a:cxnSpLocks/>
                <a:stCxn id="170" idx="4"/>
                <a:endCxn id="295" idx="0"/>
              </p:cNvCxnSpPr>
              <p:nvPr/>
            </p:nvCxnSpPr>
            <p:spPr>
              <a:xfrm>
                <a:off x="1661022" y="1857918"/>
                <a:ext cx="0" cy="66415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C33D998D-D755-4CA9-A3D0-B7FA263D5D32}"/>
                  </a:ext>
                </a:extLst>
              </p:cNvPr>
              <p:cNvCxnSpPr>
                <a:cxnSpLocks/>
                <a:stCxn id="171" idx="0"/>
                <a:endCxn id="301" idx="4"/>
              </p:cNvCxnSpPr>
              <p:nvPr/>
            </p:nvCxnSpPr>
            <p:spPr>
              <a:xfrm flipV="1">
                <a:off x="2767574" y="776888"/>
                <a:ext cx="0" cy="6218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or: Curved 202">
                <a:extLst>
                  <a:ext uri="{FF2B5EF4-FFF2-40B4-BE49-F238E27FC236}">
                    <a16:creationId xmlns:a16="http://schemas.microsoft.com/office/drawing/2014/main" id="{1F02FF32-1290-448F-BFD9-C67140128EEC}"/>
                  </a:ext>
                </a:extLst>
              </p:cNvPr>
              <p:cNvCxnSpPr>
                <a:cxnSpLocks/>
                <a:stCxn id="297" idx="1"/>
                <a:endCxn id="170" idx="7"/>
              </p:cNvCxnSpPr>
              <p:nvPr/>
            </p:nvCxnSpPr>
            <p:spPr>
              <a:xfrm rot="16200000" flipH="1" flipV="1">
                <a:off x="2747775" y="502967"/>
                <a:ext cx="39597" cy="1889814"/>
              </a:xfrm>
              <a:prstGeom prst="curvedConnector3">
                <a:avLst>
                  <a:gd name="adj1" fmla="val -746408"/>
                </a:avLst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68754783-C4A0-4462-9BF0-4FDC5F62EF4C}"/>
                  </a:ext>
                </a:extLst>
              </p:cNvPr>
              <p:cNvCxnSpPr>
                <a:cxnSpLocks/>
                <a:stCxn id="173" idx="4"/>
                <a:endCxn id="291" idx="0"/>
              </p:cNvCxnSpPr>
              <p:nvPr/>
            </p:nvCxnSpPr>
            <p:spPr>
              <a:xfrm>
                <a:off x="4980678" y="1810080"/>
                <a:ext cx="0" cy="66415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BBB790F3-3797-439F-8F66-163257161E02}"/>
                  </a:ext>
                </a:extLst>
              </p:cNvPr>
              <p:cNvCxnSpPr>
                <a:cxnSpLocks/>
                <a:stCxn id="295" idx="6"/>
                <a:endCxn id="293" idx="2"/>
              </p:cNvCxnSpPr>
              <p:nvPr/>
            </p:nvCxnSpPr>
            <p:spPr>
              <a:xfrm flipV="1">
                <a:off x="1889622" y="2748661"/>
                <a:ext cx="649352" cy="20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nector: Curved 215">
                <a:extLst>
                  <a:ext uri="{FF2B5EF4-FFF2-40B4-BE49-F238E27FC236}">
                    <a16:creationId xmlns:a16="http://schemas.microsoft.com/office/drawing/2014/main" id="{94D75856-77F4-401F-975E-9E46080222D8}"/>
                  </a:ext>
                </a:extLst>
              </p:cNvPr>
              <p:cNvCxnSpPr>
                <a:cxnSpLocks/>
                <a:stCxn id="293" idx="0"/>
                <a:endCxn id="303" idx="5"/>
              </p:cNvCxnSpPr>
              <p:nvPr/>
            </p:nvCxnSpPr>
            <p:spPr>
              <a:xfrm rot="16200000" flipV="1">
                <a:off x="1391065" y="1143551"/>
                <a:ext cx="1808113" cy="944907"/>
              </a:xfrm>
              <a:prstGeom prst="curvedConnector3">
                <a:avLst>
                  <a:gd name="adj1" fmla="val 39426"/>
                </a:avLst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E8BD97B1-2EB3-48A6-8B5D-31C74EDD37B0}"/>
                  </a:ext>
                </a:extLst>
              </p:cNvPr>
              <p:cNvSpPr txBox="1"/>
              <p:nvPr/>
            </p:nvSpPr>
            <p:spPr>
              <a:xfrm>
                <a:off x="1559675" y="773023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12</a:t>
                </a: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E8304E6F-E4CE-4880-9257-30E46AE225A5}"/>
                  </a:ext>
                </a:extLst>
              </p:cNvPr>
              <p:cNvSpPr txBox="1"/>
              <p:nvPr/>
            </p:nvSpPr>
            <p:spPr>
              <a:xfrm>
                <a:off x="2733821" y="82498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CCC6BE2C-E9CF-4036-838F-F909326AB0E2}"/>
                  </a:ext>
                </a:extLst>
              </p:cNvPr>
              <p:cNvSpPr txBox="1"/>
              <p:nvPr/>
            </p:nvSpPr>
            <p:spPr>
              <a:xfrm>
                <a:off x="3645527" y="86822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2E2512A1-8496-4E75-AE14-9C7DF7769BD9}"/>
                  </a:ext>
                </a:extLst>
              </p:cNvPr>
              <p:cNvSpPr txBox="1"/>
              <p:nvPr/>
            </p:nvSpPr>
            <p:spPr>
              <a:xfrm>
                <a:off x="4327205" y="106850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92C3D235-C1E1-4FC4-B2D8-82D11A1A89FD}"/>
                  </a:ext>
                </a:extLst>
              </p:cNvPr>
              <p:cNvSpPr txBox="1"/>
              <p:nvPr/>
            </p:nvSpPr>
            <p:spPr>
              <a:xfrm>
                <a:off x="4756910" y="199769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B35E1789-6AAA-407B-B450-1943663A9BD5}"/>
                  </a:ext>
                </a:extLst>
              </p:cNvPr>
              <p:cNvSpPr txBox="1"/>
              <p:nvPr/>
            </p:nvSpPr>
            <p:spPr>
              <a:xfrm>
                <a:off x="2262020" y="933392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18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CCCAEEB1-FAAE-42D2-AE7C-9115F1834AE0}"/>
                  </a:ext>
                </a:extLst>
              </p:cNvPr>
              <p:cNvSpPr txBox="1"/>
              <p:nvPr/>
            </p:nvSpPr>
            <p:spPr>
              <a:xfrm>
                <a:off x="1417846" y="204544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2669B044-47D1-4520-9311-DEDEB59BCB31}"/>
                  </a:ext>
                </a:extLst>
              </p:cNvPr>
              <p:cNvSpPr txBox="1"/>
              <p:nvPr/>
            </p:nvSpPr>
            <p:spPr>
              <a:xfrm>
                <a:off x="2044053" y="251706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8</a:t>
                </a:r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8315107-90D6-458D-91C3-B068050B2FDA}"/>
                </a:ext>
              </a:extLst>
            </p:cNvPr>
            <p:cNvSpPr txBox="1"/>
            <p:nvPr/>
          </p:nvSpPr>
          <p:spPr>
            <a:xfrm>
              <a:off x="4337609" y="77904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08DAFB4-C27A-4D87-920D-F5FF9492F39E}"/>
                </a:ext>
              </a:extLst>
            </p:cNvPr>
            <p:cNvSpPr txBox="1"/>
            <p:nvPr/>
          </p:nvSpPr>
          <p:spPr>
            <a:xfrm>
              <a:off x="2530911" y="82062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2696825-BA02-48D2-AFB4-4270F5B938AD}"/>
                </a:ext>
              </a:extLst>
            </p:cNvPr>
            <p:cNvSpPr txBox="1"/>
            <p:nvPr/>
          </p:nvSpPr>
          <p:spPr>
            <a:xfrm>
              <a:off x="2145603" y="141983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16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7667C4-2898-47AC-AA84-8A22F714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3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CF8AEA80-8B3F-4CA4-B9A0-800C8527CC1F}"/>
              </a:ext>
            </a:extLst>
          </p:cNvPr>
          <p:cNvSpPr txBox="1"/>
          <p:nvPr/>
        </p:nvSpPr>
        <p:spPr>
          <a:xfrm>
            <a:off x="5695944" y="189682"/>
            <a:ext cx="145130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X010A = 09 = b1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X0A02 = 12 = -b2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X0A03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X040A = 10 = b4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X0A05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X0A06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X0A07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X0A08 = 16 = -b8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X0A09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X1012 = 06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X0A11 = 01 = -b11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X120A = 06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X130A = 04 = b13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1F4C15-6827-441F-BB67-EC2788FE9610}"/>
              </a:ext>
            </a:extLst>
          </p:cNvPr>
          <p:cNvSpPr txBox="1"/>
          <p:nvPr/>
        </p:nvSpPr>
        <p:spPr>
          <a:xfrm>
            <a:off x="5695944" y="1436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Current flow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C79F682-10A0-4D22-AA3A-A9D5DB18BA63}"/>
              </a:ext>
            </a:extLst>
          </p:cNvPr>
          <p:cNvSpPr txBox="1"/>
          <p:nvPr/>
        </p:nvSpPr>
        <p:spPr>
          <a:xfrm>
            <a:off x="272073" y="4324694"/>
            <a:ext cx="49372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Iteration II – Step 1: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Find (w1 –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) with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= 0 (arbitrarily) using basic links and   </a:t>
            </a:r>
            <a:r>
              <a:rPr lang="en-US" sz="900" dirty="0" err="1">
                <a:latin typeface="Consolas" panose="020B0609020204030204" pitchFamily="49" charset="0"/>
              </a:rPr>
              <a:t>wi-wj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Cij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w01 –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C010A = 1; </a:t>
            </a:r>
            <a:r>
              <a:rPr lang="en-US" sz="900" u="sng" dirty="0">
                <a:latin typeface="Consolas" panose="020B0609020204030204" pitchFamily="49" charset="0"/>
              </a:rPr>
              <a:t>w01 = 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w02 = C0A02 = 1; w02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w03 = C0A03 = 1; w03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w04 – w0A = C040A = 1; </a:t>
            </a:r>
            <a:r>
              <a:rPr lang="en-US" sz="900" u="sng" dirty="0">
                <a:latin typeface="Consolas" panose="020B0609020204030204" pitchFamily="49" charset="0"/>
              </a:rPr>
              <a:t>w04 = 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w05 = C0A05 = 1; w05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w06 = C0A06 = 1; w06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w07 = C0A07 = 1; w07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w08 = C0A08 = 1; w08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w09 = C0A09 = 1; w09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w10 – w12 = C1012 = 0; w10 – 1 = 0; </a:t>
            </a:r>
            <a:r>
              <a:rPr lang="en-US" sz="900" u="sng" dirty="0">
                <a:latin typeface="Consolas" panose="020B0609020204030204" pitchFamily="49" charset="0"/>
              </a:rPr>
              <a:t>w10 = 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w11 = C0A11 = 1; w11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w12 -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C120A = 1; </a:t>
            </a:r>
            <a:r>
              <a:rPr lang="en-US" sz="900" u="sng" dirty="0">
                <a:latin typeface="Consolas" panose="020B0609020204030204" pitchFamily="49" charset="0"/>
              </a:rPr>
              <a:t>w12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w13 –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C130A = 1; </a:t>
            </a:r>
            <a:r>
              <a:rPr lang="en-US" sz="900" u="sng" dirty="0">
                <a:latin typeface="Consolas" panose="020B0609020204030204" pitchFamily="49" charset="0"/>
              </a:rPr>
              <a:t>w13 = 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C5F17D-3F32-4A25-88BA-844E60928180}"/>
              </a:ext>
            </a:extLst>
          </p:cNvPr>
          <p:cNvSpPr txBox="1"/>
          <p:nvPr/>
        </p:nvSpPr>
        <p:spPr>
          <a:xfrm>
            <a:off x="5695944" y="2572861"/>
            <a:ext cx="33744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2: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non-basic variable should be added to the basic group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X0104: w01 – w04 – C0104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X0112: w01 – w12 – C0112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X0205: w02 – w05 – C0205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X0206: w02 – w06 – C0206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X0308: w03 – w08 – C0308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X0405: w04 – w05 – C0405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X0503: w05 – w03 – C0503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X0506: w05 – w06 – C0506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X0510: w05 – w10 – C0510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X0604: w06 – w04 – C0604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X0802: w08 – w02 – C0802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X1009: w10 – w09 – C1009 = 1 – (-1) = 2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X1012: w10 – w12 – C1012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X1013: w10 – w13 – C1013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X1207: w12 – w07 – C1207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X1211: w12 – w11 – C1211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X1302: w13 – w02 – C1302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X1304: w13 – w04 – C1304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X1305: w13 – w05 – C1305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X1308: w13 – w08 – C1308 = 1 – (-1) =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95CC74A-31EC-4FB3-8CFF-0CF878DBB251}"/>
              </a:ext>
            </a:extLst>
          </p:cNvPr>
          <p:cNvSpPr txBox="1"/>
          <p:nvPr/>
        </p:nvSpPr>
        <p:spPr>
          <a:xfrm>
            <a:off x="9142643" y="3105895"/>
            <a:ext cx="29825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Need to break tie for X0405, X1009, X1207, X1211, X1302, X1305, and X1308 using original cost value.  Pick least cost.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X0405 =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X1009 = 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X1207 = 5</a:t>
            </a:r>
          </a:p>
          <a:p>
            <a:r>
              <a:rPr lang="en-US" sz="900" dirty="0">
                <a:solidFill>
                  <a:schemeClr val="accent2"/>
                </a:solidFill>
                <a:latin typeface="Consolas" panose="020B0609020204030204" pitchFamily="49" charset="0"/>
              </a:rPr>
              <a:t>X1211 = 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X1302 =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X1305 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X1308 = 8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strike="sngStrike" dirty="0">
                <a:latin typeface="Consolas" panose="020B0609020204030204" pitchFamily="49" charset="0"/>
              </a:rPr>
              <a:t>Need to break tie for X0112, X0405, and X1302 by picking first occurrence.</a:t>
            </a:r>
          </a:p>
          <a:p>
            <a:endParaRPr lang="en-US" sz="900" strike="sngStrike" dirty="0">
              <a:latin typeface="Consolas" panose="020B0609020204030204" pitchFamily="49" charset="0"/>
            </a:endParaRPr>
          </a:p>
          <a:p>
            <a:r>
              <a:rPr lang="en-US" sz="900" strike="sngStrike" dirty="0">
                <a:latin typeface="Consolas" panose="020B0609020204030204" pitchFamily="49" charset="0"/>
              </a:rPr>
              <a:t>X0112 = 5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X0405 = 5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X1302 = 5</a:t>
            </a:r>
          </a:p>
          <a:p>
            <a:endParaRPr lang="en-US" sz="900" strike="sngStrike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Pick X1211 to add to basic group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0E3A8FF-3A66-443F-B4CB-63F8B24046C0}"/>
              </a:ext>
            </a:extLst>
          </p:cNvPr>
          <p:cNvGrpSpPr/>
          <p:nvPr/>
        </p:nvGrpSpPr>
        <p:grpSpPr>
          <a:xfrm>
            <a:off x="321739" y="273865"/>
            <a:ext cx="5066157" cy="3790714"/>
            <a:chOff x="321739" y="273865"/>
            <a:chExt cx="5066157" cy="379071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0BB00E8-A4E1-4C77-8D9A-61EEB6DC214F}"/>
                </a:ext>
              </a:extLst>
            </p:cNvPr>
            <p:cNvSpPr txBox="1"/>
            <p:nvPr/>
          </p:nvSpPr>
          <p:spPr>
            <a:xfrm>
              <a:off x="686121" y="11446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B04105E-0B03-4A2C-9B07-EC73696841BC}"/>
                </a:ext>
              </a:extLst>
            </p:cNvPr>
            <p:cNvGrpSpPr/>
            <p:nvPr/>
          </p:nvGrpSpPr>
          <p:grpSpPr>
            <a:xfrm>
              <a:off x="1432422" y="321703"/>
              <a:ext cx="457200" cy="470939"/>
              <a:chOff x="5313957" y="2187826"/>
              <a:chExt cx="457200" cy="470939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D05DE6FC-DF6D-413A-A7BA-A9F2A3B72CDC}"/>
                  </a:ext>
                </a:extLst>
              </p:cNvPr>
              <p:cNvSpPr txBox="1"/>
              <p:nvPr/>
            </p:nvSpPr>
            <p:spPr>
              <a:xfrm>
                <a:off x="5369395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-12</a:t>
                </a:r>
              </a:p>
            </p:txBody>
          </p:sp>
          <p:sp>
            <p:nvSpPr>
              <p:cNvPr id="220" name="Flowchart: Connector 219">
                <a:extLst>
                  <a:ext uri="{FF2B5EF4-FFF2-40B4-BE49-F238E27FC236}">
                    <a16:creationId xmlns:a16="http://schemas.microsoft.com/office/drawing/2014/main" id="{FC154BC0-EA5F-4207-9856-73CDE8A8EF2C}"/>
                  </a:ext>
                </a:extLst>
              </p:cNvPr>
              <p:cNvSpPr/>
              <p:nvPr/>
            </p:nvSpPr>
            <p:spPr>
              <a:xfrm>
                <a:off x="5313957" y="2187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98E7F5D-0B75-4A9B-9E7F-D83FFD2E52A9}"/>
                </a:ext>
              </a:extLst>
            </p:cNvPr>
            <p:cNvGrpSpPr/>
            <p:nvPr/>
          </p:nvGrpSpPr>
          <p:grpSpPr>
            <a:xfrm>
              <a:off x="2538974" y="319688"/>
              <a:ext cx="457200" cy="472954"/>
              <a:chOff x="6420509" y="2185811"/>
              <a:chExt cx="457200" cy="472954"/>
            </a:xfrm>
          </p:grpSpPr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C787D054-3827-4494-90A6-7FAAF1AADDAC}"/>
                  </a:ext>
                </a:extLst>
              </p:cNvPr>
              <p:cNvSpPr txBox="1"/>
              <p:nvPr/>
            </p:nvSpPr>
            <p:spPr>
              <a:xfrm>
                <a:off x="6480217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-16</a:t>
                </a:r>
              </a:p>
            </p:txBody>
          </p:sp>
          <p:sp>
            <p:nvSpPr>
              <p:cNvPr id="218" name="Flowchart: Connector 217">
                <a:extLst>
                  <a:ext uri="{FF2B5EF4-FFF2-40B4-BE49-F238E27FC236}">
                    <a16:creationId xmlns:a16="http://schemas.microsoft.com/office/drawing/2014/main" id="{462432F7-88B7-4E26-8851-6A5E9279689F}"/>
                  </a:ext>
                </a:extLst>
              </p:cNvPr>
              <p:cNvSpPr/>
              <p:nvPr/>
            </p:nvSpPr>
            <p:spPr>
              <a:xfrm>
                <a:off x="6420509" y="218581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BC6DB87-A8B0-475B-8DF6-C6E67C420F2A}"/>
                </a:ext>
              </a:extLst>
            </p:cNvPr>
            <p:cNvGrpSpPr/>
            <p:nvPr/>
          </p:nvGrpSpPr>
          <p:grpSpPr>
            <a:xfrm>
              <a:off x="3645526" y="282106"/>
              <a:ext cx="457200" cy="468971"/>
              <a:chOff x="7527061" y="2148229"/>
              <a:chExt cx="457200" cy="468971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903ADC0B-E44E-4F26-A247-9485B9733E88}"/>
                  </a:ext>
                </a:extLst>
              </p:cNvPr>
              <p:cNvSpPr txBox="1"/>
              <p:nvPr/>
            </p:nvSpPr>
            <p:spPr>
              <a:xfrm>
                <a:off x="7643687" y="240175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  <p:sp>
            <p:nvSpPr>
              <p:cNvPr id="216" name="Flowchart: Connector 215">
                <a:extLst>
                  <a:ext uri="{FF2B5EF4-FFF2-40B4-BE49-F238E27FC236}">
                    <a16:creationId xmlns:a16="http://schemas.microsoft.com/office/drawing/2014/main" id="{678A7005-F0CF-4142-8176-D604028575B4}"/>
                  </a:ext>
                </a:extLst>
              </p:cNvPr>
              <p:cNvSpPr/>
              <p:nvPr/>
            </p:nvSpPr>
            <p:spPr>
              <a:xfrm>
                <a:off x="7527061" y="214822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CE93B561-EA7B-4A39-8944-71C1F766461A}"/>
                </a:ext>
              </a:extLst>
            </p:cNvPr>
            <p:cNvSpPr/>
            <p:nvPr/>
          </p:nvSpPr>
          <p:spPr>
            <a:xfrm>
              <a:off x="4752078" y="2738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556ED6D4-904D-4FBC-B8B5-F8E1FEA41198}"/>
                </a:ext>
              </a:extLst>
            </p:cNvPr>
            <p:cNvSpPr/>
            <p:nvPr/>
          </p:nvSpPr>
          <p:spPr>
            <a:xfrm>
              <a:off x="1432422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37E1AAD5-B2D7-405A-87FC-96516D530168}"/>
                </a:ext>
              </a:extLst>
            </p:cNvPr>
            <p:cNvSpPr/>
            <p:nvPr/>
          </p:nvSpPr>
          <p:spPr>
            <a:xfrm>
              <a:off x="2538974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69FC40F-D814-48E8-9452-11C1F4651136}"/>
                </a:ext>
              </a:extLst>
            </p:cNvPr>
            <p:cNvGrpSpPr/>
            <p:nvPr/>
          </p:nvGrpSpPr>
          <p:grpSpPr>
            <a:xfrm>
              <a:off x="3645526" y="1361121"/>
              <a:ext cx="457200" cy="469055"/>
              <a:chOff x="7527061" y="3227244"/>
              <a:chExt cx="457200" cy="469055"/>
            </a:xfrm>
          </p:grpSpPr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3B00A13D-9093-4BA0-8895-3859E75F2758}"/>
                  </a:ext>
                </a:extLst>
              </p:cNvPr>
              <p:cNvSpPr txBox="1"/>
              <p:nvPr/>
            </p:nvSpPr>
            <p:spPr>
              <a:xfrm>
                <a:off x="7620873" y="3480855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  <p:sp>
            <p:nvSpPr>
              <p:cNvPr id="214" name="Flowchart: Connector 213">
                <a:extLst>
                  <a:ext uri="{FF2B5EF4-FFF2-40B4-BE49-F238E27FC236}">
                    <a16:creationId xmlns:a16="http://schemas.microsoft.com/office/drawing/2014/main" id="{97D29CD4-37CE-4BE4-8B5E-0A375928739B}"/>
                  </a:ext>
                </a:extLst>
              </p:cNvPr>
              <p:cNvSpPr/>
              <p:nvPr/>
            </p:nvSpPr>
            <p:spPr>
              <a:xfrm>
                <a:off x="7527061" y="322724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03E5C1E4-6B82-4A55-A342-32B32D0DABDF}"/>
                </a:ext>
              </a:extLst>
            </p:cNvPr>
            <p:cNvSpPr/>
            <p:nvPr/>
          </p:nvSpPr>
          <p:spPr>
            <a:xfrm>
              <a:off x="4752078" y="135288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AD5223FD-9E9E-490E-A523-4CE97B1B212A}"/>
                </a:ext>
              </a:extLst>
            </p:cNvPr>
            <p:cNvSpPr/>
            <p:nvPr/>
          </p:nvSpPr>
          <p:spPr>
            <a:xfrm>
              <a:off x="321739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9CDFE7B8-595C-4793-9C58-91C8207F86CE}"/>
                </a:ext>
              </a:extLst>
            </p:cNvPr>
            <p:cNvGrpSpPr/>
            <p:nvPr/>
          </p:nvGrpSpPr>
          <p:grpSpPr>
            <a:xfrm>
              <a:off x="1432422" y="2522076"/>
              <a:ext cx="457200" cy="471811"/>
              <a:chOff x="5313957" y="4388199"/>
              <a:chExt cx="457200" cy="471811"/>
            </a:xfrm>
          </p:grpSpPr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2995A23D-64DA-4004-8C37-8D8BA2C4E19A}"/>
                  </a:ext>
                </a:extLst>
              </p:cNvPr>
              <p:cNvSpPr txBox="1"/>
              <p:nvPr/>
            </p:nvSpPr>
            <p:spPr>
              <a:xfrm>
                <a:off x="5424576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  <p:sp>
            <p:nvSpPr>
              <p:cNvPr id="212" name="Flowchart: Connector 211">
                <a:extLst>
                  <a:ext uri="{FF2B5EF4-FFF2-40B4-BE49-F238E27FC236}">
                    <a16:creationId xmlns:a16="http://schemas.microsoft.com/office/drawing/2014/main" id="{72C2C5EA-702B-487E-BA10-0FBFFF180206}"/>
                  </a:ext>
                </a:extLst>
              </p:cNvPr>
              <p:cNvSpPr/>
              <p:nvPr/>
            </p:nvSpPr>
            <p:spPr>
              <a:xfrm>
                <a:off x="5313957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5AC307B-74F4-4BF8-A461-BBFE4ADEBBA9}"/>
                </a:ext>
              </a:extLst>
            </p:cNvPr>
            <p:cNvGrpSpPr/>
            <p:nvPr/>
          </p:nvGrpSpPr>
          <p:grpSpPr>
            <a:xfrm>
              <a:off x="2538974" y="2520061"/>
              <a:ext cx="457200" cy="473826"/>
              <a:chOff x="6420509" y="4386184"/>
              <a:chExt cx="457200" cy="473826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33AF089-63B7-4CAD-8181-A4AD929A6773}"/>
                  </a:ext>
                </a:extLst>
              </p:cNvPr>
              <p:cNvSpPr txBox="1"/>
              <p:nvPr/>
            </p:nvSpPr>
            <p:spPr>
              <a:xfrm>
                <a:off x="6531128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  <p:sp>
            <p:nvSpPr>
              <p:cNvPr id="210" name="Flowchart: Connector 209">
                <a:extLst>
                  <a:ext uri="{FF2B5EF4-FFF2-40B4-BE49-F238E27FC236}">
                    <a16:creationId xmlns:a16="http://schemas.microsoft.com/office/drawing/2014/main" id="{3BC7DB13-6126-48E5-95F4-96962E0A462C}"/>
                  </a:ext>
                </a:extLst>
              </p:cNvPr>
              <p:cNvSpPr/>
              <p:nvPr/>
            </p:nvSpPr>
            <p:spPr>
              <a:xfrm>
                <a:off x="6420509" y="438618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8DCC256-9233-435D-AFCD-3BF6F7CDBB41}"/>
                </a:ext>
              </a:extLst>
            </p:cNvPr>
            <p:cNvGrpSpPr/>
            <p:nvPr/>
          </p:nvGrpSpPr>
          <p:grpSpPr>
            <a:xfrm>
              <a:off x="4752078" y="2474238"/>
              <a:ext cx="457200" cy="468983"/>
              <a:chOff x="8633613" y="4340361"/>
              <a:chExt cx="457200" cy="468983"/>
            </a:xfrm>
          </p:grpSpPr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4842884F-CC01-43E8-AED0-F116A6D001B3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680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</a:t>
                </a:r>
              </a:p>
            </p:txBody>
          </p:sp>
          <p:sp>
            <p:nvSpPr>
              <p:cNvPr id="208" name="Flowchart: Connector 207">
                <a:extLst>
                  <a:ext uri="{FF2B5EF4-FFF2-40B4-BE49-F238E27FC236}">
                    <a16:creationId xmlns:a16="http://schemas.microsoft.com/office/drawing/2014/main" id="{9CDE1FBC-E4CD-491A-9EC6-D41801D89E48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CF19B43C-B95B-4EB3-AC07-39E8CC91150C}"/>
                </a:ext>
              </a:extLst>
            </p:cNvPr>
            <p:cNvSpPr/>
            <p:nvPr/>
          </p:nvSpPr>
          <p:spPr>
            <a:xfrm>
              <a:off x="321739" y="2522076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1506836-4A95-4AA1-BF70-23849130BA8C}"/>
                </a:ext>
              </a:extLst>
            </p:cNvPr>
            <p:cNvCxnSpPr>
              <a:stCxn id="220" idx="3"/>
              <a:endCxn id="113" idx="7"/>
            </p:cNvCxnSpPr>
            <p:nvPr/>
          </p:nvCxnSpPr>
          <p:spPr>
            <a:xfrm flipH="1">
              <a:off x="711984" y="711948"/>
              <a:ext cx="787393" cy="75572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285B0F9C-5D4B-4F2C-A4B2-FA135BC17A9E}"/>
                </a:ext>
              </a:extLst>
            </p:cNvPr>
            <p:cNvCxnSpPr>
              <a:stCxn id="220" idx="4"/>
              <a:endCxn id="105" idx="0"/>
            </p:cNvCxnSpPr>
            <p:nvPr/>
          </p:nvCxnSpPr>
          <p:spPr>
            <a:xfrm>
              <a:off x="1661022" y="778903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41D35FB3-90DA-46AF-8112-4958FF33183C}"/>
                </a:ext>
              </a:extLst>
            </p:cNvPr>
            <p:cNvCxnSpPr>
              <a:stCxn id="218" idx="2"/>
              <a:endCxn id="220" idx="6"/>
            </p:cNvCxnSpPr>
            <p:nvPr/>
          </p:nvCxnSpPr>
          <p:spPr>
            <a:xfrm flipH="1">
              <a:off x="1889622" y="548288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E5F6DEB-879F-4546-A9C0-571FDA8DA7B8}"/>
                </a:ext>
              </a:extLst>
            </p:cNvPr>
            <p:cNvCxnSpPr>
              <a:stCxn id="216" idx="4"/>
              <a:endCxn id="214" idx="0"/>
            </p:cNvCxnSpPr>
            <p:nvPr/>
          </p:nvCxnSpPr>
          <p:spPr>
            <a:xfrm>
              <a:off x="3874126" y="739306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B38F778A-4A62-4C14-8C63-7D00D92F832B}"/>
                </a:ext>
              </a:extLst>
            </p:cNvPr>
            <p:cNvCxnSpPr>
              <a:stCxn id="216" idx="5"/>
              <a:endCxn id="111" idx="1"/>
            </p:cNvCxnSpPr>
            <p:nvPr/>
          </p:nvCxnSpPr>
          <p:spPr>
            <a:xfrm>
              <a:off x="4035771" y="672351"/>
              <a:ext cx="783262" cy="74748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Curved 148">
              <a:extLst>
                <a:ext uri="{FF2B5EF4-FFF2-40B4-BE49-F238E27FC236}">
                  <a16:creationId xmlns:a16="http://schemas.microsoft.com/office/drawing/2014/main" id="{00FFB768-D1E8-427A-B6BC-D7EAE8DF24CD}"/>
                </a:ext>
              </a:extLst>
            </p:cNvPr>
            <p:cNvCxnSpPr>
              <a:stCxn id="113" idx="5"/>
              <a:endCxn id="214" idx="3"/>
            </p:cNvCxnSpPr>
            <p:nvPr/>
          </p:nvCxnSpPr>
          <p:spPr>
            <a:xfrm rot="5400000" flipH="1" flipV="1">
              <a:off x="2192433" y="270916"/>
              <a:ext cx="39597" cy="3000497"/>
            </a:xfrm>
            <a:prstGeom prst="curvedConnector3">
              <a:avLst>
                <a:gd name="adj1" fmla="val -74640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D22AA5BD-A103-45D0-B14A-79B5D4337F74}"/>
                </a:ext>
              </a:extLst>
            </p:cNvPr>
            <p:cNvCxnSpPr>
              <a:stCxn id="105" idx="2"/>
              <a:endCxn id="113" idx="6"/>
            </p:cNvCxnSpPr>
            <p:nvPr/>
          </p:nvCxnSpPr>
          <p:spPr>
            <a:xfrm flipH="1">
              <a:off x="778939" y="1629318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3D7DDF6-9FC6-43AA-BBBE-359579D612AF}"/>
                </a:ext>
              </a:extLst>
            </p:cNvPr>
            <p:cNvCxnSpPr>
              <a:stCxn id="105" idx="6"/>
              <a:endCxn id="107" idx="2"/>
            </p:cNvCxnSpPr>
            <p:nvPr/>
          </p:nvCxnSpPr>
          <p:spPr>
            <a:xfrm flipV="1">
              <a:off x="1889622" y="1627303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61E78B3-5E33-4B95-A2D0-5AC7DE42D956}"/>
                </a:ext>
              </a:extLst>
            </p:cNvPr>
            <p:cNvCxnSpPr>
              <a:stCxn id="105" idx="4"/>
              <a:endCxn id="212" idx="0"/>
            </p:cNvCxnSpPr>
            <p:nvPr/>
          </p:nvCxnSpPr>
          <p:spPr>
            <a:xfrm>
              <a:off x="1661022" y="1857918"/>
              <a:ext cx="0" cy="6641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21D2D2B7-4943-45F8-BE2D-FD2F92595FA9}"/>
                </a:ext>
              </a:extLst>
            </p:cNvPr>
            <p:cNvCxnSpPr>
              <a:stCxn id="107" idx="0"/>
              <a:endCxn id="218" idx="4"/>
            </p:cNvCxnSpPr>
            <p:nvPr/>
          </p:nvCxnSpPr>
          <p:spPr>
            <a:xfrm flipV="1">
              <a:off x="2767574" y="776888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or: Curved 153">
              <a:extLst>
                <a:ext uri="{FF2B5EF4-FFF2-40B4-BE49-F238E27FC236}">
                  <a16:creationId xmlns:a16="http://schemas.microsoft.com/office/drawing/2014/main" id="{79D7A8A9-EA3D-4B6B-912E-1519D7FD0F0B}"/>
                </a:ext>
              </a:extLst>
            </p:cNvPr>
            <p:cNvCxnSpPr>
              <a:stCxn id="214" idx="1"/>
              <a:endCxn id="105" idx="7"/>
            </p:cNvCxnSpPr>
            <p:nvPr/>
          </p:nvCxnSpPr>
          <p:spPr>
            <a:xfrm rot="16200000" flipH="1" flipV="1">
              <a:off x="2747775" y="502967"/>
              <a:ext cx="39597" cy="1889814"/>
            </a:xfrm>
            <a:prstGeom prst="curvedConnector3">
              <a:avLst>
                <a:gd name="adj1" fmla="val -74640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B5631E4-E056-4CBD-A167-0E6CA0F7CF3A}"/>
                </a:ext>
              </a:extLst>
            </p:cNvPr>
            <p:cNvCxnSpPr>
              <a:stCxn id="111" idx="0"/>
              <a:endCxn id="103" idx="4"/>
            </p:cNvCxnSpPr>
            <p:nvPr/>
          </p:nvCxnSpPr>
          <p:spPr>
            <a:xfrm flipV="1">
              <a:off x="4980678" y="731065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3F1CABD-CF6D-4BE7-825F-EEC9BF73BEC8}"/>
                </a:ext>
              </a:extLst>
            </p:cNvPr>
            <p:cNvCxnSpPr>
              <a:stCxn id="111" idx="4"/>
              <a:endCxn id="208" idx="0"/>
            </p:cNvCxnSpPr>
            <p:nvPr/>
          </p:nvCxnSpPr>
          <p:spPr>
            <a:xfrm>
              <a:off x="4980678" y="1810080"/>
              <a:ext cx="0" cy="6641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4174182E-1438-4A86-BDFE-337F4C7AA6E5}"/>
                </a:ext>
              </a:extLst>
            </p:cNvPr>
            <p:cNvCxnSpPr>
              <a:stCxn id="212" idx="2"/>
              <a:endCxn id="124" idx="6"/>
            </p:cNvCxnSpPr>
            <p:nvPr/>
          </p:nvCxnSpPr>
          <p:spPr>
            <a:xfrm flipH="1">
              <a:off x="778939" y="2750676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445781EB-35AE-484B-8351-E88C16FA5BF1}"/>
                </a:ext>
              </a:extLst>
            </p:cNvPr>
            <p:cNvCxnSpPr>
              <a:stCxn id="212" idx="6"/>
              <a:endCxn id="210" idx="2"/>
            </p:cNvCxnSpPr>
            <p:nvPr/>
          </p:nvCxnSpPr>
          <p:spPr>
            <a:xfrm flipV="1">
              <a:off x="1889622" y="2748661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or: Curved 158">
              <a:extLst>
                <a:ext uri="{FF2B5EF4-FFF2-40B4-BE49-F238E27FC236}">
                  <a16:creationId xmlns:a16="http://schemas.microsoft.com/office/drawing/2014/main" id="{0882B5B4-CB8C-413F-B7C3-CADB364F195F}"/>
                </a:ext>
              </a:extLst>
            </p:cNvPr>
            <p:cNvCxnSpPr>
              <a:stCxn id="212" idx="7"/>
              <a:endCxn id="111" idx="3"/>
            </p:cNvCxnSpPr>
            <p:nvPr/>
          </p:nvCxnSpPr>
          <p:spPr>
            <a:xfrm rot="5400000" flipH="1" flipV="1">
              <a:off x="2897897" y="667895"/>
              <a:ext cx="845906" cy="2996366"/>
            </a:xfrm>
            <a:prstGeom prst="curvedConnector3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ED340422-9D49-47C6-A0BF-6ADC6CA38F6F}"/>
                </a:ext>
              </a:extLst>
            </p:cNvPr>
            <p:cNvCxnSpPr>
              <a:stCxn id="210" idx="1"/>
              <a:endCxn id="105" idx="5"/>
            </p:cNvCxnSpPr>
            <p:nvPr/>
          </p:nvCxnSpPr>
          <p:spPr>
            <a:xfrm flipH="1" flipV="1">
              <a:off x="1822667" y="1790963"/>
              <a:ext cx="783262" cy="79605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Curved 160">
              <a:extLst>
                <a:ext uri="{FF2B5EF4-FFF2-40B4-BE49-F238E27FC236}">
                  <a16:creationId xmlns:a16="http://schemas.microsoft.com/office/drawing/2014/main" id="{151EA8AE-10BB-4C32-A14D-370539319A8B}"/>
                </a:ext>
              </a:extLst>
            </p:cNvPr>
            <p:cNvCxnSpPr>
              <a:stCxn id="210" idx="0"/>
              <a:endCxn id="220" idx="5"/>
            </p:cNvCxnSpPr>
            <p:nvPr/>
          </p:nvCxnSpPr>
          <p:spPr>
            <a:xfrm rot="16200000" flipV="1">
              <a:off x="1391065" y="1143551"/>
              <a:ext cx="1808113" cy="944907"/>
            </a:xfrm>
            <a:prstGeom prst="curvedConnector3">
              <a:avLst>
                <a:gd name="adj1" fmla="val 39426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Curved 161">
              <a:extLst>
                <a:ext uri="{FF2B5EF4-FFF2-40B4-BE49-F238E27FC236}">
                  <a16:creationId xmlns:a16="http://schemas.microsoft.com/office/drawing/2014/main" id="{7694738D-A397-4E57-B6D5-C6017699A17B}"/>
                </a:ext>
              </a:extLst>
            </p:cNvPr>
            <p:cNvCxnSpPr>
              <a:cxnSpLocks/>
              <a:stCxn id="210" idx="6"/>
              <a:endCxn id="218" idx="6"/>
            </p:cNvCxnSpPr>
            <p:nvPr/>
          </p:nvCxnSpPr>
          <p:spPr>
            <a:xfrm flipV="1">
              <a:off x="2996174" y="548288"/>
              <a:ext cx="12700" cy="2200373"/>
            </a:xfrm>
            <a:prstGeom prst="curvedConnector3">
              <a:avLst>
                <a:gd name="adj1" fmla="val 180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or: Curved 164">
              <a:extLst>
                <a:ext uri="{FF2B5EF4-FFF2-40B4-BE49-F238E27FC236}">
                  <a16:creationId xmlns:a16="http://schemas.microsoft.com/office/drawing/2014/main" id="{AB8729D0-D331-49AD-BD5E-0D0EBB6B8E50}"/>
                </a:ext>
              </a:extLst>
            </p:cNvPr>
            <p:cNvCxnSpPr>
              <a:stCxn id="210" idx="5"/>
              <a:endCxn id="213" idx="3"/>
            </p:cNvCxnSpPr>
            <p:nvPr/>
          </p:nvCxnSpPr>
          <p:spPr>
            <a:xfrm rot="5400000" flipH="1" flipV="1">
              <a:off x="2883981" y="1767691"/>
              <a:ext cx="1187852" cy="1097377"/>
            </a:xfrm>
            <a:prstGeom prst="curvedConnector4">
              <a:avLst>
                <a:gd name="adj1" fmla="val -10185"/>
                <a:gd name="adj2" fmla="val 11477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994C18A-35D7-408D-9911-2C314A15ECD4}"/>
                </a:ext>
              </a:extLst>
            </p:cNvPr>
            <p:cNvSpPr txBox="1"/>
            <p:nvPr/>
          </p:nvSpPr>
          <p:spPr>
            <a:xfrm>
              <a:off x="798423" y="138525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3760EE8-CF27-4BDF-8204-4428BA056600}"/>
                </a:ext>
              </a:extLst>
            </p:cNvPr>
            <p:cNvSpPr txBox="1"/>
            <p:nvPr/>
          </p:nvSpPr>
          <p:spPr>
            <a:xfrm>
              <a:off x="1618956" y="109675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DF97813-8321-4DEF-8756-1DCBB97784A3}"/>
                </a:ext>
              </a:extLst>
            </p:cNvPr>
            <p:cNvSpPr txBox="1"/>
            <p:nvPr/>
          </p:nvSpPr>
          <p:spPr>
            <a:xfrm>
              <a:off x="1819933" y="7561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AAB1519-70EA-4B5F-BE11-329CC86FED5E}"/>
                </a:ext>
              </a:extLst>
            </p:cNvPr>
            <p:cNvSpPr txBox="1"/>
            <p:nvPr/>
          </p:nvSpPr>
          <p:spPr>
            <a:xfrm>
              <a:off x="1902995" y="3079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4515FE9-DE14-43AE-AF10-5BDE2B6A49D0}"/>
                </a:ext>
              </a:extLst>
            </p:cNvPr>
            <p:cNvSpPr txBox="1"/>
            <p:nvPr/>
          </p:nvSpPr>
          <p:spPr>
            <a:xfrm>
              <a:off x="2733821" y="8249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096A2B2-F72B-4889-910E-1F0C6478FEB5}"/>
                </a:ext>
              </a:extLst>
            </p:cNvPr>
            <p:cNvSpPr txBox="1"/>
            <p:nvPr/>
          </p:nvSpPr>
          <p:spPr>
            <a:xfrm>
              <a:off x="3013817" y="33262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36EDE70-DC9A-4F5C-AB86-9A350F60B851}"/>
                </a:ext>
              </a:extLst>
            </p:cNvPr>
            <p:cNvSpPr txBox="1"/>
            <p:nvPr/>
          </p:nvSpPr>
          <p:spPr>
            <a:xfrm>
              <a:off x="3839308" y="106270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5873A78E-4FC3-4B50-B12C-8750D7B1917C}"/>
                </a:ext>
              </a:extLst>
            </p:cNvPr>
            <p:cNvSpPr txBox="1"/>
            <p:nvPr/>
          </p:nvSpPr>
          <p:spPr>
            <a:xfrm>
              <a:off x="4955742" y="78071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DD1E0A5D-B4A1-411C-B69D-521E5636ED63}"/>
                </a:ext>
              </a:extLst>
            </p:cNvPr>
            <p:cNvSpPr txBox="1"/>
            <p:nvPr/>
          </p:nvSpPr>
          <p:spPr>
            <a:xfrm>
              <a:off x="4661030" y="11391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4191698-9965-4F9E-A5F1-75A434039FBF}"/>
                </a:ext>
              </a:extLst>
            </p:cNvPr>
            <p:cNvSpPr txBox="1"/>
            <p:nvPr/>
          </p:nvSpPr>
          <p:spPr>
            <a:xfrm>
              <a:off x="4951744" y="217872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4D76980B-3EA3-4BD3-A600-7A1B8B557EB7}"/>
                </a:ext>
              </a:extLst>
            </p:cNvPr>
            <p:cNvSpPr txBox="1"/>
            <p:nvPr/>
          </p:nvSpPr>
          <p:spPr>
            <a:xfrm>
              <a:off x="4255195" y="202975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D53DE2D2-AA0A-4DCA-890C-1239BDE86CB9}"/>
                </a:ext>
              </a:extLst>
            </p:cNvPr>
            <p:cNvSpPr txBox="1"/>
            <p:nvPr/>
          </p:nvSpPr>
          <p:spPr>
            <a:xfrm>
              <a:off x="2283743" y="138983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268448DA-AB3E-4162-B483-AA363ED03E75}"/>
                </a:ext>
              </a:extLst>
            </p:cNvPr>
            <p:cNvSpPr txBox="1"/>
            <p:nvPr/>
          </p:nvSpPr>
          <p:spPr>
            <a:xfrm>
              <a:off x="1935801" y="121458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F4D6A01-9DAF-4040-B83C-D52562D4DA47}"/>
                </a:ext>
              </a:extLst>
            </p:cNvPr>
            <p:cNvSpPr txBox="1"/>
            <p:nvPr/>
          </p:nvSpPr>
          <p:spPr>
            <a:xfrm>
              <a:off x="1635062" y="222394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A7ACFCC-FB55-45B8-81B9-4BD5842D08EB}"/>
                </a:ext>
              </a:extLst>
            </p:cNvPr>
            <p:cNvSpPr txBox="1"/>
            <p:nvPr/>
          </p:nvSpPr>
          <p:spPr>
            <a:xfrm>
              <a:off x="789194" y="249576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120152A-98C8-4819-AF7A-FE4F5BDB97A8}"/>
                </a:ext>
              </a:extLst>
            </p:cNvPr>
            <p:cNvSpPr txBox="1"/>
            <p:nvPr/>
          </p:nvSpPr>
          <p:spPr>
            <a:xfrm>
              <a:off x="2277390" y="24935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C110777-2BBE-4A5D-9E3B-B5035953F9C4}"/>
                </a:ext>
              </a:extLst>
            </p:cNvPr>
            <p:cNvSpPr txBox="1"/>
            <p:nvPr/>
          </p:nvSpPr>
          <p:spPr>
            <a:xfrm>
              <a:off x="1710370" y="183723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121508D-6479-4096-AE68-BCEEBC8B51BD}"/>
                </a:ext>
              </a:extLst>
            </p:cNvPr>
            <p:cNvSpPr txBox="1"/>
            <p:nvPr/>
          </p:nvSpPr>
          <p:spPr>
            <a:xfrm>
              <a:off x="3437551" y="16375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BF66EFFC-35DF-49DD-8700-FFECBAD6E0DB}"/>
                </a:ext>
              </a:extLst>
            </p:cNvPr>
            <p:cNvSpPr txBox="1"/>
            <p:nvPr/>
          </p:nvSpPr>
          <p:spPr>
            <a:xfrm>
              <a:off x="4056529" y="170581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8A75F5EE-7007-4896-9998-462EDF9A281E}"/>
                </a:ext>
              </a:extLst>
            </p:cNvPr>
            <p:cNvGrpSpPr/>
            <p:nvPr/>
          </p:nvGrpSpPr>
          <p:grpSpPr>
            <a:xfrm>
              <a:off x="4752078" y="3595596"/>
              <a:ext cx="457200" cy="468983"/>
              <a:chOff x="8633613" y="4340361"/>
              <a:chExt cx="457200" cy="468983"/>
            </a:xfrm>
          </p:grpSpPr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BC29A028-6E10-4B2D-8E2C-52D5D6D6C291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206" name="Flowchart: Connector 205">
                <a:extLst>
                  <a:ext uri="{FF2B5EF4-FFF2-40B4-BE49-F238E27FC236}">
                    <a16:creationId xmlns:a16="http://schemas.microsoft.com/office/drawing/2014/main" id="{A9870BF5-29B5-4294-B871-2964E67C6F63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0A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0" name="Connector: Curved 189">
              <a:extLst>
                <a:ext uri="{FF2B5EF4-FFF2-40B4-BE49-F238E27FC236}">
                  <a16:creationId xmlns:a16="http://schemas.microsoft.com/office/drawing/2014/main" id="{C4D01CE5-36FE-4BA0-8A7B-C4758A1E7F8D}"/>
                </a:ext>
              </a:extLst>
            </p:cNvPr>
            <p:cNvCxnSpPr>
              <a:stCxn id="206" idx="1"/>
              <a:endCxn id="220" idx="5"/>
            </p:cNvCxnSpPr>
            <p:nvPr/>
          </p:nvCxnSpPr>
          <p:spPr>
            <a:xfrm rot="16200000" flipV="1">
              <a:off x="1845549" y="689067"/>
              <a:ext cx="2950603" cy="2996366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or: Curved 190">
              <a:extLst>
                <a:ext uri="{FF2B5EF4-FFF2-40B4-BE49-F238E27FC236}">
                  <a16:creationId xmlns:a16="http://schemas.microsoft.com/office/drawing/2014/main" id="{41B3C3D3-575D-43CB-B0DA-000EA46198F5}"/>
                </a:ext>
              </a:extLst>
            </p:cNvPr>
            <p:cNvCxnSpPr>
              <a:stCxn id="206" idx="1"/>
              <a:endCxn id="218" idx="5"/>
            </p:cNvCxnSpPr>
            <p:nvPr/>
          </p:nvCxnSpPr>
          <p:spPr>
            <a:xfrm rot="16200000" flipV="1">
              <a:off x="2397817" y="1241335"/>
              <a:ext cx="2952618" cy="1889814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or: Curved 191">
              <a:extLst>
                <a:ext uri="{FF2B5EF4-FFF2-40B4-BE49-F238E27FC236}">
                  <a16:creationId xmlns:a16="http://schemas.microsoft.com/office/drawing/2014/main" id="{A1C6DA0C-5F3E-4C9E-A77E-66A7427ACA24}"/>
                </a:ext>
              </a:extLst>
            </p:cNvPr>
            <p:cNvCxnSpPr>
              <a:stCxn id="206" idx="0"/>
              <a:endCxn id="208" idx="4"/>
            </p:cNvCxnSpPr>
            <p:nvPr/>
          </p:nvCxnSpPr>
          <p:spPr>
            <a:xfrm rot="5400000" flipH="1" flipV="1">
              <a:off x="4648599" y="3263517"/>
              <a:ext cx="664158" cy="12700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or: Curved 192">
              <a:extLst>
                <a:ext uri="{FF2B5EF4-FFF2-40B4-BE49-F238E27FC236}">
                  <a16:creationId xmlns:a16="http://schemas.microsoft.com/office/drawing/2014/main" id="{E6AF7DF4-B523-4868-90BE-EFB7C38EA7D1}"/>
                </a:ext>
              </a:extLst>
            </p:cNvPr>
            <p:cNvCxnSpPr>
              <a:stCxn id="216" idx="5"/>
              <a:endCxn id="206" idx="6"/>
            </p:cNvCxnSpPr>
            <p:nvPr/>
          </p:nvCxnSpPr>
          <p:spPr>
            <a:xfrm rot="16200000" flipH="1">
              <a:off x="3046602" y="1661519"/>
              <a:ext cx="3151845" cy="1173507"/>
            </a:xfrm>
            <a:prstGeom prst="curvedConnector4">
              <a:avLst>
                <a:gd name="adj1" fmla="val 45311"/>
                <a:gd name="adj2" fmla="val 11948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Curved 193">
              <a:extLst>
                <a:ext uri="{FF2B5EF4-FFF2-40B4-BE49-F238E27FC236}">
                  <a16:creationId xmlns:a16="http://schemas.microsoft.com/office/drawing/2014/main" id="{BC404075-040F-47FF-9047-B84DB6CC4B2B}"/>
                </a:ext>
              </a:extLst>
            </p:cNvPr>
            <p:cNvCxnSpPr>
              <a:stCxn id="214" idx="5"/>
              <a:endCxn id="206" idx="2"/>
            </p:cNvCxnSpPr>
            <p:nvPr/>
          </p:nvCxnSpPr>
          <p:spPr>
            <a:xfrm rot="16200000" flipH="1">
              <a:off x="3357509" y="2429627"/>
              <a:ext cx="2072830" cy="716307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or: Curved 195">
              <a:extLst>
                <a:ext uri="{FF2B5EF4-FFF2-40B4-BE49-F238E27FC236}">
                  <a16:creationId xmlns:a16="http://schemas.microsoft.com/office/drawing/2014/main" id="{7901DE7A-4F1D-4BA5-A675-F8CF9E785A09}"/>
                </a:ext>
              </a:extLst>
            </p:cNvPr>
            <p:cNvCxnSpPr>
              <a:stCxn id="210" idx="5"/>
              <a:endCxn id="206" idx="2"/>
            </p:cNvCxnSpPr>
            <p:nvPr/>
          </p:nvCxnSpPr>
          <p:spPr>
            <a:xfrm rot="16200000" flipH="1">
              <a:off x="3383703" y="2455821"/>
              <a:ext cx="913890" cy="1822859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or: Curved 196">
              <a:extLst>
                <a:ext uri="{FF2B5EF4-FFF2-40B4-BE49-F238E27FC236}">
                  <a16:creationId xmlns:a16="http://schemas.microsoft.com/office/drawing/2014/main" id="{C842393C-09AE-495A-B510-4158935376C1}"/>
                </a:ext>
              </a:extLst>
            </p:cNvPr>
            <p:cNvCxnSpPr>
              <a:stCxn id="206" idx="7"/>
              <a:endCxn id="103" idx="6"/>
            </p:cNvCxnSpPr>
            <p:nvPr/>
          </p:nvCxnSpPr>
          <p:spPr>
            <a:xfrm rot="5400000" flipH="1" flipV="1">
              <a:off x="3595757" y="2049031"/>
              <a:ext cx="3160086" cy="66955"/>
            </a:xfrm>
            <a:prstGeom prst="curvedConnector4">
              <a:avLst>
                <a:gd name="adj1" fmla="val 22293"/>
                <a:gd name="adj2" fmla="val 44142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or: Curved 197">
              <a:extLst>
                <a:ext uri="{FF2B5EF4-FFF2-40B4-BE49-F238E27FC236}">
                  <a16:creationId xmlns:a16="http://schemas.microsoft.com/office/drawing/2014/main" id="{716837BC-556F-47E3-B0C1-C8D191023889}"/>
                </a:ext>
              </a:extLst>
            </p:cNvPr>
            <p:cNvCxnSpPr>
              <a:stCxn id="206" idx="7"/>
              <a:endCxn id="111" idx="6"/>
            </p:cNvCxnSpPr>
            <p:nvPr/>
          </p:nvCxnSpPr>
          <p:spPr>
            <a:xfrm rot="5400000" flipH="1" flipV="1">
              <a:off x="4135265" y="2588539"/>
              <a:ext cx="2081071" cy="66955"/>
            </a:xfrm>
            <a:prstGeom prst="curvedConnector4">
              <a:avLst>
                <a:gd name="adj1" fmla="val 42899"/>
                <a:gd name="adj2" fmla="val 316002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or: Curved 198">
              <a:extLst>
                <a:ext uri="{FF2B5EF4-FFF2-40B4-BE49-F238E27FC236}">
                  <a16:creationId xmlns:a16="http://schemas.microsoft.com/office/drawing/2014/main" id="{C5941095-F73A-40F0-87FA-410CB7FDDDC1}"/>
                </a:ext>
              </a:extLst>
            </p:cNvPr>
            <p:cNvCxnSpPr>
              <a:stCxn id="206" idx="3"/>
              <a:endCxn id="124" idx="4"/>
            </p:cNvCxnSpPr>
            <p:nvPr/>
          </p:nvCxnSpPr>
          <p:spPr>
            <a:xfrm rot="5400000" flipH="1">
              <a:off x="2181403" y="1348212"/>
              <a:ext cx="1006565" cy="4268694"/>
            </a:xfrm>
            <a:prstGeom prst="curvedConnector3">
              <a:avLst>
                <a:gd name="adj1" fmla="val -2936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or: Curved 199">
              <a:extLst>
                <a:ext uri="{FF2B5EF4-FFF2-40B4-BE49-F238E27FC236}">
                  <a16:creationId xmlns:a16="http://schemas.microsoft.com/office/drawing/2014/main" id="{E7F640EB-242B-401E-AA71-117CA2B6A03E}"/>
                </a:ext>
              </a:extLst>
            </p:cNvPr>
            <p:cNvCxnSpPr>
              <a:stCxn id="206" idx="3"/>
              <a:endCxn id="105" idx="3"/>
            </p:cNvCxnSpPr>
            <p:nvPr/>
          </p:nvCxnSpPr>
          <p:spPr>
            <a:xfrm rot="5400000" flipH="1">
              <a:off x="2061766" y="1228574"/>
              <a:ext cx="2194878" cy="3319656"/>
            </a:xfrm>
            <a:prstGeom prst="curvedConnector3">
              <a:avLst>
                <a:gd name="adj1" fmla="val -708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or: Curved 200">
              <a:extLst>
                <a:ext uri="{FF2B5EF4-FFF2-40B4-BE49-F238E27FC236}">
                  <a16:creationId xmlns:a16="http://schemas.microsoft.com/office/drawing/2014/main" id="{00D89F83-7DED-43A5-B2D7-50E3D5FA0B52}"/>
                </a:ext>
              </a:extLst>
            </p:cNvPr>
            <p:cNvCxnSpPr>
              <a:stCxn id="206" idx="1"/>
              <a:endCxn id="107" idx="4"/>
            </p:cNvCxnSpPr>
            <p:nvPr/>
          </p:nvCxnSpPr>
          <p:spPr>
            <a:xfrm rot="16200000" flipV="1">
              <a:off x="2889980" y="1733497"/>
              <a:ext cx="1806648" cy="205145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or: Curved 201">
              <a:extLst>
                <a:ext uri="{FF2B5EF4-FFF2-40B4-BE49-F238E27FC236}">
                  <a16:creationId xmlns:a16="http://schemas.microsoft.com/office/drawing/2014/main" id="{D60A319F-A093-4C4C-A799-05A891B7E9D6}"/>
                </a:ext>
              </a:extLst>
            </p:cNvPr>
            <p:cNvCxnSpPr>
              <a:stCxn id="206" idx="3"/>
              <a:endCxn id="113" idx="4"/>
            </p:cNvCxnSpPr>
            <p:nvPr/>
          </p:nvCxnSpPr>
          <p:spPr>
            <a:xfrm rot="5400000" flipH="1">
              <a:off x="1620724" y="787533"/>
              <a:ext cx="2127923" cy="4268694"/>
            </a:xfrm>
            <a:prstGeom prst="curvedConnector3">
              <a:avLst>
                <a:gd name="adj1" fmla="val -1388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8E910FD-B876-4B65-BB7C-6CB59236109C}"/>
                </a:ext>
              </a:extLst>
            </p:cNvPr>
            <p:cNvSpPr txBox="1"/>
            <p:nvPr/>
          </p:nvSpPr>
          <p:spPr>
            <a:xfrm>
              <a:off x="5137506" y="198971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6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AE04A4-85BE-4812-B986-112533EB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3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478D902E-871E-4825-8B1C-ABDDDC644BE7}"/>
              </a:ext>
            </a:extLst>
          </p:cNvPr>
          <p:cNvSpPr txBox="1"/>
          <p:nvPr/>
        </p:nvSpPr>
        <p:spPr>
          <a:xfrm>
            <a:off x="5598812" y="170061"/>
            <a:ext cx="63211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3: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basic variable to remove.  Consider X1211 = @ then X120A = 6 - @ and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X0A11 = 1 - @.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Such that: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X1211 is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X120A is 6 - @ &gt;= 0 or @ &lt;= 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X0A11 is 1 - @ &gt;= 0 or @ &lt;= 1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Choosing max@ = 1 will satisfy all of the above and result in X1211 = 1, X120A = 5,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and X0A11 = 0 so X0A11 will dropped out of the basic group.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Recalculate cost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C010A*X010A + C0A02*X0A02 + C040A*X040A + C0A08*X0A08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C1012*X1012 + </a:t>
            </a:r>
            <a:r>
              <a:rPr lang="en-US" sz="900" strike="sngStrike" dirty="0">
                <a:latin typeface="Consolas" panose="020B0609020204030204" pitchFamily="49" charset="0"/>
              </a:rPr>
              <a:t>C100A*X100A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C0A11*X0A11 </a:t>
            </a:r>
            <a:r>
              <a:rPr lang="en-US" sz="900" dirty="0">
                <a:latin typeface="Consolas" panose="020B0609020204030204" pitchFamily="49" charset="0"/>
              </a:rPr>
              <a:t>+ C120A*X120A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C1211*X1211 + C130A*X130A + 0*(rest of nodes)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1*9 + 1*12 + 1*10 + 1*16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0*6 + </a:t>
            </a:r>
            <a:r>
              <a:rPr lang="en-US" sz="900" strike="sngStrike" dirty="0">
                <a:latin typeface="Consolas" panose="020B0609020204030204" pitchFamily="49" charset="0"/>
              </a:rPr>
              <a:t>1*6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1*1</a:t>
            </a:r>
            <a:r>
              <a:rPr lang="en-US" sz="900" dirty="0">
                <a:latin typeface="Consolas" panose="020B0609020204030204" pitchFamily="49" charset="0"/>
              </a:rPr>
              <a:t> + 1*5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0*1 + 1*4 + 0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56</a:t>
            </a:r>
          </a:p>
          <a:p>
            <a:endParaRPr lang="en-US" sz="900" dirty="0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E6E185-CC9A-4435-8A52-68668000770B}"/>
              </a:ext>
            </a:extLst>
          </p:cNvPr>
          <p:cNvGrpSpPr/>
          <p:nvPr/>
        </p:nvGrpSpPr>
        <p:grpSpPr>
          <a:xfrm>
            <a:off x="321739" y="273865"/>
            <a:ext cx="5048306" cy="3790714"/>
            <a:chOff x="321739" y="273865"/>
            <a:chExt cx="5048306" cy="3790714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EF07866-23D6-4CE0-806D-CF3190EEDE1E}"/>
                </a:ext>
              </a:extLst>
            </p:cNvPr>
            <p:cNvSpPr txBox="1"/>
            <p:nvPr/>
          </p:nvSpPr>
          <p:spPr>
            <a:xfrm>
              <a:off x="686121" y="11446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813CA1F-0C91-47AC-8832-567484E927D9}"/>
                </a:ext>
              </a:extLst>
            </p:cNvPr>
            <p:cNvGrpSpPr/>
            <p:nvPr/>
          </p:nvGrpSpPr>
          <p:grpSpPr>
            <a:xfrm>
              <a:off x="1432422" y="321703"/>
              <a:ext cx="457200" cy="470939"/>
              <a:chOff x="5313957" y="2187826"/>
              <a:chExt cx="457200" cy="470939"/>
            </a:xfrm>
          </p:grpSpPr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4C05618B-AAF5-4ADA-8673-FD2C9D5F81E7}"/>
                  </a:ext>
                </a:extLst>
              </p:cNvPr>
              <p:cNvSpPr txBox="1"/>
              <p:nvPr/>
            </p:nvSpPr>
            <p:spPr>
              <a:xfrm>
                <a:off x="5369395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-12</a:t>
                </a:r>
              </a:p>
            </p:txBody>
          </p:sp>
          <p:sp>
            <p:nvSpPr>
              <p:cNvPr id="260" name="Flowchart: Connector 259">
                <a:extLst>
                  <a:ext uri="{FF2B5EF4-FFF2-40B4-BE49-F238E27FC236}">
                    <a16:creationId xmlns:a16="http://schemas.microsoft.com/office/drawing/2014/main" id="{EA48113C-20FE-440E-A062-06739C0F0AC7}"/>
                  </a:ext>
                </a:extLst>
              </p:cNvPr>
              <p:cNvSpPr/>
              <p:nvPr/>
            </p:nvSpPr>
            <p:spPr>
              <a:xfrm>
                <a:off x="5313957" y="2187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E586F358-FB2F-45F0-96E9-1DCBC8717B7F}"/>
                </a:ext>
              </a:extLst>
            </p:cNvPr>
            <p:cNvGrpSpPr/>
            <p:nvPr/>
          </p:nvGrpSpPr>
          <p:grpSpPr>
            <a:xfrm>
              <a:off x="2538974" y="319688"/>
              <a:ext cx="457200" cy="472954"/>
              <a:chOff x="6420509" y="2185811"/>
              <a:chExt cx="457200" cy="472954"/>
            </a:xfrm>
          </p:grpSpPr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B9E81BEF-3FC1-4D7B-B5B8-3E52E559AC07}"/>
                  </a:ext>
                </a:extLst>
              </p:cNvPr>
              <p:cNvSpPr txBox="1"/>
              <p:nvPr/>
            </p:nvSpPr>
            <p:spPr>
              <a:xfrm>
                <a:off x="6480217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-16</a:t>
                </a:r>
              </a:p>
            </p:txBody>
          </p:sp>
          <p:sp>
            <p:nvSpPr>
              <p:cNvPr id="258" name="Flowchart: Connector 257">
                <a:extLst>
                  <a:ext uri="{FF2B5EF4-FFF2-40B4-BE49-F238E27FC236}">
                    <a16:creationId xmlns:a16="http://schemas.microsoft.com/office/drawing/2014/main" id="{DB8A39F1-2196-475F-A4E7-B621B2E896C7}"/>
                  </a:ext>
                </a:extLst>
              </p:cNvPr>
              <p:cNvSpPr/>
              <p:nvPr/>
            </p:nvSpPr>
            <p:spPr>
              <a:xfrm>
                <a:off x="6420509" y="218581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E9580CC-B8F9-4F74-A61E-CB2C0FD48493}"/>
                </a:ext>
              </a:extLst>
            </p:cNvPr>
            <p:cNvGrpSpPr/>
            <p:nvPr/>
          </p:nvGrpSpPr>
          <p:grpSpPr>
            <a:xfrm>
              <a:off x="3645526" y="282106"/>
              <a:ext cx="457200" cy="468971"/>
              <a:chOff x="7527061" y="2148229"/>
              <a:chExt cx="457200" cy="468971"/>
            </a:xfrm>
          </p:grpSpPr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E365B03C-1233-462D-98CE-B791D21C82D0}"/>
                  </a:ext>
                </a:extLst>
              </p:cNvPr>
              <p:cNvSpPr txBox="1"/>
              <p:nvPr/>
            </p:nvSpPr>
            <p:spPr>
              <a:xfrm>
                <a:off x="7643687" y="240175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  <p:sp>
            <p:nvSpPr>
              <p:cNvPr id="256" name="Flowchart: Connector 255">
                <a:extLst>
                  <a:ext uri="{FF2B5EF4-FFF2-40B4-BE49-F238E27FC236}">
                    <a16:creationId xmlns:a16="http://schemas.microsoft.com/office/drawing/2014/main" id="{A5270AD5-BA58-4D4F-85C5-3F79BBDD1B13}"/>
                  </a:ext>
                </a:extLst>
              </p:cNvPr>
              <p:cNvSpPr/>
              <p:nvPr/>
            </p:nvSpPr>
            <p:spPr>
              <a:xfrm>
                <a:off x="7527061" y="214822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16532245-C15E-4F0B-8081-767066B62D5D}"/>
                </a:ext>
              </a:extLst>
            </p:cNvPr>
            <p:cNvSpPr/>
            <p:nvPr/>
          </p:nvSpPr>
          <p:spPr>
            <a:xfrm>
              <a:off x="4752078" y="2738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CB7C370B-F1DF-4263-9F07-056314918CCF}"/>
                </a:ext>
              </a:extLst>
            </p:cNvPr>
            <p:cNvSpPr/>
            <p:nvPr/>
          </p:nvSpPr>
          <p:spPr>
            <a:xfrm>
              <a:off x="1432422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5CB4DC59-6FC1-40C9-A4F8-D0200C128F78}"/>
                </a:ext>
              </a:extLst>
            </p:cNvPr>
            <p:cNvSpPr/>
            <p:nvPr/>
          </p:nvSpPr>
          <p:spPr>
            <a:xfrm>
              <a:off x="2538974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888E3A84-2FB8-41B8-9E45-ED3183D9B016}"/>
                </a:ext>
              </a:extLst>
            </p:cNvPr>
            <p:cNvGrpSpPr/>
            <p:nvPr/>
          </p:nvGrpSpPr>
          <p:grpSpPr>
            <a:xfrm>
              <a:off x="3645526" y="1361121"/>
              <a:ext cx="457200" cy="469055"/>
              <a:chOff x="7527061" y="3227244"/>
              <a:chExt cx="457200" cy="469055"/>
            </a:xfrm>
          </p:grpSpPr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4BFBB795-8F1F-40D4-8460-ACA2EE40A1DA}"/>
                  </a:ext>
                </a:extLst>
              </p:cNvPr>
              <p:cNvSpPr txBox="1"/>
              <p:nvPr/>
            </p:nvSpPr>
            <p:spPr>
              <a:xfrm>
                <a:off x="7620873" y="3480855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  <p:sp>
            <p:nvSpPr>
              <p:cNvPr id="254" name="Flowchart: Connector 253">
                <a:extLst>
                  <a:ext uri="{FF2B5EF4-FFF2-40B4-BE49-F238E27FC236}">
                    <a16:creationId xmlns:a16="http://schemas.microsoft.com/office/drawing/2014/main" id="{BD45A7A9-8C03-4AF4-A8C9-EE1072C3ADBC}"/>
                  </a:ext>
                </a:extLst>
              </p:cNvPr>
              <p:cNvSpPr/>
              <p:nvPr/>
            </p:nvSpPr>
            <p:spPr>
              <a:xfrm>
                <a:off x="7527061" y="322724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CB158EDE-09B8-4C6C-89E8-10D8629C6C74}"/>
                </a:ext>
              </a:extLst>
            </p:cNvPr>
            <p:cNvSpPr/>
            <p:nvPr/>
          </p:nvSpPr>
          <p:spPr>
            <a:xfrm>
              <a:off x="4752078" y="135288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EDE5B61A-3884-4261-BFF8-0FC7516E6D5D}"/>
                </a:ext>
              </a:extLst>
            </p:cNvPr>
            <p:cNvSpPr/>
            <p:nvPr/>
          </p:nvSpPr>
          <p:spPr>
            <a:xfrm>
              <a:off x="321739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FB6495A-87C7-48FA-B13E-463DD456DD74}"/>
                </a:ext>
              </a:extLst>
            </p:cNvPr>
            <p:cNvGrpSpPr/>
            <p:nvPr/>
          </p:nvGrpSpPr>
          <p:grpSpPr>
            <a:xfrm>
              <a:off x="1432422" y="2522076"/>
              <a:ext cx="457200" cy="471811"/>
              <a:chOff x="5313957" y="4388199"/>
              <a:chExt cx="457200" cy="471811"/>
            </a:xfrm>
          </p:grpSpPr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86A254-E64E-4082-8179-72269E5FA9C0}"/>
                  </a:ext>
                </a:extLst>
              </p:cNvPr>
              <p:cNvSpPr txBox="1"/>
              <p:nvPr/>
            </p:nvSpPr>
            <p:spPr>
              <a:xfrm>
                <a:off x="5424576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  <p:sp>
            <p:nvSpPr>
              <p:cNvPr id="252" name="Flowchart: Connector 251">
                <a:extLst>
                  <a:ext uri="{FF2B5EF4-FFF2-40B4-BE49-F238E27FC236}">
                    <a16:creationId xmlns:a16="http://schemas.microsoft.com/office/drawing/2014/main" id="{E443F551-6AAB-4D78-9E11-CF3093022C4E}"/>
                  </a:ext>
                </a:extLst>
              </p:cNvPr>
              <p:cNvSpPr/>
              <p:nvPr/>
            </p:nvSpPr>
            <p:spPr>
              <a:xfrm>
                <a:off x="5313957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CFDCF5EB-1763-4E46-BFE9-08A1EF733C52}"/>
                </a:ext>
              </a:extLst>
            </p:cNvPr>
            <p:cNvGrpSpPr/>
            <p:nvPr/>
          </p:nvGrpSpPr>
          <p:grpSpPr>
            <a:xfrm>
              <a:off x="2538974" y="2520061"/>
              <a:ext cx="457200" cy="473826"/>
              <a:chOff x="6420509" y="4386184"/>
              <a:chExt cx="457200" cy="473826"/>
            </a:xfrm>
          </p:grpSpPr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F76CEE8C-9789-4FAE-9864-E8489D7355FA}"/>
                  </a:ext>
                </a:extLst>
              </p:cNvPr>
              <p:cNvSpPr txBox="1"/>
              <p:nvPr/>
            </p:nvSpPr>
            <p:spPr>
              <a:xfrm>
                <a:off x="6531128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  <p:sp>
            <p:nvSpPr>
              <p:cNvPr id="250" name="Flowchart: Connector 249">
                <a:extLst>
                  <a:ext uri="{FF2B5EF4-FFF2-40B4-BE49-F238E27FC236}">
                    <a16:creationId xmlns:a16="http://schemas.microsoft.com/office/drawing/2014/main" id="{0A831748-8DAA-43E6-8F9B-3D1E47271EE2}"/>
                  </a:ext>
                </a:extLst>
              </p:cNvPr>
              <p:cNvSpPr/>
              <p:nvPr/>
            </p:nvSpPr>
            <p:spPr>
              <a:xfrm>
                <a:off x="6420509" y="438618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076E00E-21C4-46D5-9B3B-5BE88198DEEE}"/>
                </a:ext>
              </a:extLst>
            </p:cNvPr>
            <p:cNvGrpSpPr/>
            <p:nvPr/>
          </p:nvGrpSpPr>
          <p:grpSpPr>
            <a:xfrm>
              <a:off x="4752078" y="2474238"/>
              <a:ext cx="457200" cy="468983"/>
              <a:chOff x="8633613" y="4340361"/>
              <a:chExt cx="457200" cy="468983"/>
            </a:xfrm>
          </p:grpSpPr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A4551583-DB3E-446A-9098-DD35CE1D25BB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680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</a:t>
                </a:r>
              </a:p>
            </p:txBody>
          </p:sp>
          <p:sp>
            <p:nvSpPr>
              <p:cNvPr id="248" name="Flowchart: Connector 247">
                <a:extLst>
                  <a:ext uri="{FF2B5EF4-FFF2-40B4-BE49-F238E27FC236}">
                    <a16:creationId xmlns:a16="http://schemas.microsoft.com/office/drawing/2014/main" id="{D5D1DF54-4BD9-4F68-8983-3FEB6019FDB4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97893F19-BCB2-4573-99EE-CEABB47A9DFB}"/>
                </a:ext>
              </a:extLst>
            </p:cNvPr>
            <p:cNvSpPr/>
            <p:nvPr/>
          </p:nvSpPr>
          <p:spPr>
            <a:xfrm>
              <a:off x="321739" y="2522076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8A82069-EC10-4143-A61D-65661111B05C}"/>
                </a:ext>
              </a:extLst>
            </p:cNvPr>
            <p:cNvCxnSpPr>
              <a:stCxn id="260" idx="3"/>
              <a:endCxn id="102" idx="7"/>
            </p:cNvCxnSpPr>
            <p:nvPr/>
          </p:nvCxnSpPr>
          <p:spPr>
            <a:xfrm flipH="1">
              <a:off x="711984" y="711948"/>
              <a:ext cx="787393" cy="75572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E3D6F7B-FD52-4175-954A-8E7EA180FC4E}"/>
                </a:ext>
              </a:extLst>
            </p:cNvPr>
            <p:cNvCxnSpPr>
              <a:stCxn id="260" idx="4"/>
              <a:endCxn id="97" idx="0"/>
            </p:cNvCxnSpPr>
            <p:nvPr/>
          </p:nvCxnSpPr>
          <p:spPr>
            <a:xfrm>
              <a:off x="1661022" y="778903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2985D47-CFDB-4DEB-BA45-CFF22A5102FA}"/>
                </a:ext>
              </a:extLst>
            </p:cNvPr>
            <p:cNvCxnSpPr>
              <a:stCxn id="258" idx="2"/>
              <a:endCxn id="260" idx="6"/>
            </p:cNvCxnSpPr>
            <p:nvPr/>
          </p:nvCxnSpPr>
          <p:spPr>
            <a:xfrm flipH="1">
              <a:off x="1889622" y="548288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22E8A8E-FCF8-41BA-B7E8-E9BF40EDFD9D}"/>
                </a:ext>
              </a:extLst>
            </p:cNvPr>
            <p:cNvCxnSpPr>
              <a:stCxn id="256" idx="4"/>
              <a:endCxn id="254" idx="0"/>
            </p:cNvCxnSpPr>
            <p:nvPr/>
          </p:nvCxnSpPr>
          <p:spPr>
            <a:xfrm>
              <a:off x="3874126" y="739306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E1FEB63-1A5C-403F-BFC4-3B89D3CCCF02}"/>
                </a:ext>
              </a:extLst>
            </p:cNvPr>
            <p:cNvCxnSpPr>
              <a:stCxn id="256" idx="5"/>
              <a:endCxn id="101" idx="1"/>
            </p:cNvCxnSpPr>
            <p:nvPr/>
          </p:nvCxnSpPr>
          <p:spPr>
            <a:xfrm>
              <a:off x="4035771" y="672351"/>
              <a:ext cx="783262" cy="74748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Curved 118">
              <a:extLst>
                <a:ext uri="{FF2B5EF4-FFF2-40B4-BE49-F238E27FC236}">
                  <a16:creationId xmlns:a16="http://schemas.microsoft.com/office/drawing/2014/main" id="{9FBA1B81-9DCF-4264-BDCB-F7F873E37928}"/>
                </a:ext>
              </a:extLst>
            </p:cNvPr>
            <p:cNvCxnSpPr>
              <a:stCxn id="102" idx="5"/>
              <a:endCxn id="254" idx="3"/>
            </p:cNvCxnSpPr>
            <p:nvPr/>
          </p:nvCxnSpPr>
          <p:spPr>
            <a:xfrm rot="5400000" flipH="1" flipV="1">
              <a:off x="2192433" y="270916"/>
              <a:ext cx="39597" cy="3000497"/>
            </a:xfrm>
            <a:prstGeom prst="curvedConnector3">
              <a:avLst>
                <a:gd name="adj1" fmla="val -74640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1D89937-637D-4CDC-8C21-51593A73FC4D}"/>
                </a:ext>
              </a:extLst>
            </p:cNvPr>
            <p:cNvCxnSpPr>
              <a:stCxn id="97" idx="2"/>
              <a:endCxn id="102" idx="6"/>
            </p:cNvCxnSpPr>
            <p:nvPr/>
          </p:nvCxnSpPr>
          <p:spPr>
            <a:xfrm flipH="1">
              <a:off x="778939" y="1629318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3306EC4-1991-4761-9B58-3EDA327D4BCD}"/>
                </a:ext>
              </a:extLst>
            </p:cNvPr>
            <p:cNvCxnSpPr>
              <a:stCxn id="97" idx="6"/>
              <a:endCxn id="98" idx="2"/>
            </p:cNvCxnSpPr>
            <p:nvPr/>
          </p:nvCxnSpPr>
          <p:spPr>
            <a:xfrm flipV="1">
              <a:off x="1889622" y="1627303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1DCFD9D-6D00-47AC-82B4-DCDE0D3DC883}"/>
                </a:ext>
              </a:extLst>
            </p:cNvPr>
            <p:cNvCxnSpPr>
              <a:stCxn id="97" idx="4"/>
              <a:endCxn id="252" idx="0"/>
            </p:cNvCxnSpPr>
            <p:nvPr/>
          </p:nvCxnSpPr>
          <p:spPr>
            <a:xfrm>
              <a:off x="1661022" y="1857918"/>
              <a:ext cx="0" cy="6641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24AD19F-A687-4700-BAC8-FEB1B9209944}"/>
                </a:ext>
              </a:extLst>
            </p:cNvPr>
            <p:cNvCxnSpPr>
              <a:stCxn id="98" idx="0"/>
              <a:endCxn id="258" idx="4"/>
            </p:cNvCxnSpPr>
            <p:nvPr/>
          </p:nvCxnSpPr>
          <p:spPr>
            <a:xfrm flipV="1">
              <a:off x="2767574" y="776888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Curved 126">
              <a:extLst>
                <a:ext uri="{FF2B5EF4-FFF2-40B4-BE49-F238E27FC236}">
                  <a16:creationId xmlns:a16="http://schemas.microsoft.com/office/drawing/2014/main" id="{953F2479-25BC-4A13-BF73-1E23396C4F12}"/>
                </a:ext>
              </a:extLst>
            </p:cNvPr>
            <p:cNvCxnSpPr>
              <a:stCxn id="254" idx="1"/>
              <a:endCxn id="97" idx="7"/>
            </p:cNvCxnSpPr>
            <p:nvPr/>
          </p:nvCxnSpPr>
          <p:spPr>
            <a:xfrm rot="16200000" flipH="1" flipV="1">
              <a:off x="2747775" y="502967"/>
              <a:ext cx="39597" cy="1889814"/>
            </a:xfrm>
            <a:prstGeom prst="curvedConnector3">
              <a:avLst>
                <a:gd name="adj1" fmla="val -74640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06926EC1-9705-4951-AE01-E51428FFCB70}"/>
                </a:ext>
              </a:extLst>
            </p:cNvPr>
            <p:cNvCxnSpPr>
              <a:stCxn id="101" idx="0"/>
              <a:endCxn id="96" idx="4"/>
            </p:cNvCxnSpPr>
            <p:nvPr/>
          </p:nvCxnSpPr>
          <p:spPr>
            <a:xfrm flipV="1">
              <a:off x="4980678" y="731065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ECD4D210-B920-42B8-AF2E-2FA984B83668}"/>
                </a:ext>
              </a:extLst>
            </p:cNvPr>
            <p:cNvCxnSpPr>
              <a:stCxn id="101" idx="4"/>
              <a:endCxn id="248" idx="0"/>
            </p:cNvCxnSpPr>
            <p:nvPr/>
          </p:nvCxnSpPr>
          <p:spPr>
            <a:xfrm>
              <a:off x="4980678" y="1810080"/>
              <a:ext cx="0" cy="66415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D88FBA4-2C78-4847-B865-CAFF62789CE5}"/>
                </a:ext>
              </a:extLst>
            </p:cNvPr>
            <p:cNvCxnSpPr>
              <a:stCxn id="252" idx="2"/>
              <a:endCxn id="110" idx="6"/>
            </p:cNvCxnSpPr>
            <p:nvPr/>
          </p:nvCxnSpPr>
          <p:spPr>
            <a:xfrm flipH="1">
              <a:off x="778939" y="2750676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B57E17D4-85EE-42A1-A3CC-6DB3881598DE}"/>
                </a:ext>
              </a:extLst>
            </p:cNvPr>
            <p:cNvCxnSpPr>
              <a:stCxn id="252" idx="6"/>
              <a:endCxn id="250" idx="2"/>
            </p:cNvCxnSpPr>
            <p:nvPr/>
          </p:nvCxnSpPr>
          <p:spPr>
            <a:xfrm flipV="1">
              <a:off x="1889622" y="2748661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or: Curved 131">
              <a:extLst>
                <a:ext uri="{FF2B5EF4-FFF2-40B4-BE49-F238E27FC236}">
                  <a16:creationId xmlns:a16="http://schemas.microsoft.com/office/drawing/2014/main" id="{A5F1FF80-623B-4724-AF5C-701A1377D397}"/>
                </a:ext>
              </a:extLst>
            </p:cNvPr>
            <p:cNvCxnSpPr>
              <a:stCxn id="252" idx="7"/>
              <a:endCxn id="101" idx="3"/>
            </p:cNvCxnSpPr>
            <p:nvPr/>
          </p:nvCxnSpPr>
          <p:spPr>
            <a:xfrm rot="5400000" flipH="1" flipV="1">
              <a:off x="2897897" y="667895"/>
              <a:ext cx="845906" cy="2996366"/>
            </a:xfrm>
            <a:prstGeom prst="curvedConnector3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9357CAF-7966-42CB-A6F4-22D7023BBFA2}"/>
                </a:ext>
              </a:extLst>
            </p:cNvPr>
            <p:cNvCxnSpPr>
              <a:stCxn id="250" idx="1"/>
              <a:endCxn id="97" idx="5"/>
            </p:cNvCxnSpPr>
            <p:nvPr/>
          </p:nvCxnSpPr>
          <p:spPr>
            <a:xfrm flipH="1" flipV="1">
              <a:off x="1822667" y="1790963"/>
              <a:ext cx="783262" cy="79605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or: Curved 133">
              <a:extLst>
                <a:ext uri="{FF2B5EF4-FFF2-40B4-BE49-F238E27FC236}">
                  <a16:creationId xmlns:a16="http://schemas.microsoft.com/office/drawing/2014/main" id="{F1D0F892-AD89-449A-8FB8-BBE3716C7D2B}"/>
                </a:ext>
              </a:extLst>
            </p:cNvPr>
            <p:cNvCxnSpPr>
              <a:stCxn id="250" idx="0"/>
              <a:endCxn id="260" idx="5"/>
            </p:cNvCxnSpPr>
            <p:nvPr/>
          </p:nvCxnSpPr>
          <p:spPr>
            <a:xfrm rot="16200000" flipV="1">
              <a:off x="1391065" y="1143551"/>
              <a:ext cx="1808113" cy="944907"/>
            </a:xfrm>
            <a:prstGeom prst="curvedConnector3">
              <a:avLst>
                <a:gd name="adj1" fmla="val 39426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or: Curved 134">
              <a:extLst>
                <a:ext uri="{FF2B5EF4-FFF2-40B4-BE49-F238E27FC236}">
                  <a16:creationId xmlns:a16="http://schemas.microsoft.com/office/drawing/2014/main" id="{52683A17-A181-4258-A099-DA4C8A9F1EA9}"/>
                </a:ext>
              </a:extLst>
            </p:cNvPr>
            <p:cNvCxnSpPr>
              <a:cxnSpLocks/>
              <a:stCxn id="250" idx="6"/>
              <a:endCxn id="258" idx="6"/>
            </p:cNvCxnSpPr>
            <p:nvPr/>
          </p:nvCxnSpPr>
          <p:spPr>
            <a:xfrm flipV="1">
              <a:off x="2996174" y="548288"/>
              <a:ext cx="12700" cy="2200373"/>
            </a:xfrm>
            <a:prstGeom prst="curvedConnector3">
              <a:avLst>
                <a:gd name="adj1" fmla="val 180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or: Curved 135">
              <a:extLst>
                <a:ext uri="{FF2B5EF4-FFF2-40B4-BE49-F238E27FC236}">
                  <a16:creationId xmlns:a16="http://schemas.microsoft.com/office/drawing/2014/main" id="{4FC54EF5-2A86-4582-AD8F-8BD991C249B0}"/>
                </a:ext>
              </a:extLst>
            </p:cNvPr>
            <p:cNvCxnSpPr>
              <a:stCxn id="250" idx="5"/>
              <a:endCxn id="253" idx="3"/>
            </p:cNvCxnSpPr>
            <p:nvPr/>
          </p:nvCxnSpPr>
          <p:spPr>
            <a:xfrm rot="5400000" flipH="1" flipV="1">
              <a:off x="2883981" y="1767691"/>
              <a:ext cx="1187852" cy="1097377"/>
            </a:xfrm>
            <a:prstGeom prst="curvedConnector4">
              <a:avLst>
                <a:gd name="adj1" fmla="val -10185"/>
                <a:gd name="adj2" fmla="val 11477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78B7A01-D4DB-4C07-9A3F-D7860CC19A5A}"/>
                </a:ext>
              </a:extLst>
            </p:cNvPr>
            <p:cNvSpPr txBox="1"/>
            <p:nvPr/>
          </p:nvSpPr>
          <p:spPr>
            <a:xfrm>
              <a:off x="798423" y="138525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FE5240C-AE62-4831-BC06-C055153CC78C}"/>
                </a:ext>
              </a:extLst>
            </p:cNvPr>
            <p:cNvSpPr txBox="1"/>
            <p:nvPr/>
          </p:nvSpPr>
          <p:spPr>
            <a:xfrm>
              <a:off x="1618956" y="109675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27B6239-29E6-4460-BF23-D887292348F2}"/>
                </a:ext>
              </a:extLst>
            </p:cNvPr>
            <p:cNvSpPr txBox="1"/>
            <p:nvPr/>
          </p:nvSpPr>
          <p:spPr>
            <a:xfrm>
              <a:off x="1819933" y="7561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9578513-30B0-4CAE-BF88-C1A8154E7C55}"/>
                </a:ext>
              </a:extLst>
            </p:cNvPr>
            <p:cNvSpPr txBox="1"/>
            <p:nvPr/>
          </p:nvSpPr>
          <p:spPr>
            <a:xfrm>
              <a:off x="1902995" y="3079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7FC6E9C-C73E-4496-A0F7-8627955FDBA1}"/>
                </a:ext>
              </a:extLst>
            </p:cNvPr>
            <p:cNvSpPr txBox="1"/>
            <p:nvPr/>
          </p:nvSpPr>
          <p:spPr>
            <a:xfrm>
              <a:off x="2733821" y="8249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EB2E981-DA6A-4D56-A21B-38E4E1235465}"/>
                </a:ext>
              </a:extLst>
            </p:cNvPr>
            <p:cNvSpPr txBox="1"/>
            <p:nvPr/>
          </p:nvSpPr>
          <p:spPr>
            <a:xfrm>
              <a:off x="3013817" y="33262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BAE65E5-A9B9-4B8F-A7F6-3DEC276095D8}"/>
                </a:ext>
              </a:extLst>
            </p:cNvPr>
            <p:cNvSpPr txBox="1"/>
            <p:nvPr/>
          </p:nvSpPr>
          <p:spPr>
            <a:xfrm>
              <a:off x="3839308" y="106270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6306981-A4C2-480B-9830-36374C512C44}"/>
                </a:ext>
              </a:extLst>
            </p:cNvPr>
            <p:cNvSpPr txBox="1"/>
            <p:nvPr/>
          </p:nvSpPr>
          <p:spPr>
            <a:xfrm>
              <a:off x="4955742" y="78071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B901DF8-C192-4AE2-9D7A-8630F23AE776}"/>
                </a:ext>
              </a:extLst>
            </p:cNvPr>
            <p:cNvSpPr txBox="1"/>
            <p:nvPr/>
          </p:nvSpPr>
          <p:spPr>
            <a:xfrm>
              <a:off x="4661030" y="11391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CBA5583-9963-4C53-BF6A-7816FE304C20}"/>
                </a:ext>
              </a:extLst>
            </p:cNvPr>
            <p:cNvSpPr txBox="1"/>
            <p:nvPr/>
          </p:nvSpPr>
          <p:spPr>
            <a:xfrm>
              <a:off x="4727389" y="1894188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@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94914A6-BC25-4D98-91F9-8C49F2EA5B34}"/>
                </a:ext>
              </a:extLst>
            </p:cNvPr>
            <p:cNvSpPr txBox="1"/>
            <p:nvPr/>
          </p:nvSpPr>
          <p:spPr>
            <a:xfrm>
              <a:off x="4255195" y="202975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587F37E-D7C2-4FFA-8E2F-1F74054FFC8B}"/>
                </a:ext>
              </a:extLst>
            </p:cNvPr>
            <p:cNvSpPr txBox="1"/>
            <p:nvPr/>
          </p:nvSpPr>
          <p:spPr>
            <a:xfrm>
              <a:off x="2283743" y="138983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0223410-4573-446E-AF7D-44DCCD49C228}"/>
                </a:ext>
              </a:extLst>
            </p:cNvPr>
            <p:cNvSpPr txBox="1"/>
            <p:nvPr/>
          </p:nvSpPr>
          <p:spPr>
            <a:xfrm>
              <a:off x="1935801" y="121458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4FB511B3-B7A8-4A10-8DA0-46C50C54C4A3}"/>
                </a:ext>
              </a:extLst>
            </p:cNvPr>
            <p:cNvSpPr txBox="1"/>
            <p:nvPr/>
          </p:nvSpPr>
          <p:spPr>
            <a:xfrm>
              <a:off x="1635062" y="222394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A34049D2-59D5-4F7E-A4BE-401BBF6D61C6}"/>
                </a:ext>
              </a:extLst>
            </p:cNvPr>
            <p:cNvSpPr txBox="1"/>
            <p:nvPr/>
          </p:nvSpPr>
          <p:spPr>
            <a:xfrm>
              <a:off x="789194" y="249576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805AD28-38A9-49B9-9663-D24DB9ADB107}"/>
                </a:ext>
              </a:extLst>
            </p:cNvPr>
            <p:cNvSpPr txBox="1"/>
            <p:nvPr/>
          </p:nvSpPr>
          <p:spPr>
            <a:xfrm>
              <a:off x="2277390" y="24935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F672347D-BF65-4F79-8C3F-4AD244205ED4}"/>
                </a:ext>
              </a:extLst>
            </p:cNvPr>
            <p:cNvSpPr txBox="1"/>
            <p:nvPr/>
          </p:nvSpPr>
          <p:spPr>
            <a:xfrm>
              <a:off x="1710370" y="183723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ADEB078A-934E-41F0-BD3A-F8C1C9C7405F}"/>
                </a:ext>
              </a:extLst>
            </p:cNvPr>
            <p:cNvSpPr txBox="1"/>
            <p:nvPr/>
          </p:nvSpPr>
          <p:spPr>
            <a:xfrm>
              <a:off x="3437551" y="16375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A419FC53-AC84-4431-8D8F-7936D8E1CC60}"/>
                </a:ext>
              </a:extLst>
            </p:cNvPr>
            <p:cNvSpPr txBox="1"/>
            <p:nvPr/>
          </p:nvSpPr>
          <p:spPr>
            <a:xfrm>
              <a:off x="4056529" y="170581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F796CD52-D74E-4BDA-BED6-D42A5DD234FD}"/>
                </a:ext>
              </a:extLst>
            </p:cNvPr>
            <p:cNvGrpSpPr/>
            <p:nvPr/>
          </p:nvGrpSpPr>
          <p:grpSpPr>
            <a:xfrm>
              <a:off x="4752078" y="3595596"/>
              <a:ext cx="457200" cy="468983"/>
              <a:chOff x="8633613" y="4340361"/>
              <a:chExt cx="457200" cy="468983"/>
            </a:xfrm>
          </p:grpSpPr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9A9A38B4-B9F5-44AD-A955-59FABFD86E29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246" name="Flowchart: Connector 245">
                <a:extLst>
                  <a:ext uri="{FF2B5EF4-FFF2-40B4-BE49-F238E27FC236}">
                    <a16:creationId xmlns:a16="http://schemas.microsoft.com/office/drawing/2014/main" id="{8B9897C1-72B0-40AF-A379-C76A54E308CB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0A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32" name="Connector: Curved 231">
              <a:extLst>
                <a:ext uri="{FF2B5EF4-FFF2-40B4-BE49-F238E27FC236}">
                  <a16:creationId xmlns:a16="http://schemas.microsoft.com/office/drawing/2014/main" id="{F681424E-0B95-4BBA-843C-1DE9DF34B56A}"/>
                </a:ext>
              </a:extLst>
            </p:cNvPr>
            <p:cNvCxnSpPr>
              <a:stCxn id="246" idx="1"/>
              <a:endCxn id="260" idx="5"/>
            </p:cNvCxnSpPr>
            <p:nvPr/>
          </p:nvCxnSpPr>
          <p:spPr>
            <a:xfrm rot="16200000" flipV="1">
              <a:off x="1845549" y="689067"/>
              <a:ext cx="2950603" cy="2996366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or: Curved 232">
              <a:extLst>
                <a:ext uri="{FF2B5EF4-FFF2-40B4-BE49-F238E27FC236}">
                  <a16:creationId xmlns:a16="http://schemas.microsoft.com/office/drawing/2014/main" id="{1416661B-F3EC-4191-ADBE-6FF2F85BE15C}"/>
                </a:ext>
              </a:extLst>
            </p:cNvPr>
            <p:cNvCxnSpPr>
              <a:stCxn id="246" idx="1"/>
              <a:endCxn id="258" idx="5"/>
            </p:cNvCxnSpPr>
            <p:nvPr/>
          </p:nvCxnSpPr>
          <p:spPr>
            <a:xfrm rot="16200000" flipV="1">
              <a:off x="2397817" y="1241335"/>
              <a:ext cx="2952618" cy="1889814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or: Curved 233">
              <a:extLst>
                <a:ext uri="{FF2B5EF4-FFF2-40B4-BE49-F238E27FC236}">
                  <a16:creationId xmlns:a16="http://schemas.microsoft.com/office/drawing/2014/main" id="{84532BB2-BF81-48E0-BFBB-E09FA39C43FC}"/>
                </a:ext>
              </a:extLst>
            </p:cNvPr>
            <p:cNvCxnSpPr>
              <a:stCxn id="246" idx="0"/>
              <a:endCxn id="248" idx="4"/>
            </p:cNvCxnSpPr>
            <p:nvPr/>
          </p:nvCxnSpPr>
          <p:spPr>
            <a:xfrm rot="5400000" flipH="1" flipV="1">
              <a:off x="4648599" y="3263517"/>
              <a:ext cx="664158" cy="12700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or: Curved 234">
              <a:extLst>
                <a:ext uri="{FF2B5EF4-FFF2-40B4-BE49-F238E27FC236}">
                  <a16:creationId xmlns:a16="http://schemas.microsoft.com/office/drawing/2014/main" id="{DD2D5FF4-7BAA-4C29-BC32-47840338F2F6}"/>
                </a:ext>
              </a:extLst>
            </p:cNvPr>
            <p:cNvCxnSpPr>
              <a:stCxn id="256" idx="5"/>
              <a:endCxn id="246" idx="6"/>
            </p:cNvCxnSpPr>
            <p:nvPr/>
          </p:nvCxnSpPr>
          <p:spPr>
            <a:xfrm rot="16200000" flipH="1">
              <a:off x="3046602" y="1661519"/>
              <a:ext cx="3151845" cy="1173507"/>
            </a:xfrm>
            <a:prstGeom prst="curvedConnector4">
              <a:avLst>
                <a:gd name="adj1" fmla="val 45311"/>
                <a:gd name="adj2" fmla="val 11948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or: Curved 235">
              <a:extLst>
                <a:ext uri="{FF2B5EF4-FFF2-40B4-BE49-F238E27FC236}">
                  <a16:creationId xmlns:a16="http://schemas.microsoft.com/office/drawing/2014/main" id="{418F39A7-A2F6-4B8A-882B-1C479F588E9C}"/>
                </a:ext>
              </a:extLst>
            </p:cNvPr>
            <p:cNvCxnSpPr>
              <a:stCxn id="254" idx="5"/>
              <a:endCxn id="246" idx="2"/>
            </p:cNvCxnSpPr>
            <p:nvPr/>
          </p:nvCxnSpPr>
          <p:spPr>
            <a:xfrm rot="16200000" flipH="1">
              <a:off x="3357509" y="2429627"/>
              <a:ext cx="2072830" cy="716307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or: Curved 236">
              <a:extLst>
                <a:ext uri="{FF2B5EF4-FFF2-40B4-BE49-F238E27FC236}">
                  <a16:creationId xmlns:a16="http://schemas.microsoft.com/office/drawing/2014/main" id="{0A79061F-0AA6-4B94-9376-2C1D780C81E6}"/>
                </a:ext>
              </a:extLst>
            </p:cNvPr>
            <p:cNvCxnSpPr>
              <a:stCxn id="250" idx="5"/>
              <a:endCxn id="246" idx="2"/>
            </p:cNvCxnSpPr>
            <p:nvPr/>
          </p:nvCxnSpPr>
          <p:spPr>
            <a:xfrm rot="16200000" flipH="1">
              <a:off x="3383703" y="2455821"/>
              <a:ext cx="913890" cy="1822859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or: Curved 237">
              <a:extLst>
                <a:ext uri="{FF2B5EF4-FFF2-40B4-BE49-F238E27FC236}">
                  <a16:creationId xmlns:a16="http://schemas.microsoft.com/office/drawing/2014/main" id="{A7332436-D58C-4305-8439-A86D99D5662C}"/>
                </a:ext>
              </a:extLst>
            </p:cNvPr>
            <p:cNvCxnSpPr>
              <a:stCxn id="246" idx="7"/>
              <a:endCxn id="96" idx="6"/>
            </p:cNvCxnSpPr>
            <p:nvPr/>
          </p:nvCxnSpPr>
          <p:spPr>
            <a:xfrm rot="5400000" flipH="1" flipV="1">
              <a:off x="3595757" y="2049031"/>
              <a:ext cx="3160086" cy="66955"/>
            </a:xfrm>
            <a:prstGeom prst="curvedConnector4">
              <a:avLst>
                <a:gd name="adj1" fmla="val 22293"/>
                <a:gd name="adj2" fmla="val 44142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or: Curved 238">
              <a:extLst>
                <a:ext uri="{FF2B5EF4-FFF2-40B4-BE49-F238E27FC236}">
                  <a16:creationId xmlns:a16="http://schemas.microsoft.com/office/drawing/2014/main" id="{5B6A54C2-D8FB-4D47-9445-907F15E65AC4}"/>
                </a:ext>
              </a:extLst>
            </p:cNvPr>
            <p:cNvCxnSpPr>
              <a:stCxn id="246" idx="7"/>
              <a:endCxn id="101" idx="6"/>
            </p:cNvCxnSpPr>
            <p:nvPr/>
          </p:nvCxnSpPr>
          <p:spPr>
            <a:xfrm rot="5400000" flipH="1" flipV="1">
              <a:off x="4135265" y="2588539"/>
              <a:ext cx="2081071" cy="66955"/>
            </a:xfrm>
            <a:prstGeom prst="curvedConnector4">
              <a:avLst>
                <a:gd name="adj1" fmla="val 42899"/>
                <a:gd name="adj2" fmla="val 316002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ctor: Curved 239">
              <a:extLst>
                <a:ext uri="{FF2B5EF4-FFF2-40B4-BE49-F238E27FC236}">
                  <a16:creationId xmlns:a16="http://schemas.microsoft.com/office/drawing/2014/main" id="{CB3FA66F-0F4F-40FA-89F7-93F237064A69}"/>
                </a:ext>
              </a:extLst>
            </p:cNvPr>
            <p:cNvCxnSpPr>
              <a:stCxn id="246" idx="3"/>
              <a:endCxn id="110" idx="4"/>
            </p:cNvCxnSpPr>
            <p:nvPr/>
          </p:nvCxnSpPr>
          <p:spPr>
            <a:xfrm rot="5400000" flipH="1">
              <a:off x="2181403" y="1348212"/>
              <a:ext cx="1006565" cy="4268694"/>
            </a:xfrm>
            <a:prstGeom prst="curvedConnector3">
              <a:avLst>
                <a:gd name="adj1" fmla="val -2936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or: Curved 240">
              <a:extLst>
                <a:ext uri="{FF2B5EF4-FFF2-40B4-BE49-F238E27FC236}">
                  <a16:creationId xmlns:a16="http://schemas.microsoft.com/office/drawing/2014/main" id="{CA466502-975E-4CC9-851B-2218B5156D99}"/>
                </a:ext>
              </a:extLst>
            </p:cNvPr>
            <p:cNvCxnSpPr>
              <a:stCxn id="246" idx="3"/>
              <a:endCxn id="97" idx="3"/>
            </p:cNvCxnSpPr>
            <p:nvPr/>
          </p:nvCxnSpPr>
          <p:spPr>
            <a:xfrm rot="5400000" flipH="1">
              <a:off x="2061766" y="1228574"/>
              <a:ext cx="2194878" cy="3319656"/>
            </a:xfrm>
            <a:prstGeom prst="curvedConnector3">
              <a:avLst>
                <a:gd name="adj1" fmla="val -708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ctor: Curved 241">
              <a:extLst>
                <a:ext uri="{FF2B5EF4-FFF2-40B4-BE49-F238E27FC236}">
                  <a16:creationId xmlns:a16="http://schemas.microsoft.com/office/drawing/2014/main" id="{AD1C2641-D374-412F-97B1-F1292B8F8097}"/>
                </a:ext>
              </a:extLst>
            </p:cNvPr>
            <p:cNvCxnSpPr>
              <a:stCxn id="246" idx="1"/>
              <a:endCxn id="98" idx="4"/>
            </p:cNvCxnSpPr>
            <p:nvPr/>
          </p:nvCxnSpPr>
          <p:spPr>
            <a:xfrm rot="16200000" flipV="1">
              <a:off x="2889980" y="1733497"/>
              <a:ext cx="1806648" cy="205145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or: Curved 242">
              <a:extLst>
                <a:ext uri="{FF2B5EF4-FFF2-40B4-BE49-F238E27FC236}">
                  <a16:creationId xmlns:a16="http://schemas.microsoft.com/office/drawing/2014/main" id="{6AE937C7-7657-4B8E-B4C1-E566881CAF36}"/>
                </a:ext>
              </a:extLst>
            </p:cNvPr>
            <p:cNvCxnSpPr>
              <a:stCxn id="246" idx="3"/>
              <a:endCxn id="102" idx="4"/>
            </p:cNvCxnSpPr>
            <p:nvPr/>
          </p:nvCxnSpPr>
          <p:spPr>
            <a:xfrm rot="5400000" flipH="1">
              <a:off x="1620724" y="787533"/>
              <a:ext cx="2127923" cy="4268694"/>
            </a:xfrm>
            <a:prstGeom prst="curvedConnector3">
              <a:avLst>
                <a:gd name="adj1" fmla="val -1388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402E52B0-3CF4-41BF-82E7-36704A509544}"/>
                </a:ext>
              </a:extLst>
            </p:cNvPr>
            <p:cNvSpPr txBox="1"/>
            <p:nvPr/>
          </p:nvSpPr>
          <p:spPr>
            <a:xfrm rot="16200000">
              <a:off x="5044796" y="1974966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6-@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A515C6FB-1D42-4FF9-BBD3-2BC1658CC1D0}"/>
                </a:ext>
              </a:extLst>
            </p:cNvPr>
            <p:cNvSpPr txBox="1"/>
            <p:nvPr/>
          </p:nvSpPr>
          <p:spPr>
            <a:xfrm rot="16200000">
              <a:off x="4675133" y="3108914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1-@</a:t>
              </a:r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99C22FF8-FEA3-436A-8AC2-B6C53AB9A42E}"/>
              </a:ext>
            </a:extLst>
          </p:cNvPr>
          <p:cNvSpPr txBox="1"/>
          <p:nvPr/>
        </p:nvSpPr>
        <p:spPr>
          <a:xfrm>
            <a:off x="5598812" y="4016843"/>
            <a:ext cx="58473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Determining flow values for loop;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Given X1211 as @ then flow at node 12 is “out more” and flow at node 11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X1211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X0A11 we see flow at node 11 is “in less” and flow at node 0A is “out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X0A11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X120A we see flow at node 12 is “out less” so flow at node 0A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X120A must be “less” or “-@”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605C2-A14E-4588-B258-22612F7B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8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CF8AEA80-8B3F-4CA4-B9A0-800C8527CC1F}"/>
              </a:ext>
            </a:extLst>
          </p:cNvPr>
          <p:cNvSpPr txBox="1"/>
          <p:nvPr/>
        </p:nvSpPr>
        <p:spPr>
          <a:xfrm>
            <a:off x="5695944" y="189682"/>
            <a:ext cx="145130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X010A = 09 = b1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X0A02 = 12 = -b2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X0A03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X040A = 10 = b4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X0A05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X0A06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X0A07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X0A08 = 16 = -b8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X0A09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X1012 = 06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X1211 = 01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X120A = 05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X130A = 04 = b13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1F4C15-6827-441F-BB67-EC2788FE9610}"/>
              </a:ext>
            </a:extLst>
          </p:cNvPr>
          <p:cNvSpPr txBox="1"/>
          <p:nvPr/>
        </p:nvSpPr>
        <p:spPr>
          <a:xfrm>
            <a:off x="5695944" y="1436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Current flow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C79F682-10A0-4D22-AA3A-A9D5DB18BA63}"/>
              </a:ext>
            </a:extLst>
          </p:cNvPr>
          <p:cNvSpPr txBox="1"/>
          <p:nvPr/>
        </p:nvSpPr>
        <p:spPr>
          <a:xfrm>
            <a:off x="272073" y="4324694"/>
            <a:ext cx="49372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Iteration III – Step 1: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Find (w1 –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) with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= 0 (arbitrarily) using basic links and   </a:t>
            </a:r>
            <a:r>
              <a:rPr lang="en-US" sz="900" dirty="0" err="1">
                <a:latin typeface="Consolas" panose="020B0609020204030204" pitchFamily="49" charset="0"/>
              </a:rPr>
              <a:t>wi-wj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Cij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w01 –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C010A = 1; </a:t>
            </a:r>
            <a:r>
              <a:rPr lang="en-US" sz="900" u="sng" dirty="0">
                <a:latin typeface="Consolas" panose="020B0609020204030204" pitchFamily="49" charset="0"/>
              </a:rPr>
              <a:t>w01 = 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w02 = C0A02 = 1; w02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w03 = C0A03 = 1; w03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w04 – w0A = C040A = 1; </a:t>
            </a:r>
            <a:r>
              <a:rPr lang="en-US" sz="900" u="sng" dirty="0">
                <a:latin typeface="Consolas" panose="020B0609020204030204" pitchFamily="49" charset="0"/>
              </a:rPr>
              <a:t>w04 = 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w05 = C0A05 = 1; w05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w06 = C0A06 = 1; w06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w07 = C0A07 = 1; w07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w08 = C0A08 = 1; w08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w09 = C0A09 = 1; w09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w10 – w12 = C1012 = 0; w10 – 1 = 0; </a:t>
            </a:r>
            <a:r>
              <a:rPr lang="en-US" sz="900" u="sng" dirty="0">
                <a:latin typeface="Consolas" panose="020B0609020204030204" pitchFamily="49" charset="0"/>
              </a:rPr>
              <a:t>w10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w12 – w11 = C1211 = 0; 1 - w11 = 0; </a:t>
            </a:r>
            <a:r>
              <a:rPr lang="en-US" sz="900" u="sng" dirty="0">
                <a:latin typeface="Consolas" panose="020B0609020204030204" pitchFamily="49" charset="0"/>
              </a:rPr>
              <a:t>W11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w12 -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C120A = 1; </a:t>
            </a:r>
            <a:r>
              <a:rPr lang="en-US" sz="900" u="sng" dirty="0">
                <a:latin typeface="Consolas" panose="020B0609020204030204" pitchFamily="49" charset="0"/>
              </a:rPr>
              <a:t>w12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w13 –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C130A = 1; </a:t>
            </a:r>
            <a:r>
              <a:rPr lang="en-US" sz="900" u="sng" dirty="0">
                <a:latin typeface="Consolas" panose="020B0609020204030204" pitchFamily="49" charset="0"/>
              </a:rPr>
              <a:t>w13 = 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C5F17D-3F32-4A25-88BA-844E60928180}"/>
              </a:ext>
            </a:extLst>
          </p:cNvPr>
          <p:cNvSpPr txBox="1"/>
          <p:nvPr/>
        </p:nvSpPr>
        <p:spPr>
          <a:xfrm>
            <a:off x="5695944" y="2572861"/>
            <a:ext cx="33744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2: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non-basic variable should be added to the basic group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X0104: w01 – w04 – C0104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X0112: w01 – w12 – C0112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X0205: w02 – w05 – C0205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X0206: w02 – w06 – C0206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X0308: w03 – w08 – C0308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X0405: w04 – w05 – C0405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X0503: w05 – w03 – C0503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X0506: w05 – w06 – C0506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X0510: w05 – w10 – C0510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X0604: w06 – w04 – C0604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X0802: w08 – w02 – C0802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X1009: w10 – w09 – C1009 = 1 – (-1) = 2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X1012: w10 – w12 – C1012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X1013: w10 – w13 – C1013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X1207: w12 – w07 – C1207 = 1 – (-1) = 2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X1211: w12 – w11 – C1211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X1302: w13 – w02 – C1302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X1304: w13 – w04 – C1304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X1305: w13 – w05 – C1305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X1308: w13 – w08 – C1308 = 1 – (-1) =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95CC74A-31EC-4FB3-8CFF-0CF878DBB251}"/>
              </a:ext>
            </a:extLst>
          </p:cNvPr>
          <p:cNvSpPr txBox="1"/>
          <p:nvPr/>
        </p:nvSpPr>
        <p:spPr>
          <a:xfrm>
            <a:off x="9142643" y="3105895"/>
            <a:ext cx="2982565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Need to break tie for X0405, X1009, X1207, X1302, X1305, and X1308 using original cost value.  Pick least cost.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accent2"/>
                </a:solidFill>
                <a:latin typeface="Consolas" panose="020B0609020204030204" pitchFamily="49" charset="0"/>
              </a:rPr>
              <a:t>X0405 =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X1009 = 9</a:t>
            </a:r>
          </a:p>
          <a:p>
            <a:r>
              <a:rPr lang="en-US" sz="900" dirty="0">
                <a:solidFill>
                  <a:schemeClr val="accent2"/>
                </a:solidFill>
                <a:latin typeface="Consolas" panose="020B0609020204030204" pitchFamily="49" charset="0"/>
              </a:rPr>
              <a:t>X1207 = 5</a:t>
            </a:r>
          </a:p>
          <a:p>
            <a:r>
              <a:rPr lang="en-US" sz="900" dirty="0">
                <a:solidFill>
                  <a:schemeClr val="accent2"/>
                </a:solidFill>
                <a:latin typeface="Consolas" panose="020B0609020204030204" pitchFamily="49" charset="0"/>
              </a:rPr>
              <a:t>X1302 =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X1305 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X1308 = 8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Need to break tie for X0405, X1207, and X1302 by picking first occurrence.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accent2"/>
                </a:solidFill>
                <a:latin typeface="Consolas" panose="020B0609020204030204" pitchFamily="49" charset="0"/>
              </a:rPr>
              <a:t>X0405 =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X1207 =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X1302 = 5</a:t>
            </a:r>
          </a:p>
          <a:p>
            <a:endParaRPr lang="en-US" sz="900" strike="sngStrike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Pick X0405 to add to basic group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54BCE90-5383-4BD4-A5F1-9CA93588DA36}"/>
              </a:ext>
            </a:extLst>
          </p:cNvPr>
          <p:cNvGrpSpPr/>
          <p:nvPr/>
        </p:nvGrpSpPr>
        <p:grpSpPr>
          <a:xfrm>
            <a:off x="321739" y="273865"/>
            <a:ext cx="5048306" cy="3790714"/>
            <a:chOff x="321739" y="273865"/>
            <a:chExt cx="5048306" cy="3790714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5E34CDC-E9A6-46EF-B32A-E686EFC0B88A}"/>
                </a:ext>
              </a:extLst>
            </p:cNvPr>
            <p:cNvSpPr txBox="1"/>
            <p:nvPr/>
          </p:nvSpPr>
          <p:spPr>
            <a:xfrm>
              <a:off x="686121" y="11446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F6D9CF5-FFC8-4D49-98F2-09887F965B00}"/>
                </a:ext>
              </a:extLst>
            </p:cNvPr>
            <p:cNvGrpSpPr/>
            <p:nvPr/>
          </p:nvGrpSpPr>
          <p:grpSpPr>
            <a:xfrm>
              <a:off x="1432422" y="321703"/>
              <a:ext cx="457200" cy="470939"/>
              <a:chOff x="5313957" y="2187826"/>
              <a:chExt cx="457200" cy="470939"/>
            </a:xfrm>
          </p:grpSpPr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EFA094-154A-4270-B49B-B207818CB8BE}"/>
                  </a:ext>
                </a:extLst>
              </p:cNvPr>
              <p:cNvSpPr txBox="1"/>
              <p:nvPr/>
            </p:nvSpPr>
            <p:spPr>
              <a:xfrm>
                <a:off x="5369395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-12</a:t>
                </a:r>
              </a:p>
            </p:txBody>
          </p:sp>
          <p:sp>
            <p:nvSpPr>
              <p:cNvPr id="264" name="Flowchart: Connector 263">
                <a:extLst>
                  <a:ext uri="{FF2B5EF4-FFF2-40B4-BE49-F238E27FC236}">
                    <a16:creationId xmlns:a16="http://schemas.microsoft.com/office/drawing/2014/main" id="{E417FFBB-5205-40B8-A43E-8A15C9508E0C}"/>
                  </a:ext>
                </a:extLst>
              </p:cNvPr>
              <p:cNvSpPr/>
              <p:nvPr/>
            </p:nvSpPr>
            <p:spPr>
              <a:xfrm>
                <a:off x="5313957" y="2187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47CD46A-C514-43C8-9160-515FFD5C9335}"/>
                </a:ext>
              </a:extLst>
            </p:cNvPr>
            <p:cNvGrpSpPr/>
            <p:nvPr/>
          </p:nvGrpSpPr>
          <p:grpSpPr>
            <a:xfrm>
              <a:off x="2538974" y="319688"/>
              <a:ext cx="457200" cy="472954"/>
              <a:chOff x="6420509" y="2185811"/>
              <a:chExt cx="457200" cy="472954"/>
            </a:xfrm>
          </p:grpSpPr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54ADAC73-0990-487C-AF5D-7DC37E13A641}"/>
                  </a:ext>
                </a:extLst>
              </p:cNvPr>
              <p:cNvSpPr txBox="1"/>
              <p:nvPr/>
            </p:nvSpPr>
            <p:spPr>
              <a:xfrm>
                <a:off x="6480217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-16</a:t>
                </a:r>
              </a:p>
            </p:txBody>
          </p:sp>
          <p:sp>
            <p:nvSpPr>
              <p:cNvPr id="262" name="Flowchart: Connector 261">
                <a:extLst>
                  <a:ext uri="{FF2B5EF4-FFF2-40B4-BE49-F238E27FC236}">
                    <a16:creationId xmlns:a16="http://schemas.microsoft.com/office/drawing/2014/main" id="{E72212C9-E87C-4A7D-8BF8-9F7D0987CE30}"/>
                  </a:ext>
                </a:extLst>
              </p:cNvPr>
              <p:cNvSpPr/>
              <p:nvPr/>
            </p:nvSpPr>
            <p:spPr>
              <a:xfrm>
                <a:off x="6420509" y="218581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7E24DB7-705D-4233-899A-46F465357B7F}"/>
                </a:ext>
              </a:extLst>
            </p:cNvPr>
            <p:cNvGrpSpPr/>
            <p:nvPr/>
          </p:nvGrpSpPr>
          <p:grpSpPr>
            <a:xfrm>
              <a:off x="3645526" y="282106"/>
              <a:ext cx="457200" cy="468971"/>
              <a:chOff x="7527061" y="2148229"/>
              <a:chExt cx="457200" cy="468971"/>
            </a:xfrm>
          </p:grpSpPr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4E625E08-3B1B-4CF2-A045-107F75750871}"/>
                  </a:ext>
                </a:extLst>
              </p:cNvPr>
              <p:cNvSpPr txBox="1"/>
              <p:nvPr/>
            </p:nvSpPr>
            <p:spPr>
              <a:xfrm>
                <a:off x="7643687" y="240175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  <p:sp>
            <p:nvSpPr>
              <p:cNvPr id="260" name="Flowchart: Connector 259">
                <a:extLst>
                  <a:ext uri="{FF2B5EF4-FFF2-40B4-BE49-F238E27FC236}">
                    <a16:creationId xmlns:a16="http://schemas.microsoft.com/office/drawing/2014/main" id="{2580E1B1-C9E8-4339-9452-6AD140C14175}"/>
                  </a:ext>
                </a:extLst>
              </p:cNvPr>
              <p:cNvSpPr/>
              <p:nvPr/>
            </p:nvSpPr>
            <p:spPr>
              <a:xfrm>
                <a:off x="7527061" y="214822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80C5FB5E-B0A8-4212-A054-8DE894852FFF}"/>
                </a:ext>
              </a:extLst>
            </p:cNvPr>
            <p:cNvSpPr/>
            <p:nvPr/>
          </p:nvSpPr>
          <p:spPr>
            <a:xfrm>
              <a:off x="4752078" y="2738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48F7851C-4647-4F52-9599-E24CD5CBEDC3}"/>
                </a:ext>
              </a:extLst>
            </p:cNvPr>
            <p:cNvSpPr/>
            <p:nvPr/>
          </p:nvSpPr>
          <p:spPr>
            <a:xfrm>
              <a:off x="1432422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E200E44D-1B37-485A-9F31-B2D030A5659B}"/>
                </a:ext>
              </a:extLst>
            </p:cNvPr>
            <p:cNvSpPr/>
            <p:nvPr/>
          </p:nvSpPr>
          <p:spPr>
            <a:xfrm>
              <a:off x="2538974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96FAA95-71BC-47D1-83DB-2D62A47784AD}"/>
                </a:ext>
              </a:extLst>
            </p:cNvPr>
            <p:cNvGrpSpPr/>
            <p:nvPr/>
          </p:nvGrpSpPr>
          <p:grpSpPr>
            <a:xfrm>
              <a:off x="3645526" y="1361121"/>
              <a:ext cx="457200" cy="469055"/>
              <a:chOff x="7527061" y="3227244"/>
              <a:chExt cx="457200" cy="469055"/>
            </a:xfrm>
          </p:grpSpPr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5FA31EBC-3981-40D4-884E-B0B2B680AFA0}"/>
                  </a:ext>
                </a:extLst>
              </p:cNvPr>
              <p:cNvSpPr txBox="1"/>
              <p:nvPr/>
            </p:nvSpPr>
            <p:spPr>
              <a:xfrm>
                <a:off x="7620873" y="3480855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  <p:sp>
            <p:nvSpPr>
              <p:cNvPr id="258" name="Flowchart: Connector 257">
                <a:extLst>
                  <a:ext uri="{FF2B5EF4-FFF2-40B4-BE49-F238E27FC236}">
                    <a16:creationId xmlns:a16="http://schemas.microsoft.com/office/drawing/2014/main" id="{AEC57157-B8ED-4684-9B76-96966DC3AC51}"/>
                  </a:ext>
                </a:extLst>
              </p:cNvPr>
              <p:cNvSpPr/>
              <p:nvPr/>
            </p:nvSpPr>
            <p:spPr>
              <a:xfrm>
                <a:off x="7527061" y="322724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620409A8-7AF2-4AF7-81B9-DF7E82EBF6E8}"/>
                </a:ext>
              </a:extLst>
            </p:cNvPr>
            <p:cNvSpPr/>
            <p:nvPr/>
          </p:nvSpPr>
          <p:spPr>
            <a:xfrm>
              <a:off x="4752078" y="135288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175282BF-8A9E-405B-BF04-263F17B5FE5A}"/>
                </a:ext>
              </a:extLst>
            </p:cNvPr>
            <p:cNvSpPr/>
            <p:nvPr/>
          </p:nvSpPr>
          <p:spPr>
            <a:xfrm>
              <a:off x="321739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BEA2799-89B8-4132-8262-7171075EFAD6}"/>
                </a:ext>
              </a:extLst>
            </p:cNvPr>
            <p:cNvGrpSpPr/>
            <p:nvPr/>
          </p:nvGrpSpPr>
          <p:grpSpPr>
            <a:xfrm>
              <a:off x="1432422" y="2522076"/>
              <a:ext cx="457200" cy="471811"/>
              <a:chOff x="5313957" y="4388199"/>
              <a:chExt cx="457200" cy="471811"/>
            </a:xfrm>
          </p:grpSpPr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9955C922-98EB-4863-B73A-3C242BD7251A}"/>
                  </a:ext>
                </a:extLst>
              </p:cNvPr>
              <p:cNvSpPr txBox="1"/>
              <p:nvPr/>
            </p:nvSpPr>
            <p:spPr>
              <a:xfrm>
                <a:off x="5424576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  <p:sp>
            <p:nvSpPr>
              <p:cNvPr id="256" name="Flowchart: Connector 255">
                <a:extLst>
                  <a:ext uri="{FF2B5EF4-FFF2-40B4-BE49-F238E27FC236}">
                    <a16:creationId xmlns:a16="http://schemas.microsoft.com/office/drawing/2014/main" id="{F49E3DC1-B1DD-4225-9454-E4812BB81CF0}"/>
                  </a:ext>
                </a:extLst>
              </p:cNvPr>
              <p:cNvSpPr/>
              <p:nvPr/>
            </p:nvSpPr>
            <p:spPr>
              <a:xfrm>
                <a:off x="5313957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35EFC0C-CFB8-4C52-93F6-C5C322A477FA}"/>
                </a:ext>
              </a:extLst>
            </p:cNvPr>
            <p:cNvGrpSpPr/>
            <p:nvPr/>
          </p:nvGrpSpPr>
          <p:grpSpPr>
            <a:xfrm>
              <a:off x="2538974" y="2520061"/>
              <a:ext cx="457200" cy="473826"/>
              <a:chOff x="6420509" y="4386184"/>
              <a:chExt cx="457200" cy="473826"/>
            </a:xfrm>
          </p:grpSpPr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B1057083-3878-40A3-B0B0-E24B4E77472E}"/>
                  </a:ext>
                </a:extLst>
              </p:cNvPr>
              <p:cNvSpPr txBox="1"/>
              <p:nvPr/>
            </p:nvSpPr>
            <p:spPr>
              <a:xfrm>
                <a:off x="6531128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  <p:sp>
            <p:nvSpPr>
              <p:cNvPr id="254" name="Flowchart: Connector 253">
                <a:extLst>
                  <a:ext uri="{FF2B5EF4-FFF2-40B4-BE49-F238E27FC236}">
                    <a16:creationId xmlns:a16="http://schemas.microsoft.com/office/drawing/2014/main" id="{A3A867F9-1C75-4BF8-B8C8-93307F865425}"/>
                  </a:ext>
                </a:extLst>
              </p:cNvPr>
              <p:cNvSpPr/>
              <p:nvPr/>
            </p:nvSpPr>
            <p:spPr>
              <a:xfrm>
                <a:off x="6420509" y="438618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C292306F-0484-4239-9BA3-D475307172FC}"/>
                </a:ext>
              </a:extLst>
            </p:cNvPr>
            <p:cNvGrpSpPr/>
            <p:nvPr/>
          </p:nvGrpSpPr>
          <p:grpSpPr>
            <a:xfrm>
              <a:off x="4752078" y="2474238"/>
              <a:ext cx="457200" cy="468983"/>
              <a:chOff x="8633613" y="4340361"/>
              <a:chExt cx="457200" cy="468983"/>
            </a:xfrm>
          </p:grpSpPr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2EF3E248-F762-4148-B7C0-8E2A006F4BC1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680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</a:t>
                </a:r>
              </a:p>
            </p:txBody>
          </p:sp>
          <p:sp>
            <p:nvSpPr>
              <p:cNvPr id="252" name="Flowchart: Connector 251">
                <a:extLst>
                  <a:ext uri="{FF2B5EF4-FFF2-40B4-BE49-F238E27FC236}">
                    <a16:creationId xmlns:a16="http://schemas.microsoft.com/office/drawing/2014/main" id="{888C1C1B-CD6C-4102-A9C3-2581F5EEB83E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7F873CE1-2635-4E91-8C04-68C9BF367EE2}"/>
                </a:ext>
              </a:extLst>
            </p:cNvPr>
            <p:cNvSpPr/>
            <p:nvPr/>
          </p:nvSpPr>
          <p:spPr>
            <a:xfrm>
              <a:off x="321739" y="2522076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CCC8DA8-7888-4FCF-AE06-7601FD66AABF}"/>
                </a:ext>
              </a:extLst>
            </p:cNvPr>
            <p:cNvCxnSpPr>
              <a:stCxn id="264" idx="3"/>
              <a:endCxn id="110" idx="7"/>
            </p:cNvCxnSpPr>
            <p:nvPr/>
          </p:nvCxnSpPr>
          <p:spPr>
            <a:xfrm flipH="1">
              <a:off x="711984" y="711948"/>
              <a:ext cx="787393" cy="75572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A111779-9A69-4FD5-BC8F-E7CE9A6AB2AD}"/>
                </a:ext>
              </a:extLst>
            </p:cNvPr>
            <p:cNvCxnSpPr>
              <a:stCxn id="264" idx="4"/>
              <a:endCxn id="102" idx="0"/>
            </p:cNvCxnSpPr>
            <p:nvPr/>
          </p:nvCxnSpPr>
          <p:spPr>
            <a:xfrm>
              <a:off x="1661022" y="778903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5766F52A-DDA7-4F3F-ACBF-E3EC354943B6}"/>
                </a:ext>
              </a:extLst>
            </p:cNvPr>
            <p:cNvCxnSpPr>
              <a:stCxn id="262" idx="2"/>
              <a:endCxn id="264" idx="6"/>
            </p:cNvCxnSpPr>
            <p:nvPr/>
          </p:nvCxnSpPr>
          <p:spPr>
            <a:xfrm flipH="1">
              <a:off x="1889622" y="548288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8729B01-F6FA-4420-83D7-A647F0A13677}"/>
                </a:ext>
              </a:extLst>
            </p:cNvPr>
            <p:cNvCxnSpPr>
              <a:stCxn id="260" idx="4"/>
              <a:endCxn id="258" idx="0"/>
            </p:cNvCxnSpPr>
            <p:nvPr/>
          </p:nvCxnSpPr>
          <p:spPr>
            <a:xfrm>
              <a:off x="3874126" y="739306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54E3741-29FF-4857-B110-EBA6C844FFD3}"/>
                </a:ext>
              </a:extLst>
            </p:cNvPr>
            <p:cNvCxnSpPr>
              <a:stCxn id="260" idx="5"/>
              <a:endCxn id="108" idx="1"/>
            </p:cNvCxnSpPr>
            <p:nvPr/>
          </p:nvCxnSpPr>
          <p:spPr>
            <a:xfrm>
              <a:off x="4035771" y="672351"/>
              <a:ext cx="783262" cy="74748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Curved 125">
              <a:extLst>
                <a:ext uri="{FF2B5EF4-FFF2-40B4-BE49-F238E27FC236}">
                  <a16:creationId xmlns:a16="http://schemas.microsoft.com/office/drawing/2014/main" id="{C9DD8586-37B8-4D10-B679-3FE305FEC370}"/>
                </a:ext>
              </a:extLst>
            </p:cNvPr>
            <p:cNvCxnSpPr>
              <a:stCxn id="110" idx="5"/>
              <a:endCxn id="258" idx="3"/>
            </p:cNvCxnSpPr>
            <p:nvPr/>
          </p:nvCxnSpPr>
          <p:spPr>
            <a:xfrm rot="5400000" flipH="1" flipV="1">
              <a:off x="2192433" y="270916"/>
              <a:ext cx="39597" cy="3000497"/>
            </a:xfrm>
            <a:prstGeom prst="curvedConnector3">
              <a:avLst>
                <a:gd name="adj1" fmla="val -74640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9ECC41B-0771-4B3D-8728-827F52C48F92}"/>
                </a:ext>
              </a:extLst>
            </p:cNvPr>
            <p:cNvCxnSpPr>
              <a:stCxn id="102" idx="2"/>
              <a:endCxn id="110" idx="6"/>
            </p:cNvCxnSpPr>
            <p:nvPr/>
          </p:nvCxnSpPr>
          <p:spPr>
            <a:xfrm flipH="1">
              <a:off x="778939" y="1629318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B3F73B68-1742-4C8E-857B-5C8C275CAD43}"/>
                </a:ext>
              </a:extLst>
            </p:cNvPr>
            <p:cNvCxnSpPr>
              <a:stCxn id="102" idx="6"/>
              <a:endCxn id="104" idx="2"/>
            </p:cNvCxnSpPr>
            <p:nvPr/>
          </p:nvCxnSpPr>
          <p:spPr>
            <a:xfrm flipV="1">
              <a:off x="1889622" y="1627303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3F326D80-C3C8-4CD4-AC13-70228C27D6DA}"/>
                </a:ext>
              </a:extLst>
            </p:cNvPr>
            <p:cNvCxnSpPr>
              <a:stCxn id="102" idx="4"/>
              <a:endCxn id="256" idx="0"/>
            </p:cNvCxnSpPr>
            <p:nvPr/>
          </p:nvCxnSpPr>
          <p:spPr>
            <a:xfrm>
              <a:off x="1661022" y="1857918"/>
              <a:ext cx="0" cy="6641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8A0B160C-6A86-4F54-9FBC-EFB0F2B91C92}"/>
                </a:ext>
              </a:extLst>
            </p:cNvPr>
            <p:cNvCxnSpPr>
              <a:stCxn id="104" idx="0"/>
              <a:endCxn id="262" idx="4"/>
            </p:cNvCxnSpPr>
            <p:nvPr/>
          </p:nvCxnSpPr>
          <p:spPr>
            <a:xfrm flipV="1">
              <a:off x="2767574" y="776888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or: Curved 130">
              <a:extLst>
                <a:ext uri="{FF2B5EF4-FFF2-40B4-BE49-F238E27FC236}">
                  <a16:creationId xmlns:a16="http://schemas.microsoft.com/office/drawing/2014/main" id="{6F79D42F-A056-446D-B486-909E10087CA7}"/>
                </a:ext>
              </a:extLst>
            </p:cNvPr>
            <p:cNvCxnSpPr>
              <a:stCxn id="258" idx="1"/>
              <a:endCxn id="102" idx="7"/>
            </p:cNvCxnSpPr>
            <p:nvPr/>
          </p:nvCxnSpPr>
          <p:spPr>
            <a:xfrm rot="16200000" flipH="1" flipV="1">
              <a:off x="2747775" y="502967"/>
              <a:ext cx="39597" cy="1889814"/>
            </a:xfrm>
            <a:prstGeom prst="curvedConnector3">
              <a:avLst>
                <a:gd name="adj1" fmla="val -74640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D7496713-0B0D-4BDB-87F2-BC7B35843279}"/>
                </a:ext>
              </a:extLst>
            </p:cNvPr>
            <p:cNvCxnSpPr>
              <a:stCxn id="108" idx="0"/>
              <a:endCxn id="100" idx="4"/>
            </p:cNvCxnSpPr>
            <p:nvPr/>
          </p:nvCxnSpPr>
          <p:spPr>
            <a:xfrm flipV="1">
              <a:off x="4980678" y="731065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FDE3A48-8381-49C0-831A-4EA1EECA1F82}"/>
                </a:ext>
              </a:extLst>
            </p:cNvPr>
            <p:cNvCxnSpPr>
              <a:stCxn id="108" idx="4"/>
              <a:endCxn id="252" idx="0"/>
            </p:cNvCxnSpPr>
            <p:nvPr/>
          </p:nvCxnSpPr>
          <p:spPr>
            <a:xfrm>
              <a:off x="4980678" y="1810080"/>
              <a:ext cx="0" cy="66415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9F5E0BF1-456D-49C0-9D9F-723DA350FCEE}"/>
                </a:ext>
              </a:extLst>
            </p:cNvPr>
            <p:cNvCxnSpPr>
              <a:stCxn id="256" idx="2"/>
              <a:endCxn id="117" idx="6"/>
            </p:cNvCxnSpPr>
            <p:nvPr/>
          </p:nvCxnSpPr>
          <p:spPr>
            <a:xfrm flipH="1">
              <a:off x="778939" y="2750676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1442699C-44E0-4BB2-BA70-FF65D9EABA99}"/>
                </a:ext>
              </a:extLst>
            </p:cNvPr>
            <p:cNvCxnSpPr>
              <a:stCxn id="256" idx="6"/>
              <a:endCxn id="254" idx="2"/>
            </p:cNvCxnSpPr>
            <p:nvPr/>
          </p:nvCxnSpPr>
          <p:spPr>
            <a:xfrm flipV="1">
              <a:off x="1889622" y="2748661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or: Curved 135">
              <a:extLst>
                <a:ext uri="{FF2B5EF4-FFF2-40B4-BE49-F238E27FC236}">
                  <a16:creationId xmlns:a16="http://schemas.microsoft.com/office/drawing/2014/main" id="{50B45992-D3E3-4D33-B403-7C4DFE023794}"/>
                </a:ext>
              </a:extLst>
            </p:cNvPr>
            <p:cNvCxnSpPr>
              <a:stCxn id="256" idx="7"/>
              <a:endCxn id="108" idx="3"/>
            </p:cNvCxnSpPr>
            <p:nvPr/>
          </p:nvCxnSpPr>
          <p:spPr>
            <a:xfrm rot="5400000" flipH="1" flipV="1">
              <a:off x="2897897" y="667895"/>
              <a:ext cx="845906" cy="2996366"/>
            </a:xfrm>
            <a:prstGeom prst="curvedConnector3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0E55F07D-AC6D-4B3D-8E7A-CF0DB945FFA5}"/>
                </a:ext>
              </a:extLst>
            </p:cNvPr>
            <p:cNvCxnSpPr>
              <a:stCxn id="254" idx="1"/>
              <a:endCxn id="102" idx="5"/>
            </p:cNvCxnSpPr>
            <p:nvPr/>
          </p:nvCxnSpPr>
          <p:spPr>
            <a:xfrm flipH="1" flipV="1">
              <a:off x="1822667" y="1790963"/>
              <a:ext cx="783262" cy="79605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or: Curved 137">
              <a:extLst>
                <a:ext uri="{FF2B5EF4-FFF2-40B4-BE49-F238E27FC236}">
                  <a16:creationId xmlns:a16="http://schemas.microsoft.com/office/drawing/2014/main" id="{123F46D2-2C34-4EB1-B11C-5414D315C146}"/>
                </a:ext>
              </a:extLst>
            </p:cNvPr>
            <p:cNvCxnSpPr>
              <a:stCxn id="254" idx="0"/>
              <a:endCxn id="264" idx="5"/>
            </p:cNvCxnSpPr>
            <p:nvPr/>
          </p:nvCxnSpPr>
          <p:spPr>
            <a:xfrm rot="16200000" flipV="1">
              <a:off x="1391065" y="1143551"/>
              <a:ext cx="1808113" cy="944907"/>
            </a:xfrm>
            <a:prstGeom prst="curvedConnector3">
              <a:avLst>
                <a:gd name="adj1" fmla="val 39426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or: Curved 138">
              <a:extLst>
                <a:ext uri="{FF2B5EF4-FFF2-40B4-BE49-F238E27FC236}">
                  <a16:creationId xmlns:a16="http://schemas.microsoft.com/office/drawing/2014/main" id="{920091B1-D140-4FBD-94ED-2CC1AA2D6060}"/>
                </a:ext>
              </a:extLst>
            </p:cNvPr>
            <p:cNvCxnSpPr>
              <a:cxnSpLocks/>
              <a:stCxn id="254" idx="6"/>
              <a:endCxn id="262" idx="6"/>
            </p:cNvCxnSpPr>
            <p:nvPr/>
          </p:nvCxnSpPr>
          <p:spPr>
            <a:xfrm flipV="1">
              <a:off x="2996174" y="548288"/>
              <a:ext cx="12700" cy="2200373"/>
            </a:xfrm>
            <a:prstGeom prst="curvedConnector3">
              <a:avLst>
                <a:gd name="adj1" fmla="val 180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or: Curved 139">
              <a:extLst>
                <a:ext uri="{FF2B5EF4-FFF2-40B4-BE49-F238E27FC236}">
                  <a16:creationId xmlns:a16="http://schemas.microsoft.com/office/drawing/2014/main" id="{873F5BBD-BD5E-4BC6-965B-D0ED70AC07FD}"/>
                </a:ext>
              </a:extLst>
            </p:cNvPr>
            <p:cNvCxnSpPr>
              <a:stCxn id="254" idx="5"/>
              <a:endCxn id="257" idx="3"/>
            </p:cNvCxnSpPr>
            <p:nvPr/>
          </p:nvCxnSpPr>
          <p:spPr>
            <a:xfrm rot="5400000" flipH="1" flipV="1">
              <a:off x="2883981" y="1767691"/>
              <a:ext cx="1187852" cy="1097377"/>
            </a:xfrm>
            <a:prstGeom prst="curvedConnector4">
              <a:avLst>
                <a:gd name="adj1" fmla="val -10185"/>
                <a:gd name="adj2" fmla="val 11477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226F127-50E1-4A9A-956A-B0029A1BA4AC}"/>
                </a:ext>
              </a:extLst>
            </p:cNvPr>
            <p:cNvSpPr txBox="1"/>
            <p:nvPr/>
          </p:nvSpPr>
          <p:spPr>
            <a:xfrm>
              <a:off x="798423" y="138525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F959DA3-F22D-43D5-A3A7-0CB5C7D78140}"/>
                </a:ext>
              </a:extLst>
            </p:cNvPr>
            <p:cNvSpPr txBox="1"/>
            <p:nvPr/>
          </p:nvSpPr>
          <p:spPr>
            <a:xfrm>
              <a:off x="1618956" y="109675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0D2DEF1-BBA5-44D6-BE50-00755F72F714}"/>
                </a:ext>
              </a:extLst>
            </p:cNvPr>
            <p:cNvSpPr txBox="1"/>
            <p:nvPr/>
          </p:nvSpPr>
          <p:spPr>
            <a:xfrm>
              <a:off x="1819933" y="7561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4FE18E0-E2D3-4F24-9BDF-7377EF24CFE7}"/>
                </a:ext>
              </a:extLst>
            </p:cNvPr>
            <p:cNvSpPr txBox="1"/>
            <p:nvPr/>
          </p:nvSpPr>
          <p:spPr>
            <a:xfrm>
              <a:off x="1902995" y="3079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9768A8C-09DF-4045-842C-38C7D03894E9}"/>
                </a:ext>
              </a:extLst>
            </p:cNvPr>
            <p:cNvSpPr txBox="1"/>
            <p:nvPr/>
          </p:nvSpPr>
          <p:spPr>
            <a:xfrm>
              <a:off x="2733821" y="8249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65A67442-0167-4B5B-A36F-58F08071C2ED}"/>
                </a:ext>
              </a:extLst>
            </p:cNvPr>
            <p:cNvSpPr txBox="1"/>
            <p:nvPr/>
          </p:nvSpPr>
          <p:spPr>
            <a:xfrm>
              <a:off x="3013817" y="33262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E6F344E2-4AF7-4164-978F-EDDDF6C5E1C2}"/>
                </a:ext>
              </a:extLst>
            </p:cNvPr>
            <p:cNvSpPr txBox="1"/>
            <p:nvPr/>
          </p:nvSpPr>
          <p:spPr>
            <a:xfrm>
              <a:off x="3839308" y="106270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40203BA-BA54-408A-B43C-F25290761233}"/>
                </a:ext>
              </a:extLst>
            </p:cNvPr>
            <p:cNvSpPr txBox="1"/>
            <p:nvPr/>
          </p:nvSpPr>
          <p:spPr>
            <a:xfrm>
              <a:off x="4955742" y="78071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4060CAA-266C-4113-AC80-052D96283333}"/>
                </a:ext>
              </a:extLst>
            </p:cNvPr>
            <p:cNvSpPr txBox="1"/>
            <p:nvPr/>
          </p:nvSpPr>
          <p:spPr>
            <a:xfrm>
              <a:off x="4661030" y="11391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C9B5DDA-95DF-4630-9EBF-49FC40EC723F}"/>
                </a:ext>
              </a:extLst>
            </p:cNvPr>
            <p:cNvSpPr txBox="1"/>
            <p:nvPr/>
          </p:nvSpPr>
          <p:spPr>
            <a:xfrm>
              <a:off x="4727389" y="189418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9A5B5AD-B314-4712-8FF6-983FC2C187A2}"/>
                </a:ext>
              </a:extLst>
            </p:cNvPr>
            <p:cNvSpPr txBox="1"/>
            <p:nvPr/>
          </p:nvSpPr>
          <p:spPr>
            <a:xfrm>
              <a:off x="4255195" y="202975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A2229BD8-9942-4DB2-9ACE-690255FCEB74}"/>
                </a:ext>
              </a:extLst>
            </p:cNvPr>
            <p:cNvSpPr txBox="1"/>
            <p:nvPr/>
          </p:nvSpPr>
          <p:spPr>
            <a:xfrm>
              <a:off x="2283743" y="138983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0D34657D-F996-41C2-966B-84846607DBF1}"/>
                </a:ext>
              </a:extLst>
            </p:cNvPr>
            <p:cNvSpPr txBox="1"/>
            <p:nvPr/>
          </p:nvSpPr>
          <p:spPr>
            <a:xfrm>
              <a:off x="1935801" y="121458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04CDC7B-08D1-4F23-B941-58D7C4CEE147}"/>
                </a:ext>
              </a:extLst>
            </p:cNvPr>
            <p:cNvSpPr txBox="1"/>
            <p:nvPr/>
          </p:nvSpPr>
          <p:spPr>
            <a:xfrm>
              <a:off x="1635062" y="222394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89D772D0-5477-4F2D-9A79-B3A0E43F071F}"/>
                </a:ext>
              </a:extLst>
            </p:cNvPr>
            <p:cNvSpPr txBox="1"/>
            <p:nvPr/>
          </p:nvSpPr>
          <p:spPr>
            <a:xfrm>
              <a:off x="789194" y="249576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5C08C2CE-187F-46AB-AD16-A03721498DFF}"/>
                </a:ext>
              </a:extLst>
            </p:cNvPr>
            <p:cNvSpPr txBox="1"/>
            <p:nvPr/>
          </p:nvSpPr>
          <p:spPr>
            <a:xfrm>
              <a:off x="2277390" y="24935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44703DE4-7562-4676-A707-CEDBA711D234}"/>
                </a:ext>
              </a:extLst>
            </p:cNvPr>
            <p:cNvSpPr txBox="1"/>
            <p:nvPr/>
          </p:nvSpPr>
          <p:spPr>
            <a:xfrm>
              <a:off x="1710370" y="183723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14F28092-D92C-4834-9108-814D457170FC}"/>
                </a:ext>
              </a:extLst>
            </p:cNvPr>
            <p:cNvSpPr txBox="1"/>
            <p:nvPr/>
          </p:nvSpPr>
          <p:spPr>
            <a:xfrm>
              <a:off x="3437551" y="16375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A091C785-45D7-4078-BA83-30E48FA50315}"/>
                </a:ext>
              </a:extLst>
            </p:cNvPr>
            <p:cNvSpPr txBox="1"/>
            <p:nvPr/>
          </p:nvSpPr>
          <p:spPr>
            <a:xfrm>
              <a:off x="4056529" y="170581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D2B24968-8407-44B3-8B01-2563A3FD1E2F}"/>
                </a:ext>
              </a:extLst>
            </p:cNvPr>
            <p:cNvGrpSpPr/>
            <p:nvPr/>
          </p:nvGrpSpPr>
          <p:grpSpPr>
            <a:xfrm>
              <a:off x="4752078" y="3595596"/>
              <a:ext cx="457200" cy="468983"/>
              <a:chOff x="8633613" y="4340361"/>
              <a:chExt cx="457200" cy="468983"/>
            </a:xfrm>
          </p:grpSpPr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DCD6D439-3004-4EE4-B92C-0BE51AA1395A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250" name="Flowchart: Connector 249">
                <a:extLst>
                  <a:ext uri="{FF2B5EF4-FFF2-40B4-BE49-F238E27FC236}">
                    <a16:creationId xmlns:a16="http://schemas.microsoft.com/office/drawing/2014/main" id="{755EB27C-A826-4AB9-BA66-29028C14C19C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0A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35" name="Connector: Curved 234">
              <a:extLst>
                <a:ext uri="{FF2B5EF4-FFF2-40B4-BE49-F238E27FC236}">
                  <a16:creationId xmlns:a16="http://schemas.microsoft.com/office/drawing/2014/main" id="{39889ADE-BC71-4632-8D81-B545862731A2}"/>
                </a:ext>
              </a:extLst>
            </p:cNvPr>
            <p:cNvCxnSpPr>
              <a:stCxn id="250" idx="1"/>
              <a:endCxn id="264" idx="5"/>
            </p:cNvCxnSpPr>
            <p:nvPr/>
          </p:nvCxnSpPr>
          <p:spPr>
            <a:xfrm rot="16200000" flipV="1">
              <a:off x="1845549" y="689067"/>
              <a:ext cx="2950603" cy="2996366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or: Curved 235">
              <a:extLst>
                <a:ext uri="{FF2B5EF4-FFF2-40B4-BE49-F238E27FC236}">
                  <a16:creationId xmlns:a16="http://schemas.microsoft.com/office/drawing/2014/main" id="{04478E4F-4991-457F-8105-4C8F05524E8D}"/>
                </a:ext>
              </a:extLst>
            </p:cNvPr>
            <p:cNvCxnSpPr>
              <a:stCxn id="250" idx="1"/>
              <a:endCxn id="262" idx="5"/>
            </p:cNvCxnSpPr>
            <p:nvPr/>
          </p:nvCxnSpPr>
          <p:spPr>
            <a:xfrm rot="16200000" flipV="1">
              <a:off x="2397817" y="1241335"/>
              <a:ext cx="2952618" cy="1889814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or: Curved 237">
              <a:extLst>
                <a:ext uri="{FF2B5EF4-FFF2-40B4-BE49-F238E27FC236}">
                  <a16:creationId xmlns:a16="http://schemas.microsoft.com/office/drawing/2014/main" id="{FAFA5121-00B4-44AB-AE2F-5E8431DCD1D7}"/>
                </a:ext>
              </a:extLst>
            </p:cNvPr>
            <p:cNvCxnSpPr>
              <a:stCxn id="260" idx="5"/>
              <a:endCxn id="250" idx="6"/>
            </p:cNvCxnSpPr>
            <p:nvPr/>
          </p:nvCxnSpPr>
          <p:spPr>
            <a:xfrm rot="16200000" flipH="1">
              <a:off x="3046602" y="1661519"/>
              <a:ext cx="3151845" cy="1173507"/>
            </a:xfrm>
            <a:prstGeom prst="curvedConnector4">
              <a:avLst>
                <a:gd name="adj1" fmla="val 45311"/>
                <a:gd name="adj2" fmla="val 11948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or: Curved 238">
              <a:extLst>
                <a:ext uri="{FF2B5EF4-FFF2-40B4-BE49-F238E27FC236}">
                  <a16:creationId xmlns:a16="http://schemas.microsoft.com/office/drawing/2014/main" id="{85620105-DB3E-4F3D-9F7E-827B4B968D79}"/>
                </a:ext>
              </a:extLst>
            </p:cNvPr>
            <p:cNvCxnSpPr>
              <a:stCxn id="258" idx="5"/>
              <a:endCxn id="250" idx="2"/>
            </p:cNvCxnSpPr>
            <p:nvPr/>
          </p:nvCxnSpPr>
          <p:spPr>
            <a:xfrm rot="16200000" flipH="1">
              <a:off x="3357509" y="2429627"/>
              <a:ext cx="2072830" cy="716307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ctor: Curved 239">
              <a:extLst>
                <a:ext uri="{FF2B5EF4-FFF2-40B4-BE49-F238E27FC236}">
                  <a16:creationId xmlns:a16="http://schemas.microsoft.com/office/drawing/2014/main" id="{4AA2F9BD-9BB3-4FDC-9183-2B90C803E0BA}"/>
                </a:ext>
              </a:extLst>
            </p:cNvPr>
            <p:cNvCxnSpPr>
              <a:stCxn id="254" idx="5"/>
              <a:endCxn id="250" idx="2"/>
            </p:cNvCxnSpPr>
            <p:nvPr/>
          </p:nvCxnSpPr>
          <p:spPr>
            <a:xfrm rot="16200000" flipH="1">
              <a:off x="3383703" y="2455821"/>
              <a:ext cx="913890" cy="1822859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or: Curved 240">
              <a:extLst>
                <a:ext uri="{FF2B5EF4-FFF2-40B4-BE49-F238E27FC236}">
                  <a16:creationId xmlns:a16="http://schemas.microsoft.com/office/drawing/2014/main" id="{6C9ED3E3-A568-4295-91BB-7C7939ABB710}"/>
                </a:ext>
              </a:extLst>
            </p:cNvPr>
            <p:cNvCxnSpPr>
              <a:stCxn id="250" idx="7"/>
              <a:endCxn id="100" idx="6"/>
            </p:cNvCxnSpPr>
            <p:nvPr/>
          </p:nvCxnSpPr>
          <p:spPr>
            <a:xfrm rot="5400000" flipH="1" flipV="1">
              <a:off x="3595757" y="2049031"/>
              <a:ext cx="3160086" cy="66955"/>
            </a:xfrm>
            <a:prstGeom prst="curvedConnector4">
              <a:avLst>
                <a:gd name="adj1" fmla="val 22293"/>
                <a:gd name="adj2" fmla="val 44142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ctor: Curved 241">
              <a:extLst>
                <a:ext uri="{FF2B5EF4-FFF2-40B4-BE49-F238E27FC236}">
                  <a16:creationId xmlns:a16="http://schemas.microsoft.com/office/drawing/2014/main" id="{322E1A7A-C51E-4D8B-BCEE-94F42B32AD1B}"/>
                </a:ext>
              </a:extLst>
            </p:cNvPr>
            <p:cNvCxnSpPr>
              <a:stCxn id="250" idx="7"/>
              <a:endCxn id="108" idx="6"/>
            </p:cNvCxnSpPr>
            <p:nvPr/>
          </p:nvCxnSpPr>
          <p:spPr>
            <a:xfrm rot="5400000" flipH="1" flipV="1">
              <a:off x="4135265" y="2588539"/>
              <a:ext cx="2081071" cy="66955"/>
            </a:xfrm>
            <a:prstGeom prst="curvedConnector4">
              <a:avLst>
                <a:gd name="adj1" fmla="val 42899"/>
                <a:gd name="adj2" fmla="val 316002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or: Curved 242">
              <a:extLst>
                <a:ext uri="{FF2B5EF4-FFF2-40B4-BE49-F238E27FC236}">
                  <a16:creationId xmlns:a16="http://schemas.microsoft.com/office/drawing/2014/main" id="{24E325E7-9956-405F-B41E-9C83EB9BAE36}"/>
                </a:ext>
              </a:extLst>
            </p:cNvPr>
            <p:cNvCxnSpPr>
              <a:stCxn id="250" idx="3"/>
              <a:endCxn id="117" idx="4"/>
            </p:cNvCxnSpPr>
            <p:nvPr/>
          </p:nvCxnSpPr>
          <p:spPr>
            <a:xfrm rot="5400000" flipH="1">
              <a:off x="2181403" y="1348212"/>
              <a:ext cx="1006565" cy="4268694"/>
            </a:xfrm>
            <a:prstGeom prst="curvedConnector3">
              <a:avLst>
                <a:gd name="adj1" fmla="val -2936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ctor: Curved 243">
              <a:extLst>
                <a:ext uri="{FF2B5EF4-FFF2-40B4-BE49-F238E27FC236}">
                  <a16:creationId xmlns:a16="http://schemas.microsoft.com/office/drawing/2014/main" id="{9B9CE741-9533-4F47-B79C-A2827D588149}"/>
                </a:ext>
              </a:extLst>
            </p:cNvPr>
            <p:cNvCxnSpPr>
              <a:stCxn id="250" idx="3"/>
              <a:endCxn id="102" idx="3"/>
            </p:cNvCxnSpPr>
            <p:nvPr/>
          </p:nvCxnSpPr>
          <p:spPr>
            <a:xfrm rot="5400000" flipH="1">
              <a:off x="2061766" y="1228574"/>
              <a:ext cx="2194878" cy="3319656"/>
            </a:xfrm>
            <a:prstGeom prst="curvedConnector3">
              <a:avLst>
                <a:gd name="adj1" fmla="val -708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ctor: Curved 244">
              <a:extLst>
                <a:ext uri="{FF2B5EF4-FFF2-40B4-BE49-F238E27FC236}">
                  <a16:creationId xmlns:a16="http://schemas.microsoft.com/office/drawing/2014/main" id="{6DEB9A27-C99E-4B3C-A22F-F2121EB6038D}"/>
                </a:ext>
              </a:extLst>
            </p:cNvPr>
            <p:cNvCxnSpPr>
              <a:stCxn id="250" idx="1"/>
              <a:endCxn id="104" idx="4"/>
            </p:cNvCxnSpPr>
            <p:nvPr/>
          </p:nvCxnSpPr>
          <p:spPr>
            <a:xfrm rot="16200000" flipV="1">
              <a:off x="2889980" y="1733497"/>
              <a:ext cx="1806648" cy="205145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ctor: Curved 245">
              <a:extLst>
                <a:ext uri="{FF2B5EF4-FFF2-40B4-BE49-F238E27FC236}">
                  <a16:creationId xmlns:a16="http://schemas.microsoft.com/office/drawing/2014/main" id="{4EECD5CA-C9C2-4A71-8E93-126C202FD74A}"/>
                </a:ext>
              </a:extLst>
            </p:cNvPr>
            <p:cNvCxnSpPr>
              <a:stCxn id="250" idx="3"/>
              <a:endCxn id="110" idx="4"/>
            </p:cNvCxnSpPr>
            <p:nvPr/>
          </p:nvCxnSpPr>
          <p:spPr>
            <a:xfrm rot="5400000" flipH="1">
              <a:off x="1620724" y="787533"/>
              <a:ext cx="2127923" cy="4268694"/>
            </a:xfrm>
            <a:prstGeom prst="curvedConnector3">
              <a:avLst>
                <a:gd name="adj1" fmla="val -1388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7B7EDFE-06E8-4FEA-A9D1-D98FCA8A01D0}"/>
                </a:ext>
              </a:extLst>
            </p:cNvPr>
            <p:cNvSpPr txBox="1"/>
            <p:nvPr/>
          </p:nvSpPr>
          <p:spPr>
            <a:xfrm rot="16200000">
              <a:off x="5121740" y="197496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5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CD826D-4BB6-4AB0-B4C7-7DB60512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9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478D902E-871E-4825-8B1C-ABDDDC644BE7}"/>
              </a:ext>
            </a:extLst>
          </p:cNvPr>
          <p:cNvSpPr txBox="1"/>
          <p:nvPr/>
        </p:nvSpPr>
        <p:spPr>
          <a:xfrm>
            <a:off x="5598812" y="170061"/>
            <a:ext cx="63211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3: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basic variable to remove.  Consider X0405 = @ then X040A = 10 - @ and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X0A05 = E - @.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Such that: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X0405 is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X040A is 10 - @ &gt;= 0 or @ &lt;=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X0A05 is E - @ &gt;= 0 or @ &lt;= -E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Choosing max@ = 10 will satisfy all of the above and result in X0405 = 10, X040A = 0,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and X0A05 = -10 so X0A11 will dropped out of the basic group and X0A05 will be reversed.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Recalculate cost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C010A*X010A + C0A02*X0A02 + C0405*X0405 + </a:t>
            </a:r>
            <a:r>
              <a:rPr lang="en-US" sz="900" strike="sngStrike" dirty="0">
                <a:latin typeface="Consolas" panose="020B0609020204030204" pitchFamily="49" charset="0"/>
              </a:rPr>
              <a:t>C040A*X040A </a:t>
            </a:r>
            <a:r>
              <a:rPr lang="en-US" sz="900" dirty="0">
                <a:latin typeface="Consolas" panose="020B0609020204030204" pitchFamily="49" charset="0"/>
              </a:rPr>
              <a:t>+ C0A08*X0A08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C1012*X1012 + </a:t>
            </a:r>
            <a:r>
              <a:rPr lang="en-US" sz="900" strike="sngStrike" dirty="0">
                <a:latin typeface="Consolas" panose="020B0609020204030204" pitchFamily="49" charset="0"/>
              </a:rPr>
              <a:t>C100A*X100A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C0A11*X0A11 </a:t>
            </a:r>
            <a:r>
              <a:rPr lang="en-US" sz="900" dirty="0">
                <a:latin typeface="Consolas" panose="020B0609020204030204" pitchFamily="49" charset="0"/>
              </a:rPr>
              <a:t>+ C120A*X120A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C1211*X1211 + C130A*X130A + C050A*X050A + 0*(rest of nodes)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1*9 + 1*12 + 0*10 + </a:t>
            </a:r>
            <a:r>
              <a:rPr lang="en-US" sz="900" strike="sngStrike" dirty="0">
                <a:latin typeface="Consolas" panose="020B0609020204030204" pitchFamily="49" charset="0"/>
              </a:rPr>
              <a:t>1*10</a:t>
            </a:r>
            <a:r>
              <a:rPr lang="en-US" sz="900" dirty="0">
                <a:latin typeface="Consolas" panose="020B0609020204030204" pitchFamily="49" charset="0"/>
              </a:rPr>
              <a:t> + 1*16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0*6 + </a:t>
            </a:r>
            <a:r>
              <a:rPr lang="en-US" sz="900" strike="sngStrike" dirty="0">
                <a:latin typeface="Consolas" panose="020B0609020204030204" pitchFamily="49" charset="0"/>
              </a:rPr>
              <a:t>1*6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1*1</a:t>
            </a:r>
            <a:r>
              <a:rPr lang="en-US" sz="900" dirty="0">
                <a:latin typeface="Consolas" panose="020B0609020204030204" pitchFamily="49" charset="0"/>
              </a:rPr>
              <a:t> + 1*5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0*1 + 1*4 + 1*10 + 0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56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A3445A-F693-497C-937F-A411E3CA7178}"/>
              </a:ext>
            </a:extLst>
          </p:cNvPr>
          <p:cNvGrpSpPr/>
          <p:nvPr/>
        </p:nvGrpSpPr>
        <p:grpSpPr>
          <a:xfrm>
            <a:off x="321739" y="273865"/>
            <a:ext cx="5048306" cy="3790714"/>
            <a:chOff x="321739" y="273865"/>
            <a:chExt cx="5048306" cy="379071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9BC758A-2243-45F5-B487-FEF95D33BB65}"/>
                </a:ext>
              </a:extLst>
            </p:cNvPr>
            <p:cNvSpPr txBox="1"/>
            <p:nvPr/>
          </p:nvSpPr>
          <p:spPr>
            <a:xfrm>
              <a:off x="686121" y="11446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EF922F2-FA85-4A9D-BFD5-CFF4648F4DB8}"/>
                </a:ext>
              </a:extLst>
            </p:cNvPr>
            <p:cNvGrpSpPr/>
            <p:nvPr/>
          </p:nvGrpSpPr>
          <p:grpSpPr>
            <a:xfrm>
              <a:off x="1432422" y="321703"/>
              <a:ext cx="457200" cy="470939"/>
              <a:chOff x="5313957" y="2187826"/>
              <a:chExt cx="457200" cy="470939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44B1F6E-82AA-4A74-BF76-382AFB2B4207}"/>
                  </a:ext>
                </a:extLst>
              </p:cNvPr>
              <p:cNvSpPr txBox="1"/>
              <p:nvPr/>
            </p:nvSpPr>
            <p:spPr>
              <a:xfrm>
                <a:off x="5369395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-12</a:t>
                </a:r>
              </a:p>
            </p:txBody>
          </p:sp>
          <p:sp>
            <p:nvSpPr>
              <p:cNvPr id="220" name="Flowchart: Connector 219">
                <a:extLst>
                  <a:ext uri="{FF2B5EF4-FFF2-40B4-BE49-F238E27FC236}">
                    <a16:creationId xmlns:a16="http://schemas.microsoft.com/office/drawing/2014/main" id="{A7FCCE09-8FB8-4610-A10E-F1A31FFE7479}"/>
                  </a:ext>
                </a:extLst>
              </p:cNvPr>
              <p:cNvSpPr/>
              <p:nvPr/>
            </p:nvSpPr>
            <p:spPr>
              <a:xfrm>
                <a:off x="5313957" y="2187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B8A7853-2B26-4BC7-BAB1-1A1696440B99}"/>
                </a:ext>
              </a:extLst>
            </p:cNvPr>
            <p:cNvGrpSpPr/>
            <p:nvPr/>
          </p:nvGrpSpPr>
          <p:grpSpPr>
            <a:xfrm>
              <a:off x="2538974" y="319688"/>
              <a:ext cx="457200" cy="472954"/>
              <a:chOff x="6420509" y="2185811"/>
              <a:chExt cx="457200" cy="472954"/>
            </a:xfrm>
          </p:grpSpPr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0E1A7B15-6ADA-4F02-A810-B10F7C7A3DD6}"/>
                  </a:ext>
                </a:extLst>
              </p:cNvPr>
              <p:cNvSpPr txBox="1"/>
              <p:nvPr/>
            </p:nvSpPr>
            <p:spPr>
              <a:xfrm>
                <a:off x="6480217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-16</a:t>
                </a:r>
              </a:p>
            </p:txBody>
          </p:sp>
          <p:sp>
            <p:nvSpPr>
              <p:cNvPr id="218" name="Flowchart: Connector 217">
                <a:extLst>
                  <a:ext uri="{FF2B5EF4-FFF2-40B4-BE49-F238E27FC236}">
                    <a16:creationId xmlns:a16="http://schemas.microsoft.com/office/drawing/2014/main" id="{F05A574F-D697-45B5-946A-13812B2FAC08}"/>
                  </a:ext>
                </a:extLst>
              </p:cNvPr>
              <p:cNvSpPr/>
              <p:nvPr/>
            </p:nvSpPr>
            <p:spPr>
              <a:xfrm>
                <a:off x="6420509" y="218581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9D903FB-752F-4D62-A7B1-6467BD078E2B}"/>
                </a:ext>
              </a:extLst>
            </p:cNvPr>
            <p:cNvGrpSpPr/>
            <p:nvPr/>
          </p:nvGrpSpPr>
          <p:grpSpPr>
            <a:xfrm>
              <a:off x="3645526" y="282106"/>
              <a:ext cx="457200" cy="468971"/>
              <a:chOff x="7527061" y="2148229"/>
              <a:chExt cx="457200" cy="468971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4CC2C5A1-2BA6-483E-BA2C-DBF884B921EF}"/>
                  </a:ext>
                </a:extLst>
              </p:cNvPr>
              <p:cNvSpPr txBox="1"/>
              <p:nvPr/>
            </p:nvSpPr>
            <p:spPr>
              <a:xfrm>
                <a:off x="7643687" y="240175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  <p:sp>
            <p:nvSpPr>
              <p:cNvPr id="216" name="Flowchart: Connector 215">
                <a:extLst>
                  <a:ext uri="{FF2B5EF4-FFF2-40B4-BE49-F238E27FC236}">
                    <a16:creationId xmlns:a16="http://schemas.microsoft.com/office/drawing/2014/main" id="{703565DD-1C3E-4002-9C51-287EB2ACFB8B}"/>
                  </a:ext>
                </a:extLst>
              </p:cNvPr>
              <p:cNvSpPr/>
              <p:nvPr/>
            </p:nvSpPr>
            <p:spPr>
              <a:xfrm>
                <a:off x="7527061" y="214822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9F8CD53B-43FC-4BDA-A660-EEF7F15DF222}"/>
                </a:ext>
              </a:extLst>
            </p:cNvPr>
            <p:cNvSpPr/>
            <p:nvPr/>
          </p:nvSpPr>
          <p:spPr>
            <a:xfrm>
              <a:off x="4752078" y="2738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661555CB-B805-4022-84F6-C20EBCE2C61C}"/>
                </a:ext>
              </a:extLst>
            </p:cNvPr>
            <p:cNvSpPr/>
            <p:nvPr/>
          </p:nvSpPr>
          <p:spPr>
            <a:xfrm>
              <a:off x="1432422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7620D0D5-1818-4676-961E-04485E3DFB5F}"/>
                </a:ext>
              </a:extLst>
            </p:cNvPr>
            <p:cNvSpPr/>
            <p:nvPr/>
          </p:nvSpPr>
          <p:spPr>
            <a:xfrm>
              <a:off x="2538974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DA51828-8E0D-4A9F-BB38-E7A4B192D2DF}"/>
                </a:ext>
              </a:extLst>
            </p:cNvPr>
            <p:cNvGrpSpPr/>
            <p:nvPr/>
          </p:nvGrpSpPr>
          <p:grpSpPr>
            <a:xfrm>
              <a:off x="3645526" y="1361121"/>
              <a:ext cx="457200" cy="469055"/>
              <a:chOff x="7527061" y="3227244"/>
              <a:chExt cx="457200" cy="469055"/>
            </a:xfrm>
          </p:grpSpPr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78006E9F-8516-4ADD-BDFD-33E10336B32E}"/>
                  </a:ext>
                </a:extLst>
              </p:cNvPr>
              <p:cNvSpPr txBox="1"/>
              <p:nvPr/>
            </p:nvSpPr>
            <p:spPr>
              <a:xfrm>
                <a:off x="7620873" y="3480855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  <p:sp>
            <p:nvSpPr>
              <p:cNvPr id="214" name="Flowchart: Connector 213">
                <a:extLst>
                  <a:ext uri="{FF2B5EF4-FFF2-40B4-BE49-F238E27FC236}">
                    <a16:creationId xmlns:a16="http://schemas.microsoft.com/office/drawing/2014/main" id="{B2A0EFB7-CADB-4041-926F-565E915495F4}"/>
                  </a:ext>
                </a:extLst>
              </p:cNvPr>
              <p:cNvSpPr/>
              <p:nvPr/>
            </p:nvSpPr>
            <p:spPr>
              <a:xfrm>
                <a:off x="7527061" y="322724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B11E05AE-0E10-48D3-854D-319FC0744561}"/>
                </a:ext>
              </a:extLst>
            </p:cNvPr>
            <p:cNvSpPr/>
            <p:nvPr/>
          </p:nvSpPr>
          <p:spPr>
            <a:xfrm>
              <a:off x="4752078" y="135288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9F2A58DA-F4BE-4992-B940-5239D9CC2B69}"/>
                </a:ext>
              </a:extLst>
            </p:cNvPr>
            <p:cNvSpPr/>
            <p:nvPr/>
          </p:nvSpPr>
          <p:spPr>
            <a:xfrm>
              <a:off x="321739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BABEF35-AC67-4F78-A04A-6DFF4CDF9079}"/>
                </a:ext>
              </a:extLst>
            </p:cNvPr>
            <p:cNvGrpSpPr/>
            <p:nvPr/>
          </p:nvGrpSpPr>
          <p:grpSpPr>
            <a:xfrm>
              <a:off x="1432422" y="2522076"/>
              <a:ext cx="457200" cy="471811"/>
              <a:chOff x="5313957" y="4388199"/>
              <a:chExt cx="457200" cy="471811"/>
            </a:xfrm>
          </p:grpSpPr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874AC41A-0C2C-47DE-9E62-CC2430ED6033}"/>
                  </a:ext>
                </a:extLst>
              </p:cNvPr>
              <p:cNvSpPr txBox="1"/>
              <p:nvPr/>
            </p:nvSpPr>
            <p:spPr>
              <a:xfrm>
                <a:off x="5424576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  <p:sp>
            <p:nvSpPr>
              <p:cNvPr id="212" name="Flowchart: Connector 211">
                <a:extLst>
                  <a:ext uri="{FF2B5EF4-FFF2-40B4-BE49-F238E27FC236}">
                    <a16:creationId xmlns:a16="http://schemas.microsoft.com/office/drawing/2014/main" id="{4AA490B2-9E46-4979-B621-D2F21FE58B0C}"/>
                  </a:ext>
                </a:extLst>
              </p:cNvPr>
              <p:cNvSpPr/>
              <p:nvPr/>
            </p:nvSpPr>
            <p:spPr>
              <a:xfrm>
                <a:off x="5313957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4F2038B-94BC-4880-8D94-878E159291E7}"/>
                </a:ext>
              </a:extLst>
            </p:cNvPr>
            <p:cNvGrpSpPr/>
            <p:nvPr/>
          </p:nvGrpSpPr>
          <p:grpSpPr>
            <a:xfrm>
              <a:off x="2538974" y="2520061"/>
              <a:ext cx="457200" cy="473826"/>
              <a:chOff x="6420509" y="4386184"/>
              <a:chExt cx="457200" cy="473826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CF02CC5D-63B9-46E4-9CD7-6191EB15C63D}"/>
                  </a:ext>
                </a:extLst>
              </p:cNvPr>
              <p:cNvSpPr txBox="1"/>
              <p:nvPr/>
            </p:nvSpPr>
            <p:spPr>
              <a:xfrm>
                <a:off x="6531128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  <p:sp>
            <p:nvSpPr>
              <p:cNvPr id="210" name="Flowchart: Connector 209">
                <a:extLst>
                  <a:ext uri="{FF2B5EF4-FFF2-40B4-BE49-F238E27FC236}">
                    <a16:creationId xmlns:a16="http://schemas.microsoft.com/office/drawing/2014/main" id="{1AA9076F-004E-4C7D-8797-26DD22E05C4B}"/>
                  </a:ext>
                </a:extLst>
              </p:cNvPr>
              <p:cNvSpPr/>
              <p:nvPr/>
            </p:nvSpPr>
            <p:spPr>
              <a:xfrm>
                <a:off x="6420509" y="438618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0B60805-1D8F-4114-8664-224AF044FB01}"/>
                </a:ext>
              </a:extLst>
            </p:cNvPr>
            <p:cNvGrpSpPr/>
            <p:nvPr/>
          </p:nvGrpSpPr>
          <p:grpSpPr>
            <a:xfrm>
              <a:off x="4752078" y="2474238"/>
              <a:ext cx="457200" cy="468983"/>
              <a:chOff x="8633613" y="4340361"/>
              <a:chExt cx="457200" cy="468983"/>
            </a:xfrm>
          </p:grpSpPr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D876910E-F2A9-48A4-8E04-13220675ED16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680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</a:t>
                </a:r>
              </a:p>
            </p:txBody>
          </p:sp>
          <p:sp>
            <p:nvSpPr>
              <p:cNvPr id="208" name="Flowchart: Connector 207">
                <a:extLst>
                  <a:ext uri="{FF2B5EF4-FFF2-40B4-BE49-F238E27FC236}">
                    <a16:creationId xmlns:a16="http://schemas.microsoft.com/office/drawing/2014/main" id="{46FA26CD-4407-421C-9DDA-CAC225B68E81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0CCA89E6-8618-48F8-8DF2-3C04E49C32C2}"/>
                </a:ext>
              </a:extLst>
            </p:cNvPr>
            <p:cNvSpPr/>
            <p:nvPr/>
          </p:nvSpPr>
          <p:spPr>
            <a:xfrm>
              <a:off x="321739" y="2522076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8056D1FD-1663-4AED-B53C-A2BF992A614E}"/>
                </a:ext>
              </a:extLst>
            </p:cNvPr>
            <p:cNvCxnSpPr>
              <a:stCxn id="220" idx="3"/>
              <a:endCxn id="123" idx="7"/>
            </p:cNvCxnSpPr>
            <p:nvPr/>
          </p:nvCxnSpPr>
          <p:spPr>
            <a:xfrm flipH="1">
              <a:off x="711984" y="711948"/>
              <a:ext cx="787393" cy="75572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BE291B74-6BD4-432C-9400-1EA9C972BCC2}"/>
                </a:ext>
              </a:extLst>
            </p:cNvPr>
            <p:cNvCxnSpPr>
              <a:stCxn id="220" idx="4"/>
              <a:endCxn id="111" idx="0"/>
            </p:cNvCxnSpPr>
            <p:nvPr/>
          </p:nvCxnSpPr>
          <p:spPr>
            <a:xfrm>
              <a:off x="1661022" y="778903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9297D600-3DBC-43DA-BD37-7EE0AEED81F2}"/>
                </a:ext>
              </a:extLst>
            </p:cNvPr>
            <p:cNvCxnSpPr>
              <a:stCxn id="218" idx="2"/>
              <a:endCxn id="220" idx="6"/>
            </p:cNvCxnSpPr>
            <p:nvPr/>
          </p:nvCxnSpPr>
          <p:spPr>
            <a:xfrm flipH="1">
              <a:off x="1889622" y="548288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FD22F27-75A1-4094-B592-4B086D43747A}"/>
                </a:ext>
              </a:extLst>
            </p:cNvPr>
            <p:cNvCxnSpPr>
              <a:stCxn id="216" idx="4"/>
              <a:endCxn id="214" idx="0"/>
            </p:cNvCxnSpPr>
            <p:nvPr/>
          </p:nvCxnSpPr>
          <p:spPr>
            <a:xfrm>
              <a:off x="3874126" y="739306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FF900137-1C4B-4C2A-A5A0-E8E1C9C2AF17}"/>
                </a:ext>
              </a:extLst>
            </p:cNvPr>
            <p:cNvCxnSpPr>
              <a:stCxn id="216" idx="5"/>
              <a:endCxn id="121" idx="1"/>
            </p:cNvCxnSpPr>
            <p:nvPr/>
          </p:nvCxnSpPr>
          <p:spPr>
            <a:xfrm>
              <a:off x="4035771" y="672351"/>
              <a:ext cx="783262" cy="74748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or: Curved 151">
              <a:extLst>
                <a:ext uri="{FF2B5EF4-FFF2-40B4-BE49-F238E27FC236}">
                  <a16:creationId xmlns:a16="http://schemas.microsoft.com/office/drawing/2014/main" id="{210AC2A7-6F91-4A54-82C1-D8B9990074EF}"/>
                </a:ext>
              </a:extLst>
            </p:cNvPr>
            <p:cNvCxnSpPr>
              <a:stCxn id="123" idx="5"/>
              <a:endCxn id="214" idx="3"/>
            </p:cNvCxnSpPr>
            <p:nvPr/>
          </p:nvCxnSpPr>
          <p:spPr>
            <a:xfrm rot="5400000" flipH="1" flipV="1">
              <a:off x="2192433" y="270916"/>
              <a:ext cx="39597" cy="3000497"/>
            </a:xfrm>
            <a:prstGeom prst="curvedConnector3">
              <a:avLst>
                <a:gd name="adj1" fmla="val -74640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4B98281-9D21-423B-AC11-4C50FA88CC8E}"/>
                </a:ext>
              </a:extLst>
            </p:cNvPr>
            <p:cNvCxnSpPr>
              <a:stCxn id="111" idx="2"/>
              <a:endCxn id="123" idx="6"/>
            </p:cNvCxnSpPr>
            <p:nvPr/>
          </p:nvCxnSpPr>
          <p:spPr>
            <a:xfrm flipH="1">
              <a:off x="778939" y="1629318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E3ECD7C9-92E7-4BBC-980C-39043740016C}"/>
                </a:ext>
              </a:extLst>
            </p:cNvPr>
            <p:cNvCxnSpPr>
              <a:stCxn id="111" idx="6"/>
              <a:endCxn id="113" idx="2"/>
            </p:cNvCxnSpPr>
            <p:nvPr/>
          </p:nvCxnSpPr>
          <p:spPr>
            <a:xfrm flipV="1">
              <a:off x="1889622" y="1627303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631FE02C-4632-4F07-B25B-86373A441850}"/>
                </a:ext>
              </a:extLst>
            </p:cNvPr>
            <p:cNvCxnSpPr>
              <a:stCxn id="111" idx="4"/>
              <a:endCxn id="212" idx="0"/>
            </p:cNvCxnSpPr>
            <p:nvPr/>
          </p:nvCxnSpPr>
          <p:spPr>
            <a:xfrm>
              <a:off x="1661022" y="1857918"/>
              <a:ext cx="0" cy="6641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3311F80-7060-42C7-A5E4-9C0F35C4B6B7}"/>
                </a:ext>
              </a:extLst>
            </p:cNvPr>
            <p:cNvCxnSpPr>
              <a:stCxn id="113" idx="0"/>
              <a:endCxn id="218" idx="4"/>
            </p:cNvCxnSpPr>
            <p:nvPr/>
          </p:nvCxnSpPr>
          <p:spPr>
            <a:xfrm flipV="1">
              <a:off x="2767574" y="776888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Curved 156">
              <a:extLst>
                <a:ext uri="{FF2B5EF4-FFF2-40B4-BE49-F238E27FC236}">
                  <a16:creationId xmlns:a16="http://schemas.microsoft.com/office/drawing/2014/main" id="{4BAF82F9-5E1B-43B3-A538-712CF1565F37}"/>
                </a:ext>
              </a:extLst>
            </p:cNvPr>
            <p:cNvCxnSpPr>
              <a:stCxn id="214" idx="1"/>
              <a:endCxn id="111" idx="7"/>
            </p:cNvCxnSpPr>
            <p:nvPr/>
          </p:nvCxnSpPr>
          <p:spPr>
            <a:xfrm rot="16200000" flipH="1" flipV="1">
              <a:off x="2747775" y="502967"/>
              <a:ext cx="39597" cy="1889814"/>
            </a:xfrm>
            <a:prstGeom prst="curvedConnector3">
              <a:avLst>
                <a:gd name="adj1" fmla="val -746408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4FB0451C-39CA-4624-8E33-C200A4E8A2F0}"/>
                </a:ext>
              </a:extLst>
            </p:cNvPr>
            <p:cNvCxnSpPr>
              <a:stCxn id="121" idx="0"/>
              <a:endCxn id="109" idx="4"/>
            </p:cNvCxnSpPr>
            <p:nvPr/>
          </p:nvCxnSpPr>
          <p:spPr>
            <a:xfrm flipV="1">
              <a:off x="4980678" y="731065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361728F-A8FF-42FE-959E-5B9813338B4C}"/>
                </a:ext>
              </a:extLst>
            </p:cNvPr>
            <p:cNvCxnSpPr>
              <a:stCxn id="121" idx="4"/>
              <a:endCxn id="208" idx="0"/>
            </p:cNvCxnSpPr>
            <p:nvPr/>
          </p:nvCxnSpPr>
          <p:spPr>
            <a:xfrm>
              <a:off x="4980678" y="1810080"/>
              <a:ext cx="0" cy="66415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D1303B8-A92D-428B-A38E-2A1CDC2AC6D6}"/>
                </a:ext>
              </a:extLst>
            </p:cNvPr>
            <p:cNvCxnSpPr>
              <a:stCxn id="212" idx="2"/>
              <a:endCxn id="146" idx="6"/>
            </p:cNvCxnSpPr>
            <p:nvPr/>
          </p:nvCxnSpPr>
          <p:spPr>
            <a:xfrm flipH="1">
              <a:off x="778939" y="2750676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577B2AF3-5BBB-4BA8-9C1A-604A11CF0C1D}"/>
                </a:ext>
              </a:extLst>
            </p:cNvPr>
            <p:cNvCxnSpPr>
              <a:stCxn id="212" idx="6"/>
              <a:endCxn id="210" idx="2"/>
            </p:cNvCxnSpPr>
            <p:nvPr/>
          </p:nvCxnSpPr>
          <p:spPr>
            <a:xfrm flipV="1">
              <a:off x="1889622" y="2748661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Curved 161">
              <a:extLst>
                <a:ext uri="{FF2B5EF4-FFF2-40B4-BE49-F238E27FC236}">
                  <a16:creationId xmlns:a16="http://schemas.microsoft.com/office/drawing/2014/main" id="{5AE247AD-126B-4302-827E-4BF78103A7B7}"/>
                </a:ext>
              </a:extLst>
            </p:cNvPr>
            <p:cNvCxnSpPr>
              <a:stCxn id="212" idx="7"/>
              <a:endCxn id="121" idx="3"/>
            </p:cNvCxnSpPr>
            <p:nvPr/>
          </p:nvCxnSpPr>
          <p:spPr>
            <a:xfrm rot="5400000" flipH="1" flipV="1">
              <a:off x="2897897" y="667895"/>
              <a:ext cx="845906" cy="2996366"/>
            </a:xfrm>
            <a:prstGeom prst="curvedConnector3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B7C66974-FF2D-479D-9BE0-33871C4829C7}"/>
                </a:ext>
              </a:extLst>
            </p:cNvPr>
            <p:cNvCxnSpPr>
              <a:stCxn id="210" idx="1"/>
              <a:endCxn id="111" idx="5"/>
            </p:cNvCxnSpPr>
            <p:nvPr/>
          </p:nvCxnSpPr>
          <p:spPr>
            <a:xfrm flipH="1" flipV="1">
              <a:off x="1822667" y="1790963"/>
              <a:ext cx="783262" cy="79605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or: Curved 168">
              <a:extLst>
                <a:ext uri="{FF2B5EF4-FFF2-40B4-BE49-F238E27FC236}">
                  <a16:creationId xmlns:a16="http://schemas.microsoft.com/office/drawing/2014/main" id="{DC748860-67DC-4685-B446-CC5566EED0CC}"/>
                </a:ext>
              </a:extLst>
            </p:cNvPr>
            <p:cNvCxnSpPr>
              <a:stCxn id="210" idx="0"/>
              <a:endCxn id="220" idx="5"/>
            </p:cNvCxnSpPr>
            <p:nvPr/>
          </p:nvCxnSpPr>
          <p:spPr>
            <a:xfrm rot="16200000" flipV="1">
              <a:off x="1391065" y="1143551"/>
              <a:ext cx="1808113" cy="944907"/>
            </a:xfrm>
            <a:prstGeom prst="curvedConnector3">
              <a:avLst>
                <a:gd name="adj1" fmla="val 39426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Curved 169">
              <a:extLst>
                <a:ext uri="{FF2B5EF4-FFF2-40B4-BE49-F238E27FC236}">
                  <a16:creationId xmlns:a16="http://schemas.microsoft.com/office/drawing/2014/main" id="{584466AB-912C-43ED-B356-488CBF3840AA}"/>
                </a:ext>
              </a:extLst>
            </p:cNvPr>
            <p:cNvCxnSpPr>
              <a:cxnSpLocks/>
              <a:stCxn id="210" idx="6"/>
              <a:endCxn id="218" idx="6"/>
            </p:cNvCxnSpPr>
            <p:nvPr/>
          </p:nvCxnSpPr>
          <p:spPr>
            <a:xfrm flipV="1">
              <a:off x="2996174" y="548288"/>
              <a:ext cx="12700" cy="2200373"/>
            </a:xfrm>
            <a:prstGeom prst="curvedConnector3">
              <a:avLst>
                <a:gd name="adj1" fmla="val 180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or: Curved 170">
              <a:extLst>
                <a:ext uri="{FF2B5EF4-FFF2-40B4-BE49-F238E27FC236}">
                  <a16:creationId xmlns:a16="http://schemas.microsoft.com/office/drawing/2014/main" id="{2ECE345F-981C-43FD-AC20-DE9354C2EE9E}"/>
                </a:ext>
              </a:extLst>
            </p:cNvPr>
            <p:cNvCxnSpPr>
              <a:stCxn id="210" idx="5"/>
              <a:endCxn id="213" idx="3"/>
            </p:cNvCxnSpPr>
            <p:nvPr/>
          </p:nvCxnSpPr>
          <p:spPr>
            <a:xfrm rot="5400000" flipH="1" flipV="1">
              <a:off x="2883981" y="1767691"/>
              <a:ext cx="1187852" cy="1097377"/>
            </a:xfrm>
            <a:prstGeom prst="curvedConnector4">
              <a:avLst>
                <a:gd name="adj1" fmla="val -10185"/>
                <a:gd name="adj2" fmla="val 11477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7393EC0-AFDC-4126-B6A4-5310C0A191B7}"/>
                </a:ext>
              </a:extLst>
            </p:cNvPr>
            <p:cNvSpPr txBox="1"/>
            <p:nvPr/>
          </p:nvSpPr>
          <p:spPr>
            <a:xfrm>
              <a:off x="798423" y="138525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5007266-497B-4CD2-A314-8D8350EB6B88}"/>
                </a:ext>
              </a:extLst>
            </p:cNvPr>
            <p:cNvSpPr txBox="1"/>
            <p:nvPr/>
          </p:nvSpPr>
          <p:spPr>
            <a:xfrm>
              <a:off x="1618956" y="109675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A1B972D1-3DE2-48D9-BA33-D89A1ABE52E4}"/>
                </a:ext>
              </a:extLst>
            </p:cNvPr>
            <p:cNvSpPr txBox="1"/>
            <p:nvPr/>
          </p:nvSpPr>
          <p:spPr>
            <a:xfrm>
              <a:off x="1819933" y="7561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67D86548-3AC9-41BA-9ED2-B02362F7204D}"/>
                </a:ext>
              </a:extLst>
            </p:cNvPr>
            <p:cNvSpPr txBox="1"/>
            <p:nvPr/>
          </p:nvSpPr>
          <p:spPr>
            <a:xfrm>
              <a:off x="1902995" y="3079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1FCCA85-1774-49D7-9023-B9FC5A97D510}"/>
                </a:ext>
              </a:extLst>
            </p:cNvPr>
            <p:cNvSpPr txBox="1"/>
            <p:nvPr/>
          </p:nvSpPr>
          <p:spPr>
            <a:xfrm>
              <a:off x="2733821" y="8249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CEFB45-B8F3-421B-AEA2-5F66987B2B55}"/>
                </a:ext>
              </a:extLst>
            </p:cNvPr>
            <p:cNvSpPr txBox="1"/>
            <p:nvPr/>
          </p:nvSpPr>
          <p:spPr>
            <a:xfrm>
              <a:off x="3013817" y="33262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6A24477-6FC5-4E0D-A766-75F430064F41}"/>
                </a:ext>
              </a:extLst>
            </p:cNvPr>
            <p:cNvSpPr txBox="1"/>
            <p:nvPr/>
          </p:nvSpPr>
          <p:spPr>
            <a:xfrm>
              <a:off x="3839308" y="106270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7818A22-E577-437B-801B-1F742E4E1172}"/>
                </a:ext>
              </a:extLst>
            </p:cNvPr>
            <p:cNvSpPr txBox="1"/>
            <p:nvPr/>
          </p:nvSpPr>
          <p:spPr>
            <a:xfrm>
              <a:off x="4955742" y="78071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2EAF605-18BB-433F-B44D-27D079419861}"/>
                </a:ext>
              </a:extLst>
            </p:cNvPr>
            <p:cNvSpPr txBox="1"/>
            <p:nvPr/>
          </p:nvSpPr>
          <p:spPr>
            <a:xfrm>
              <a:off x="4661030" y="11391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2052302B-639B-477B-AE07-F76F79728121}"/>
                </a:ext>
              </a:extLst>
            </p:cNvPr>
            <p:cNvSpPr txBox="1"/>
            <p:nvPr/>
          </p:nvSpPr>
          <p:spPr>
            <a:xfrm>
              <a:off x="4727389" y="189418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BD31301-4CD2-4636-A26A-A489CAB5B0D0}"/>
                </a:ext>
              </a:extLst>
            </p:cNvPr>
            <p:cNvSpPr txBox="1"/>
            <p:nvPr/>
          </p:nvSpPr>
          <p:spPr>
            <a:xfrm>
              <a:off x="4255195" y="202975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1B7AA14-93A6-4EA3-A701-68077166B1A7}"/>
                </a:ext>
              </a:extLst>
            </p:cNvPr>
            <p:cNvSpPr txBox="1"/>
            <p:nvPr/>
          </p:nvSpPr>
          <p:spPr>
            <a:xfrm>
              <a:off x="2283743" y="138983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ACABBEF-7074-4921-A831-09E70129AA6D}"/>
                </a:ext>
              </a:extLst>
            </p:cNvPr>
            <p:cNvSpPr txBox="1"/>
            <p:nvPr/>
          </p:nvSpPr>
          <p:spPr>
            <a:xfrm>
              <a:off x="2335372" y="924491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@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ADE50EF-1AD0-4A6F-A6A3-C6E7B5FEA92D}"/>
                </a:ext>
              </a:extLst>
            </p:cNvPr>
            <p:cNvSpPr txBox="1"/>
            <p:nvPr/>
          </p:nvSpPr>
          <p:spPr>
            <a:xfrm>
              <a:off x="1635062" y="222394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FC15B376-B39D-4D47-BF65-194B1D7D16B1}"/>
                </a:ext>
              </a:extLst>
            </p:cNvPr>
            <p:cNvSpPr txBox="1"/>
            <p:nvPr/>
          </p:nvSpPr>
          <p:spPr>
            <a:xfrm>
              <a:off x="789194" y="249576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6CBA5FB-D993-48D0-A5A2-A253EB1BD739}"/>
                </a:ext>
              </a:extLst>
            </p:cNvPr>
            <p:cNvSpPr txBox="1"/>
            <p:nvPr/>
          </p:nvSpPr>
          <p:spPr>
            <a:xfrm>
              <a:off x="2277390" y="24935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47D9AE1-5F48-4D2E-B761-8A5D9C69C913}"/>
                </a:ext>
              </a:extLst>
            </p:cNvPr>
            <p:cNvSpPr txBox="1"/>
            <p:nvPr/>
          </p:nvSpPr>
          <p:spPr>
            <a:xfrm>
              <a:off x="1710370" y="183723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ADACF44-605E-4F7A-BAC4-9939AC543F69}"/>
                </a:ext>
              </a:extLst>
            </p:cNvPr>
            <p:cNvSpPr txBox="1"/>
            <p:nvPr/>
          </p:nvSpPr>
          <p:spPr>
            <a:xfrm>
              <a:off x="3437551" y="16375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4547DC0-07BB-479F-9AF5-8B1166F0F18B}"/>
                </a:ext>
              </a:extLst>
            </p:cNvPr>
            <p:cNvSpPr txBox="1"/>
            <p:nvPr/>
          </p:nvSpPr>
          <p:spPr>
            <a:xfrm>
              <a:off x="4056529" y="170581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9462D84D-2889-4BB7-BE2E-15AD3CFF363E}"/>
                </a:ext>
              </a:extLst>
            </p:cNvPr>
            <p:cNvGrpSpPr/>
            <p:nvPr/>
          </p:nvGrpSpPr>
          <p:grpSpPr>
            <a:xfrm>
              <a:off x="4752078" y="3595596"/>
              <a:ext cx="457200" cy="468983"/>
              <a:chOff x="8633613" y="4340361"/>
              <a:chExt cx="457200" cy="468983"/>
            </a:xfrm>
          </p:grpSpPr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BC1B556D-0501-44C9-885B-B868A6478394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206" name="Flowchart: Connector 205">
                <a:extLst>
                  <a:ext uri="{FF2B5EF4-FFF2-40B4-BE49-F238E27FC236}">
                    <a16:creationId xmlns:a16="http://schemas.microsoft.com/office/drawing/2014/main" id="{1BB1297A-1CB0-49D4-A660-0E2ED14590D0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0A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3" name="Connector: Curved 192">
              <a:extLst>
                <a:ext uri="{FF2B5EF4-FFF2-40B4-BE49-F238E27FC236}">
                  <a16:creationId xmlns:a16="http://schemas.microsoft.com/office/drawing/2014/main" id="{5E652702-859A-4EEA-9407-E7D94503F065}"/>
                </a:ext>
              </a:extLst>
            </p:cNvPr>
            <p:cNvCxnSpPr>
              <a:stCxn id="206" idx="1"/>
              <a:endCxn id="220" idx="5"/>
            </p:cNvCxnSpPr>
            <p:nvPr/>
          </p:nvCxnSpPr>
          <p:spPr>
            <a:xfrm rot="16200000" flipV="1">
              <a:off x="1845549" y="689067"/>
              <a:ext cx="2950603" cy="2996366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Curved 193">
              <a:extLst>
                <a:ext uri="{FF2B5EF4-FFF2-40B4-BE49-F238E27FC236}">
                  <a16:creationId xmlns:a16="http://schemas.microsoft.com/office/drawing/2014/main" id="{E660751C-5C62-4D9B-9385-5A9AC58D8B3A}"/>
                </a:ext>
              </a:extLst>
            </p:cNvPr>
            <p:cNvCxnSpPr>
              <a:stCxn id="206" idx="1"/>
              <a:endCxn id="218" idx="5"/>
            </p:cNvCxnSpPr>
            <p:nvPr/>
          </p:nvCxnSpPr>
          <p:spPr>
            <a:xfrm rot="16200000" flipV="1">
              <a:off x="2397817" y="1241335"/>
              <a:ext cx="2952618" cy="1889814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or: Curved 194">
              <a:extLst>
                <a:ext uri="{FF2B5EF4-FFF2-40B4-BE49-F238E27FC236}">
                  <a16:creationId xmlns:a16="http://schemas.microsoft.com/office/drawing/2014/main" id="{6A756345-A476-42C9-95CD-460C56E7206B}"/>
                </a:ext>
              </a:extLst>
            </p:cNvPr>
            <p:cNvCxnSpPr>
              <a:stCxn id="216" idx="5"/>
              <a:endCxn id="206" idx="6"/>
            </p:cNvCxnSpPr>
            <p:nvPr/>
          </p:nvCxnSpPr>
          <p:spPr>
            <a:xfrm rot="16200000" flipH="1">
              <a:off x="3046602" y="1661519"/>
              <a:ext cx="3151845" cy="1173507"/>
            </a:xfrm>
            <a:prstGeom prst="curvedConnector4">
              <a:avLst>
                <a:gd name="adj1" fmla="val 45311"/>
                <a:gd name="adj2" fmla="val 11948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or: Curved 195">
              <a:extLst>
                <a:ext uri="{FF2B5EF4-FFF2-40B4-BE49-F238E27FC236}">
                  <a16:creationId xmlns:a16="http://schemas.microsoft.com/office/drawing/2014/main" id="{C0FEC085-9B1A-461C-92FE-CE7CD3F5E294}"/>
                </a:ext>
              </a:extLst>
            </p:cNvPr>
            <p:cNvCxnSpPr>
              <a:stCxn id="214" idx="5"/>
              <a:endCxn id="206" idx="2"/>
            </p:cNvCxnSpPr>
            <p:nvPr/>
          </p:nvCxnSpPr>
          <p:spPr>
            <a:xfrm rot="16200000" flipH="1">
              <a:off x="3357509" y="2429627"/>
              <a:ext cx="2072830" cy="716307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or: Curved 196">
              <a:extLst>
                <a:ext uri="{FF2B5EF4-FFF2-40B4-BE49-F238E27FC236}">
                  <a16:creationId xmlns:a16="http://schemas.microsoft.com/office/drawing/2014/main" id="{A13DDE03-0546-4510-AC39-B3D7DBC1316D}"/>
                </a:ext>
              </a:extLst>
            </p:cNvPr>
            <p:cNvCxnSpPr>
              <a:stCxn id="210" idx="5"/>
              <a:endCxn id="206" idx="2"/>
            </p:cNvCxnSpPr>
            <p:nvPr/>
          </p:nvCxnSpPr>
          <p:spPr>
            <a:xfrm rot="16200000" flipH="1">
              <a:off x="3383703" y="2455821"/>
              <a:ext cx="913890" cy="1822859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or: Curved 197">
              <a:extLst>
                <a:ext uri="{FF2B5EF4-FFF2-40B4-BE49-F238E27FC236}">
                  <a16:creationId xmlns:a16="http://schemas.microsoft.com/office/drawing/2014/main" id="{F159A193-EC6E-4048-A594-2029F5119524}"/>
                </a:ext>
              </a:extLst>
            </p:cNvPr>
            <p:cNvCxnSpPr>
              <a:stCxn id="206" idx="7"/>
              <a:endCxn id="109" idx="6"/>
            </p:cNvCxnSpPr>
            <p:nvPr/>
          </p:nvCxnSpPr>
          <p:spPr>
            <a:xfrm rot="5400000" flipH="1" flipV="1">
              <a:off x="3595757" y="2049031"/>
              <a:ext cx="3160086" cy="66955"/>
            </a:xfrm>
            <a:prstGeom prst="curvedConnector4">
              <a:avLst>
                <a:gd name="adj1" fmla="val 22293"/>
                <a:gd name="adj2" fmla="val 44142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or: Curved 198">
              <a:extLst>
                <a:ext uri="{FF2B5EF4-FFF2-40B4-BE49-F238E27FC236}">
                  <a16:creationId xmlns:a16="http://schemas.microsoft.com/office/drawing/2014/main" id="{3C5036E1-BE76-41AF-80B7-818225368B7B}"/>
                </a:ext>
              </a:extLst>
            </p:cNvPr>
            <p:cNvCxnSpPr>
              <a:stCxn id="206" idx="7"/>
              <a:endCxn id="121" idx="6"/>
            </p:cNvCxnSpPr>
            <p:nvPr/>
          </p:nvCxnSpPr>
          <p:spPr>
            <a:xfrm rot="5400000" flipH="1" flipV="1">
              <a:off x="4135265" y="2588539"/>
              <a:ext cx="2081071" cy="66955"/>
            </a:xfrm>
            <a:prstGeom prst="curvedConnector4">
              <a:avLst>
                <a:gd name="adj1" fmla="val 42899"/>
                <a:gd name="adj2" fmla="val 316002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or: Curved 199">
              <a:extLst>
                <a:ext uri="{FF2B5EF4-FFF2-40B4-BE49-F238E27FC236}">
                  <a16:creationId xmlns:a16="http://schemas.microsoft.com/office/drawing/2014/main" id="{EB6088A5-3A24-4AAC-A7B9-E3C682BA6345}"/>
                </a:ext>
              </a:extLst>
            </p:cNvPr>
            <p:cNvCxnSpPr>
              <a:stCxn id="206" idx="3"/>
              <a:endCxn id="146" idx="4"/>
            </p:cNvCxnSpPr>
            <p:nvPr/>
          </p:nvCxnSpPr>
          <p:spPr>
            <a:xfrm rot="5400000" flipH="1">
              <a:off x="2181403" y="1348212"/>
              <a:ext cx="1006565" cy="4268694"/>
            </a:xfrm>
            <a:prstGeom prst="curvedConnector3">
              <a:avLst>
                <a:gd name="adj1" fmla="val -2936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or: Curved 200">
              <a:extLst>
                <a:ext uri="{FF2B5EF4-FFF2-40B4-BE49-F238E27FC236}">
                  <a16:creationId xmlns:a16="http://schemas.microsoft.com/office/drawing/2014/main" id="{C46EBFCC-731D-4DEA-8E1A-3E5270D346EC}"/>
                </a:ext>
              </a:extLst>
            </p:cNvPr>
            <p:cNvCxnSpPr>
              <a:stCxn id="206" idx="3"/>
              <a:endCxn id="111" idx="3"/>
            </p:cNvCxnSpPr>
            <p:nvPr/>
          </p:nvCxnSpPr>
          <p:spPr>
            <a:xfrm rot="5400000" flipH="1">
              <a:off x="2061766" y="1228574"/>
              <a:ext cx="2194878" cy="3319656"/>
            </a:xfrm>
            <a:prstGeom prst="curvedConnector3">
              <a:avLst>
                <a:gd name="adj1" fmla="val -708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or: Curved 201">
              <a:extLst>
                <a:ext uri="{FF2B5EF4-FFF2-40B4-BE49-F238E27FC236}">
                  <a16:creationId xmlns:a16="http://schemas.microsoft.com/office/drawing/2014/main" id="{84C80A66-AA4C-4A16-ABB6-3434B12833FB}"/>
                </a:ext>
              </a:extLst>
            </p:cNvPr>
            <p:cNvCxnSpPr>
              <a:stCxn id="206" idx="1"/>
              <a:endCxn id="113" idx="4"/>
            </p:cNvCxnSpPr>
            <p:nvPr/>
          </p:nvCxnSpPr>
          <p:spPr>
            <a:xfrm rot="16200000" flipV="1">
              <a:off x="2889980" y="1733497"/>
              <a:ext cx="1806648" cy="205145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or: Curved 202">
              <a:extLst>
                <a:ext uri="{FF2B5EF4-FFF2-40B4-BE49-F238E27FC236}">
                  <a16:creationId xmlns:a16="http://schemas.microsoft.com/office/drawing/2014/main" id="{A2279FF5-C9C5-45D5-B2CA-8EEB6B6320E4}"/>
                </a:ext>
              </a:extLst>
            </p:cNvPr>
            <p:cNvCxnSpPr>
              <a:stCxn id="206" idx="3"/>
              <a:endCxn id="123" idx="4"/>
            </p:cNvCxnSpPr>
            <p:nvPr/>
          </p:nvCxnSpPr>
          <p:spPr>
            <a:xfrm rot="5400000" flipH="1">
              <a:off x="1620724" y="787533"/>
              <a:ext cx="2127923" cy="4268694"/>
            </a:xfrm>
            <a:prstGeom prst="curvedConnector3">
              <a:avLst>
                <a:gd name="adj1" fmla="val -1388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F2823F8-C83D-4A77-8738-BA0D03B59C75}"/>
                </a:ext>
              </a:extLst>
            </p:cNvPr>
            <p:cNvSpPr txBox="1"/>
            <p:nvPr/>
          </p:nvSpPr>
          <p:spPr>
            <a:xfrm rot="16200000">
              <a:off x="5121740" y="197496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83831113-7F94-4B19-9F26-9C7385E4777C}"/>
                </a:ext>
              </a:extLst>
            </p:cNvPr>
            <p:cNvSpPr txBox="1"/>
            <p:nvPr/>
          </p:nvSpPr>
          <p:spPr>
            <a:xfrm rot="1800000">
              <a:off x="2423256" y="3734583"/>
              <a:ext cx="4010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E-@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C4E7CA23-FEBB-44DC-A14B-E14EE1DCF71E}"/>
                </a:ext>
              </a:extLst>
            </p:cNvPr>
            <p:cNvSpPr txBox="1"/>
            <p:nvPr/>
          </p:nvSpPr>
          <p:spPr>
            <a:xfrm rot="14815552">
              <a:off x="3885728" y="3215021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10 - @</a:t>
              </a:r>
            </a:p>
          </p:txBody>
        </p: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0F721C19-6D4D-4BB1-8F81-B64CE59DE583}"/>
              </a:ext>
            </a:extLst>
          </p:cNvPr>
          <p:cNvSpPr txBox="1"/>
          <p:nvPr/>
        </p:nvSpPr>
        <p:spPr>
          <a:xfrm>
            <a:off x="5598812" y="4016843"/>
            <a:ext cx="58473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Determining flow values for loop;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Given X0405 as @ then flow at node 04 is “out more” and flow at node 05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X0405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X0A05 we see flow at node 05 is “in less” and flow at node 0A is “out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X0A05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X040A we see flow at node 04 is “out less” so flow at node 0A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X040A must be “less” or “-@”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0E7C91-6FA7-4A8D-BF02-F49B0703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CF8AEA80-8B3F-4CA4-B9A0-800C8527CC1F}"/>
              </a:ext>
            </a:extLst>
          </p:cNvPr>
          <p:cNvSpPr txBox="1"/>
          <p:nvPr/>
        </p:nvSpPr>
        <p:spPr>
          <a:xfrm>
            <a:off x="5695944" y="189682"/>
            <a:ext cx="145130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X010A = 09 = b1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X0A02 = 12 = -b2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X0A03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X0405 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X050A 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X0A06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X0A07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X0A08 = 16 = -b8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X0A09 =  0 = trans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X1012 = 06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X1211 = 01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X120A = 05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X130A = 04 = b13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1F4C15-6827-441F-BB67-EC2788FE9610}"/>
              </a:ext>
            </a:extLst>
          </p:cNvPr>
          <p:cNvSpPr txBox="1"/>
          <p:nvPr/>
        </p:nvSpPr>
        <p:spPr>
          <a:xfrm>
            <a:off x="5695944" y="1436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Current flow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C79F682-10A0-4D22-AA3A-A9D5DB18BA63}"/>
              </a:ext>
            </a:extLst>
          </p:cNvPr>
          <p:cNvSpPr txBox="1"/>
          <p:nvPr/>
        </p:nvSpPr>
        <p:spPr>
          <a:xfrm>
            <a:off x="272073" y="4324694"/>
            <a:ext cx="49372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Iteration IV – Step 1: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Find (w1 –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) with </a:t>
            </a:r>
            <a:r>
              <a:rPr lang="en-US" sz="900" dirty="0" err="1">
                <a:latin typeface="Consolas" panose="020B0609020204030204" pitchFamily="49" charset="0"/>
              </a:rPr>
              <a:t>wA</a:t>
            </a:r>
            <a:r>
              <a:rPr lang="en-US" sz="900" dirty="0">
                <a:latin typeface="Consolas" panose="020B0609020204030204" pitchFamily="49" charset="0"/>
              </a:rPr>
              <a:t> = 0 (arbitrarily) using basic links and   </a:t>
            </a:r>
            <a:r>
              <a:rPr lang="en-US" sz="900" dirty="0" err="1">
                <a:latin typeface="Consolas" panose="020B0609020204030204" pitchFamily="49" charset="0"/>
              </a:rPr>
              <a:t>wi-wj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Cij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w01 –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C010A = 1; </a:t>
            </a:r>
            <a:r>
              <a:rPr lang="en-US" sz="900" u="sng" dirty="0">
                <a:latin typeface="Consolas" panose="020B0609020204030204" pitchFamily="49" charset="0"/>
              </a:rPr>
              <a:t>w01 = 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w02 = C0A02 = 1; w02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w03 = C0A03 = 1; w03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w04 – w05 = C0405 = 0; w04 – 1 = 0; </a:t>
            </a:r>
            <a:r>
              <a:rPr lang="en-US" sz="900" u="sng" dirty="0">
                <a:latin typeface="Consolas" panose="020B0609020204030204" pitchFamily="49" charset="0"/>
              </a:rPr>
              <a:t>w04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w05 -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C0A05 = 1; </a:t>
            </a:r>
            <a:r>
              <a:rPr lang="en-US" sz="900" u="sng" dirty="0">
                <a:latin typeface="Consolas" panose="020B0609020204030204" pitchFamily="49" charset="0"/>
              </a:rPr>
              <a:t>w05 = 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w06 = C0A06 = 1; w06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w07 = C0A07 = 1; w07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w08 = C0A08 = 1; w08 = -1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– w09 = C0A09 = 1; w09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w10 – w12 = C1012 = 0; w10 – 1 = 0; </a:t>
            </a:r>
            <a:r>
              <a:rPr lang="en-US" sz="900" u="sng" dirty="0">
                <a:latin typeface="Consolas" panose="020B0609020204030204" pitchFamily="49" charset="0"/>
              </a:rPr>
              <a:t>w10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w12 – w11 = C1211 = 0; 1 - w11 = 0; </a:t>
            </a:r>
            <a:r>
              <a:rPr lang="en-US" sz="900" u="sng" dirty="0">
                <a:latin typeface="Consolas" panose="020B0609020204030204" pitchFamily="49" charset="0"/>
              </a:rPr>
              <a:t>W11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w12 -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C120A = 1; </a:t>
            </a:r>
            <a:r>
              <a:rPr lang="en-US" sz="900" u="sng" dirty="0">
                <a:latin typeface="Consolas" panose="020B0609020204030204" pitchFamily="49" charset="0"/>
              </a:rPr>
              <a:t>w12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w13 – </a:t>
            </a:r>
            <a:r>
              <a:rPr lang="en-US" sz="900" strike="sngStrike" dirty="0">
                <a:latin typeface="Consolas" panose="020B0609020204030204" pitchFamily="49" charset="0"/>
              </a:rPr>
              <a:t>w0A</a:t>
            </a:r>
            <a:r>
              <a:rPr lang="en-US" sz="900" dirty="0">
                <a:latin typeface="Consolas" panose="020B0609020204030204" pitchFamily="49" charset="0"/>
              </a:rPr>
              <a:t> = C130A = 1; </a:t>
            </a:r>
            <a:r>
              <a:rPr lang="en-US" sz="900" u="sng" dirty="0">
                <a:latin typeface="Consolas" panose="020B0609020204030204" pitchFamily="49" charset="0"/>
              </a:rPr>
              <a:t>w13 = 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C5F17D-3F32-4A25-88BA-844E60928180}"/>
              </a:ext>
            </a:extLst>
          </p:cNvPr>
          <p:cNvSpPr txBox="1"/>
          <p:nvPr/>
        </p:nvSpPr>
        <p:spPr>
          <a:xfrm>
            <a:off x="5695944" y="2572861"/>
            <a:ext cx="33744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2: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non-basic variable should be added to the basic group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X0104: w01 – w04 – C0104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X0112: w01 – w12 – C0112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X0205: w02 – w05 – C0205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X0206: w02 – w06 – C0206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X0308: w03 – w08 – C0308 = 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X0405: w04 – w05 – C0405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X0503: w05 – w03 – C0503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X0506: w05 – w06 – C0506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X0510: w05 – w10 – C0510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X0604: w06 – w04 – C0604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X0802: w08 – w02 – C0802 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X1009: w10 – w09 – C1009 = 1 – (-1) = 2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X1012: w10 – w12 – C1012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X1013: w10 – w13 – C1013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X1207: w12 – w07 – C1207 = 1 – (-1) = 2</a:t>
            </a:r>
          </a:p>
          <a:p>
            <a:r>
              <a:rPr lang="en-US" sz="900" strike="dblStrike" dirty="0">
                <a:latin typeface="Consolas" panose="020B0609020204030204" pitchFamily="49" charset="0"/>
              </a:rPr>
              <a:t>X1211: w12 – w11 – C1211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X1302: w13 – w02 – C1302 = 1 – (-1)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X1304: w13 – w04 – C1304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X1305: w13 – w05 – C1305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X1308: w13 – w08 – C1308 = 1 – (-1) =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95CC74A-31EC-4FB3-8CFF-0CF878DBB251}"/>
              </a:ext>
            </a:extLst>
          </p:cNvPr>
          <p:cNvSpPr txBox="1"/>
          <p:nvPr/>
        </p:nvSpPr>
        <p:spPr>
          <a:xfrm>
            <a:off x="9142643" y="3105895"/>
            <a:ext cx="29825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Need to break tie for X0503, X0506, X1009, X1207, X1302, and X1308 using original cost value.  Pick least cost.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accent2"/>
                </a:solidFill>
                <a:latin typeface="Consolas" panose="020B0609020204030204" pitchFamily="49" charset="0"/>
              </a:rPr>
              <a:t>X0503 =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X0506 =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X1009 = 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X1207 =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X1302 =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X1308 = 8</a:t>
            </a:r>
          </a:p>
          <a:p>
            <a:endParaRPr lang="en-US" sz="900" strike="sngStrike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Pick X0503 to add to basic group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A2348D7-975A-44ED-BFF0-FC80A7EC827F}"/>
              </a:ext>
            </a:extLst>
          </p:cNvPr>
          <p:cNvGrpSpPr/>
          <p:nvPr/>
        </p:nvGrpSpPr>
        <p:grpSpPr>
          <a:xfrm>
            <a:off x="321739" y="273865"/>
            <a:ext cx="5048306" cy="3790714"/>
            <a:chOff x="321739" y="273865"/>
            <a:chExt cx="5048306" cy="3790714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81BE27E-BB7D-4CE1-A553-85D05F3EF133}"/>
                </a:ext>
              </a:extLst>
            </p:cNvPr>
            <p:cNvSpPr txBox="1"/>
            <p:nvPr/>
          </p:nvSpPr>
          <p:spPr>
            <a:xfrm>
              <a:off x="686121" y="11446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466C29A-9351-4375-B403-7B3DBF3AF551}"/>
                </a:ext>
              </a:extLst>
            </p:cNvPr>
            <p:cNvGrpSpPr/>
            <p:nvPr/>
          </p:nvGrpSpPr>
          <p:grpSpPr>
            <a:xfrm>
              <a:off x="1432422" y="321703"/>
              <a:ext cx="457200" cy="470939"/>
              <a:chOff x="5313957" y="2187826"/>
              <a:chExt cx="457200" cy="470939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4DE2FEE-D191-4A6D-B069-C91D307EB8B7}"/>
                  </a:ext>
                </a:extLst>
              </p:cNvPr>
              <p:cNvSpPr txBox="1"/>
              <p:nvPr/>
            </p:nvSpPr>
            <p:spPr>
              <a:xfrm>
                <a:off x="5369395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-12</a:t>
                </a:r>
              </a:p>
            </p:txBody>
          </p:sp>
          <p:sp>
            <p:nvSpPr>
              <p:cNvPr id="220" name="Flowchart: Connector 219">
                <a:extLst>
                  <a:ext uri="{FF2B5EF4-FFF2-40B4-BE49-F238E27FC236}">
                    <a16:creationId xmlns:a16="http://schemas.microsoft.com/office/drawing/2014/main" id="{059D04A2-9118-4D8B-A123-8F59E96A13F2}"/>
                  </a:ext>
                </a:extLst>
              </p:cNvPr>
              <p:cNvSpPr/>
              <p:nvPr/>
            </p:nvSpPr>
            <p:spPr>
              <a:xfrm>
                <a:off x="5313957" y="2187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8575039-4B05-4D5C-B85F-9E4BD806CEA6}"/>
                </a:ext>
              </a:extLst>
            </p:cNvPr>
            <p:cNvGrpSpPr/>
            <p:nvPr/>
          </p:nvGrpSpPr>
          <p:grpSpPr>
            <a:xfrm>
              <a:off x="2538974" y="319688"/>
              <a:ext cx="457200" cy="472954"/>
              <a:chOff x="6420509" y="2185811"/>
              <a:chExt cx="457200" cy="472954"/>
            </a:xfrm>
          </p:grpSpPr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785BC2AE-F6B8-4F6C-9E8E-AAF2E34EF6FD}"/>
                  </a:ext>
                </a:extLst>
              </p:cNvPr>
              <p:cNvSpPr txBox="1"/>
              <p:nvPr/>
            </p:nvSpPr>
            <p:spPr>
              <a:xfrm>
                <a:off x="6480217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-16</a:t>
                </a:r>
              </a:p>
            </p:txBody>
          </p:sp>
          <p:sp>
            <p:nvSpPr>
              <p:cNvPr id="218" name="Flowchart: Connector 217">
                <a:extLst>
                  <a:ext uri="{FF2B5EF4-FFF2-40B4-BE49-F238E27FC236}">
                    <a16:creationId xmlns:a16="http://schemas.microsoft.com/office/drawing/2014/main" id="{F6CF99DB-1C42-40BA-BDC3-DA8367829364}"/>
                  </a:ext>
                </a:extLst>
              </p:cNvPr>
              <p:cNvSpPr/>
              <p:nvPr/>
            </p:nvSpPr>
            <p:spPr>
              <a:xfrm>
                <a:off x="6420509" y="218581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5C1FA32-CABD-4005-B11A-25E6CAF4BAC2}"/>
                </a:ext>
              </a:extLst>
            </p:cNvPr>
            <p:cNvGrpSpPr/>
            <p:nvPr/>
          </p:nvGrpSpPr>
          <p:grpSpPr>
            <a:xfrm>
              <a:off x="3645526" y="282106"/>
              <a:ext cx="457200" cy="468971"/>
              <a:chOff x="7527061" y="2148229"/>
              <a:chExt cx="457200" cy="468971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DF92C954-E43E-4B23-B4E1-0CC60E1C3816}"/>
                  </a:ext>
                </a:extLst>
              </p:cNvPr>
              <p:cNvSpPr txBox="1"/>
              <p:nvPr/>
            </p:nvSpPr>
            <p:spPr>
              <a:xfrm>
                <a:off x="7643687" y="240175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  <p:sp>
            <p:nvSpPr>
              <p:cNvPr id="216" name="Flowchart: Connector 215">
                <a:extLst>
                  <a:ext uri="{FF2B5EF4-FFF2-40B4-BE49-F238E27FC236}">
                    <a16:creationId xmlns:a16="http://schemas.microsoft.com/office/drawing/2014/main" id="{CB0C2E51-B40C-4BE9-B727-44ED364DCC5D}"/>
                  </a:ext>
                </a:extLst>
              </p:cNvPr>
              <p:cNvSpPr/>
              <p:nvPr/>
            </p:nvSpPr>
            <p:spPr>
              <a:xfrm>
                <a:off x="7527061" y="214822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1DCB9B30-A902-4AE4-B4B0-A450E85A80A4}"/>
                </a:ext>
              </a:extLst>
            </p:cNvPr>
            <p:cNvSpPr/>
            <p:nvPr/>
          </p:nvSpPr>
          <p:spPr>
            <a:xfrm>
              <a:off x="4752078" y="2738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C2CF50F6-7BA1-45F9-BA7D-76D97DF6BD0F}"/>
                </a:ext>
              </a:extLst>
            </p:cNvPr>
            <p:cNvSpPr/>
            <p:nvPr/>
          </p:nvSpPr>
          <p:spPr>
            <a:xfrm>
              <a:off x="1432422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D859A978-BE7E-40FD-826F-3333A986CA65}"/>
                </a:ext>
              </a:extLst>
            </p:cNvPr>
            <p:cNvSpPr/>
            <p:nvPr/>
          </p:nvSpPr>
          <p:spPr>
            <a:xfrm>
              <a:off x="2538974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78D63DE-A830-4AA6-A0F1-3ADE0BC15A06}"/>
                </a:ext>
              </a:extLst>
            </p:cNvPr>
            <p:cNvGrpSpPr/>
            <p:nvPr/>
          </p:nvGrpSpPr>
          <p:grpSpPr>
            <a:xfrm>
              <a:off x="3645526" y="1361121"/>
              <a:ext cx="457200" cy="469055"/>
              <a:chOff x="7527061" y="3227244"/>
              <a:chExt cx="457200" cy="469055"/>
            </a:xfrm>
          </p:grpSpPr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A2B88B1C-0188-4CC2-A9C1-25A32CF8FC9E}"/>
                  </a:ext>
                </a:extLst>
              </p:cNvPr>
              <p:cNvSpPr txBox="1"/>
              <p:nvPr/>
            </p:nvSpPr>
            <p:spPr>
              <a:xfrm>
                <a:off x="7620873" y="3480855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  <p:sp>
            <p:nvSpPr>
              <p:cNvPr id="214" name="Flowchart: Connector 213">
                <a:extLst>
                  <a:ext uri="{FF2B5EF4-FFF2-40B4-BE49-F238E27FC236}">
                    <a16:creationId xmlns:a16="http://schemas.microsoft.com/office/drawing/2014/main" id="{FC805AEF-2C98-4338-A278-F076CA8E3D86}"/>
                  </a:ext>
                </a:extLst>
              </p:cNvPr>
              <p:cNvSpPr/>
              <p:nvPr/>
            </p:nvSpPr>
            <p:spPr>
              <a:xfrm>
                <a:off x="7527061" y="322724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1EBB0ABD-D37A-40FB-A0F8-BE2A1AE5784B}"/>
                </a:ext>
              </a:extLst>
            </p:cNvPr>
            <p:cNvSpPr/>
            <p:nvPr/>
          </p:nvSpPr>
          <p:spPr>
            <a:xfrm>
              <a:off x="4752078" y="135288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CC067F5E-F88C-42B3-BC9E-420A8FEAF585}"/>
                </a:ext>
              </a:extLst>
            </p:cNvPr>
            <p:cNvSpPr/>
            <p:nvPr/>
          </p:nvSpPr>
          <p:spPr>
            <a:xfrm>
              <a:off x="321739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740DCB5-F7F7-4834-B867-21023302DDF3}"/>
                </a:ext>
              </a:extLst>
            </p:cNvPr>
            <p:cNvGrpSpPr/>
            <p:nvPr/>
          </p:nvGrpSpPr>
          <p:grpSpPr>
            <a:xfrm>
              <a:off x="1432422" y="2522076"/>
              <a:ext cx="457200" cy="471811"/>
              <a:chOff x="5313957" y="4388199"/>
              <a:chExt cx="457200" cy="471811"/>
            </a:xfrm>
          </p:grpSpPr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F789DC8C-0A53-41F1-97B6-B88C25EE2A4B}"/>
                  </a:ext>
                </a:extLst>
              </p:cNvPr>
              <p:cNvSpPr txBox="1"/>
              <p:nvPr/>
            </p:nvSpPr>
            <p:spPr>
              <a:xfrm>
                <a:off x="5424576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  <p:sp>
            <p:nvSpPr>
              <p:cNvPr id="212" name="Flowchart: Connector 211">
                <a:extLst>
                  <a:ext uri="{FF2B5EF4-FFF2-40B4-BE49-F238E27FC236}">
                    <a16:creationId xmlns:a16="http://schemas.microsoft.com/office/drawing/2014/main" id="{60400EE2-6629-49A5-94F3-164815477E6D}"/>
                  </a:ext>
                </a:extLst>
              </p:cNvPr>
              <p:cNvSpPr/>
              <p:nvPr/>
            </p:nvSpPr>
            <p:spPr>
              <a:xfrm>
                <a:off x="5313957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151268C-2DB7-4C1D-B65C-0482BF83196A}"/>
                </a:ext>
              </a:extLst>
            </p:cNvPr>
            <p:cNvGrpSpPr/>
            <p:nvPr/>
          </p:nvGrpSpPr>
          <p:grpSpPr>
            <a:xfrm>
              <a:off x="2538974" y="2520061"/>
              <a:ext cx="457200" cy="473826"/>
              <a:chOff x="6420509" y="4386184"/>
              <a:chExt cx="457200" cy="473826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122E694-EA99-4BE5-9F45-2D18F754CA92}"/>
                  </a:ext>
                </a:extLst>
              </p:cNvPr>
              <p:cNvSpPr txBox="1"/>
              <p:nvPr/>
            </p:nvSpPr>
            <p:spPr>
              <a:xfrm>
                <a:off x="6531128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  <p:sp>
            <p:nvSpPr>
              <p:cNvPr id="210" name="Flowchart: Connector 209">
                <a:extLst>
                  <a:ext uri="{FF2B5EF4-FFF2-40B4-BE49-F238E27FC236}">
                    <a16:creationId xmlns:a16="http://schemas.microsoft.com/office/drawing/2014/main" id="{822D5748-4275-454F-B099-06DBAFE2FE5A}"/>
                  </a:ext>
                </a:extLst>
              </p:cNvPr>
              <p:cNvSpPr/>
              <p:nvPr/>
            </p:nvSpPr>
            <p:spPr>
              <a:xfrm>
                <a:off x="6420509" y="438618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423BB65-144F-49C8-9091-04AF4315BCB7}"/>
                </a:ext>
              </a:extLst>
            </p:cNvPr>
            <p:cNvGrpSpPr/>
            <p:nvPr/>
          </p:nvGrpSpPr>
          <p:grpSpPr>
            <a:xfrm>
              <a:off x="4752078" y="2474238"/>
              <a:ext cx="457200" cy="468983"/>
              <a:chOff x="8633613" y="4340361"/>
              <a:chExt cx="457200" cy="468983"/>
            </a:xfrm>
          </p:grpSpPr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E7F78D13-244C-48F2-980F-FF623B3BFD6B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680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</a:t>
                </a:r>
              </a:p>
            </p:txBody>
          </p:sp>
          <p:sp>
            <p:nvSpPr>
              <p:cNvPr id="208" name="Flowchart: Connector 207">
                <a:extLst>
                  <a:ext uri="{FF2B5EF4-FFF2-40B4-BE49-F238E27FC236}">
                    <a16:creationId xmlns:a16="http://schemas.microsoft.com/office/drawing/2014/main" id="{EFC65098-7934-439F-A2DA-9E1889627F26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01614440-2C89-4718-9264-07DCF514D3FE}"/>
                </a:ext>
              </a:extLst>
            </p:cNvPr>
            <p:cNvSpPr/>
            <p:nvPr/>
          </p:nvSpPr>
          <p:spPr>
            <a:xfrm>
              <a:off x="321739" y="2522076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8D267C34-40BF-4CB9-A267-E70B0D2B449A}"/>
                </a:ext>
              </a:extLst>
            </p:cNvPr>
            <p:cNvCxnSpPr>
              <a:stCxn id="220" idx="3"/>
              <a:endCxn id="111" idx="7"/>
            </p:cNvCxnSpPr>
            <p:nvPr/>
          </p:nvCxnSpPr>
          <p:spPr>
            <a:xfrm flipH="1">
              <a:off x="711984" y="711948"/>
              <a:ext cx="787393" cy="75572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7FAD2A7-D98E-4665-9B55-F26BE4935C1E}"/>
                </a:ext>
              </a:extLst>
            </p:cNvPr>
            <p:cNvCxnSpPr>
              <a:stCxn id="220" idx="4"/>
              <a:endCxn id="103" idx="0"/>
            </p:cNvCxnSpPr>
            <p:nvPr/>
          </p:nvCxnSpPr>
          <p:spPr>
            <a:xfrm>
              <a:off x="1661022" y="778903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68267F65-F9AC-476F-B6C9-4579BB294C4E}"/>
                </a:ext>
              </a:extLst>
            </p:cNvPr>
            <p:cNvCxnSpPr>
              <a:stCxn id="218" idx="2"/>
              <a:endCxn id="220" idx="6"/>
            </p:cNvCxnSpPr>
            <p:nvPr/>
          </p:nvCxnSpPr>
          <p:spPr>
            <a:xfrm flipH="1">
              <a:off x="1889622" y="548288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2E4ED801-F4F0-4E12-9D5F-33394565DF3C}"/>
                </a:ext>
              </a:extLst>
            </p:cNvPr>
            <p:cNvCxnSpPr>
              <a:stCxn id="216" idx="4"/>
              <a:endCxn id="214" idx="0"/>
            </p:cNvCxnSpPr>
            <p:nvPr/>
          </p:nvCxnSpPr>
          <p:spPr>
            <a:xfrm>
              <a:off x="3874126" y="739306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B7B00744-525F-43C1-A1E8-0E25D1F8DE0B}"/>
                </a:ext>
              </a:extLst>
            </p:cNvPr>
            <p:cNvCxnSpPr>
              <a:stCxn id="216" idx="5"/>
              <a:endCxn id="109" idx="1"/>
            </p:cNvCxnSpPr>
            <p:nvPr/>
          </p:nvCxnSpPr>
          <p:spPr>
            <a:xfrm>
              <a:off x="4035771" y="672351"/>
              <a:ext cx="783262" cy="74748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or: Curved 147">
              <a:extLst>
                <a:ext uri="{FF2B5EF4-FFF2-40B4-BE49-F238E27FC236}">
                  <a16:creationId xmlns:a16="http://schemas.microsoft.com/office/drawing/2014/main" id="{06B05D3C-E2F6-47B8-ACB5-549DE3AA5427}"/>
                </a:ext>
              </a:extLst>
            </p:cNvPr>
            <p:cNvCxnSpPr>
              <a:stCxn id="111" idx="5"/>
              <a:endCxn id="214" idx="3"/>
            </p:cNvCxnSpPr>
            <p:nvPr/>
          </p:nvCxnSpPr>
          <p:spPr>
            <a:xfrm rot="5400000" flipH="1" flipV="1">
              <a:off x="2192433" y="270916"/>
              <a:ext cx="39597" cy="3000497"/>
            </a:xfrm>
            <a:prstGeom prst="curvedConnector3">
              <a:avLst>
                <a:gd name="adj1" fmla="val -74640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0C8AB87B-8E54-4642-B812-6EC5978D3FF6}"/>
                </a:ext>
              </a:extLst>
            </p:cNvPr>
            <p:cNvCxnSpPr>
              <a:stCxn id="103" idx="2"/>
              <a:endCxn id="111" idx="6"/>
            </p:cNvCxnSpPr>
            <p:nvPr/>
          </p:nvCxnSpPr>
          <p:spPr>
            <a:xfrm flipH="1">
              <a:off x="778939" y="1629318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A0909D1-ABCC-4B79-A39F-C2B33E3114CA}"/>
                </a:ext>
              </a:extLst>
            </p:cNvPr>
            <p:cNvCxnSpPr>
              <a:stCxn id="103" idx="6"/>
              <a:endCxn id="105" idx="2"/>
            </p:cNvCxnSpPr>
            <p:nvPr/>
          </p:nvCxnSpPr>
          <p:spPr>
            <a:xfrm flipV="1">
              <a:off x="1889622" y="1627303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09FA9DF-685A-4645-88C8-86148983B3FF}"/>
                </a:ext>
              </a:extLst>
            </p:cNvPr>
            <p:cNvCxnSpPr>
              <a:stCxn id="103" idx="4"/>
              <a:endCxn id="212" idx="0"/>
            </p:cNvCxnSpPr>
            <p:nvPr/>
          </p:nvCxnSpPr>
          <p:spPr>
            <a:xfrm>
              <a:off x="1661022" y="1857918"/>
              <a:ext cx="0" cy="6641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38D0DB74-A3F4-4C98-8531-BE36EFD98745}"/>
                </a:ext>
              </a:extLst>
            </p:cNvPr>
            <p:cNvCxnSpPr>
              <a:stCxn id="105" idx="0"/>
              <a:endCxn id="218" idx="4"/>
            </p:cNvCxnSpPr>
            <p:nvPr/>
          </p:nvCxnSpPr>
          <p:spPr>
            <a:xfrm flipV="1">
              <a:off x="2767574" y="776888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or: Curved 152">
              <a:extLst>
                <a:ext uri="{FF2B5EF4-FFF2-40B4-BE49-F238E27FC236}">
                  <a16:creationId xmlns:a16="http://schemas.microsoft.com/office/drawing/2014/main" id="{C39E4C82-5860-4A01-9A85-94241695E4B5}"/>
                </a:ext>
              </a:extLst>
            </p:cNvPr>
            <p:cNvCxnSpPr>
              <a:stCxn id="214" idx="1"/>
              <a:endCxn id="103" idx="7"/>
            </p:cNvCxnSpPr>
            <p:nvPr/>
          </p:nvCxnSpPr>
          <p:spPr>
            <a:xfrm rot="16200000" flipH="1" flipV="1">
              <a:off x="2747775" y="502967"/>
              <a:ext cx="39597" cy="1889814"/>
            </a:xfrm>
            <a:prstGeom prst="curvedConnector3">
              <a:avLst>
                <a:gd name="adj1" fmla="val -746408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65CB6C9C-252E-4F46-A2D9-B4FC920913C9}"/>
                </a:ext>
              </a:extLst>
            </p:cNvPr>
            <p:cNvCxnSpPr>
              <a:stCxn id="109" idx="0"/>
              <a:endCxn id="101" idx="4"/>
            </p:cNvCxnSpPr>
            <p:nvPr/>
          </p:nvCxnSpPr>
          <p:spPr>
            <a:xfrm flipV="1">
              <a:off x="4980678" y="731065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CE33EDA9-9F7E-49C9-A17A-52AD79AB0659}"/>
                </a:ext>
              </a:extLst>
            </p:cNvPr>
            <p:cNvCxnSpPr>
              <a:stCxn id="109" idx="4"/>
              <a:endCxn id="208" idx="0"/>
            </p:cNvCxnSpPr>
            <p:nvPr/>
          </p:nvCxnSpPr>
          <p:spPr>
            <a:xfrm>
              <a:off x="4980678" y="1810080"/>
              <a:ext cx="0" cy="66415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C179769-B623-4B94-99ED-FAA8A71DC98D}"/>
                </a:ext>
              </a:extLst>
            </p:cNvPr>
            <p:cNvCxnSpPr>
              <a:stCxn id="212" idx="2"/>
              <a:endCxn id="123" idx="6"/>
            </p:cNvCxnSpPr>
            <p:nvPr/>
          </p:nvCxnSpPr>
          <p:spPr>
            <a:xfrm flipH="1">
              <a:off x="778939" y="2750676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82B937EC-9F4E-4F7F-9FAC-D08AC166602A}"/>
                </a:ext>
              </a:extLst>
            </p:cNvPr>
            <p:cNvCxnSpPr>
              <a:stCxn id="212" idx="6"/>
              <a:endCxn id="210" idx="2"/>
            </p:cNvCxnSpPr>
            <p:nvPr/>
          </p:nvCxnSpPr>
          <p:spPr>
            <a:xfrm flipV="1">
              <a:off x="1889622" y="2748661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Curved 157">
              <a:extLst>
                <a:ext uri="{FF2B5EF4-FFF2-40B4-BE49-F238E27FC236}">
                  <a16:creationId xmlns:a16="http://schemas.microsoft.com/office/drawing/2014/main" id="{45082B4C-E4C5-447C-B98E-ED275923E1B9}"/>
                </a:ext>
              </a:extLst>
            </p:cNvPr>
            <p:cNvCxnSpPr>
              <a:stCxn id="212" idx="7"/>
              <a:endCxn id="109" idx="3"/>
            </p:cNvCxnSpPr>
            <p:nvPr/>
          </p:nvCxnSpPr>
          <p:spPr>
            <a:xfrm rot="5400000" flipH="1" flipV="1">
              <a:off x="2897897" y="667895"/>
              <a:ext cx="845906" cy="2996366"/>
            </a:xfrm>
            <a:prstGeom prst="curvedConnector3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935DD38-7103-4F61-8BEF-641B92DC9C6A}"/>
                </a:ext>
              </a:extLst>
            </p:cNvPr>
            <p:cNvCxnSpPr>
              <a:stCxn id="210" idx="1"/>
              <a:endCxn id="103" idx="5"/>
            </p:cNvCxnSpPr>
            <p:nvPr/>
          </p:nvCxnSpPr>
          <p:spPr>
            <a:xfrm flipH="1" flipV="1">
              <a:off x="1822667" y="1790963"/>
              <a:ext cx="783262" cy="79605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or: Curved 159">
              <a:extLst>
                <a:ext uri="{FF2B5EF4-FFF2-40B4-BE49-F238E27FC236}">
                  <a16:creationId xmlns:a16="http://schemas.microsoft.com/office/drawing/2014/main" id="{EE2122DE-5EE8-4757-866F-85D0B1E99379}"/>
                </a:ext>
              </a:extLst>
            </p:cNvPr>
            <p:cNvCxnSpPr>
              <a:stCxn id="210" idx="0"/>
              <a:endCxn id="220" idx="5"/>
            </p:cNvCxnSpPr>
            <p:nvPr/>
          </p:nvCxnSpPr>
          <p:spPr>
            <a:xfrm rot="16200000" flipV="1">
              <a:off x="1391065" y="1143551"/>
              <a:ext cx="1808113" cy="944907"/>
            </a:xfrm>
            <a:prstGeom prst="curvedConnector3">
              <a:avLst>
                <a:gd name="adj1" fmla="val 39426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Curved 160">
              <a:extLst>
                <a:ext uri="{FF2B5EF4-FFF2-40B4-BE49-F238E27FC236}">
                  <a16:creationId xmlns:a16="http://schemas.microsoft.com/office/drawing/2014/main" id="{A311781F-1C7F-4AB7-8B4C-9A116B7044F9}"/>
                </a:ext>
              </a:extLst>
            </p:cNvPr>
            <p:cNvCxnSpPr>
              <a:cxnSpLocks/>
              <a:stCxn id="210" idx="6"/>
              <a:endCxn id="218" idx="6"/>
            </p:cNvCxnSpPr>
            <p:nvPr/>
          </p:nvCxnSpPr>
          <p:spPr>
            <a:xfrm flipV="1">
              <a:off x="2996174" y="548288"/>
              <a:ext cx="12700" cy="2200373"/>
            </a:xfrm>
            <a:prstGeom prst="curvedConnector3">
              <a:avLst>
                <a:gd name="adj1" fmla="val 180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Curved 161">
              <a:extLst>
                <a:ext uri="{FF2B5EF4-FFF2-40B4-BE49-F238E27FC236}">
                  <a16:creationId xmlns:a16="http://schemas.microsoft.com/office/drawing/2014/main" id="{0EF9791F-9854-4FB0-8836-F41E2BE48AD1}"/>
                </a:ext>
              </a:extLst>
            </p:cNvPr>
            <p:cNvCxnSpPr>
              <a:stCxn id="210" idx="5"/>
              <a:endCxn id="213" idx="3"/>
            </p:cNvCxnSpPr>
            <p:nvPr/>
          </p:nvCxnSpPr>
          <p:spPr>
            <a:xfrm rot="5400000" flipH="1" flipV="1">
              <a:off x="2883981" y="1767691"/>
              <a:ext cx="1187852" cy="1097377"/>
            </a:xfrm>
            <a:prstGeom prst="curvedConnector4">
              <a:avLst>
                <a:gd name="adj1" fmla="val -10185"/>
                <a:gd name="adj2" fmla="val 11477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637DFEB-9538-44A9-91E3-B9A3C92BA3CE}"/>
                </a:ext>
              </a:extLst>
            </p:cNvPr>
            <p:cNvSpPr txBox="1"/>
            <p:nvPr/>
          </p:nvSpPr>
          <p:spPr>
            <a:xfrm>
              <a:off x="798423" y="138525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3F98FE07-21C1-435C-8834-7F6DB5620797}"/>
                </a:ext>
              </a:extLst>
            </p:cNvPr>
            <p:cNvSpPr txBox="1"/>
            <p:nvPr/>
          </p:nvSpPr>
          <p:spPr>
            <a:xfrm>
              <a:off x="1618956" y="109675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AC4F083-8ECD-4AAE-ADE2-4FED0AFC81B4}"/>
                </a:ext>
              </a:extLst>
            </p:cNvPr>
            <p:cNvSpPr txBox="1"/>
            <p:nvPr/>
          </p:nvSpPr>
          <p:spPr>
            <a:xfrm>
              <a:off x="1819933" y="7561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45FBBF4-D8D7-472F-A07D-B6279CE9BBF6}"/>
                </a:ext>
              </a:extLst>
            </p:cNvPr>
            <p:cNvSpPr txBox="1"/>
            <p:nvPr/>
          </p:nvSpPr>
          <p:spPr>
            <a:xfrm>
              <a:off x="1902995" y="3079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1394B5C-32DD-4991-BAB4-2A07832747EC}"/>
                </a:ext>
              </a:extLst>
            </p:cNvPr>
            <p:cNvSpPr txBox="1"/>
            <p:nvPr/>
          </p:nvSpPr>
          <p:spPr>
            <a:xfrm>
              <a:off x="2733821" y="8249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9D85B9-AA92-4828-A5EA-EB61CE95968E}"/>
                </a:ext>
              </a:extLst>
            </p:cNvPr>
            <p:cNvSpPr txBox="1"/>
            <p:nvPr/>
          </p:nvSpPr>
          <p:spPr>
            <a:xfrm>
              <a:off x="3013817" y="33262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152152D-2AC2-48F0-B54B-0B63894B9EED}"/>
                </a:ext>
              </a:extLst>
            </p:cNvPr>
            <p:cNvSpPr txBox="1"/>
            <p:nvPr/>
          </p:nvSpPr>
          <p:spPr>
            <a:xfrm>
              <a:off x="3839308" y="106270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03416F8-4D24-4711-A5F9-1C250395335E}"/>
                </a:ext>
              </a:extLst>
            </p:cNvPr>
            <p:cNvSpPr txBox="1"/>
            <p:nvPr/>
          </p:nvSpPr>
          <p:spPr>
            <a:xfrm>
              <a:off x="4955742" y="78071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5583086-68C4-4AE8-803A-42CD373C76E0}"/>
                </a:ext>
              </a:extLst>
            </p:cNvPr>
            <p:cNvSpPr txBox="1"/>
            <p:nvPr/>
          </p:nvSpPr>
          <p:spPr>
            <a:xfrm>
              <a:off x="4661030" y="11391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82CDBFA-4DF2-4B78-8F27-1A8930BEF49C}"/>
                </a:ext>
              </a:extLst>
            </p:cNvPr>
            <p:cNvSpPr txBox="1"/>
            <p:nvPr/>
          </p:nvSpPr>
          <p:spPr>
            <a:xfrm>
              <a:off x="4727389" y="189418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D91F93CD-E513-4FB9-9A8B-1A43AB238551}"/>
                </a:ext>
              </a:extLst>
            </p:cNvPr>
            <p:cNvSpPr txBox="1"/>
            <p:nvPr/>
          </p:nvSpPr>
          <p:spPr>
            <a:xfrm>
              <a:off x="4255195" y="202975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8EC6B4F-21D0-4E98-B3D3-9C2F4553975A}"/>
                </a:ext>
              </a:extLst>
            </p:cNvPr>
            <p:cNvSpPr txBox="1"/>
            <p:nvPr/>
          </p:nvSpPr>
          <p:spPr>
            <a:xfrm>
              <a:off x="2283743" y="138983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5BE59392-4F51-430E-BC87-9AA8A3F55438}"/>
                </a:ext>
              </a:extLst>
            </p:cNvPr>
            <p:cNvSpPr txBox="1"/>
            <p:nvPr/>
          </p:nvSpPr>
          <p:spPr>
            <a:xfrm>
              <a:off x="2335372" y="92449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97C0C3F-EC45-4E80-9CBC-3C718EA23148}"/>
                </a:ext>
              </a:extLst>
            </p:cNvPr>
            <p:cNvSpPr txBox="1"/>
            <p:nvPr/>
          </p:nvSpPr>
          <p:spPr>
            <a:xfrm>
              <a:off x="1635062" y="222394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59D688F-987E-46F8-B19D-903216C7147A}"/>
                </a:ext>
              </a:extLst>
            </p:cNvPr>
            <p:cNvSpPr txBox="1"/>
            <p:nvPr/>
          </p:nvSpPr>
          <p:spPr>
            <a:xfrm>
              <a:off x="789194" y="249576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EB06A4C-066E-47DA-98E9-025A1237C91D}"/>
                </a:ext>
              </a:extLst>
            </p:cNvPr>
            <p:cNvSpPr txBox="1"/>
            <p:nvPr/>
          </p:nvSpPr>
          <p:spPr>
            <a:xfrm>
              <a:off x="2277390" y="24935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A29E21E-FC65-4A30-9535-9976ED454591}"/>
                </a:ext>
              </a:extLst>
            </p:cNvPr>
            <p:cNvSpPr txBox="1"/>
            <p:nvPr/>
          </p:nvSpPr>
          <p:spPr>
            <a:xfrm>
              <a:off x="1710370" y="183723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F950BAB3-F452-4EC5-8A30-F778CCE6D5C9}"/>
                </a:ext>
              </a:extLst>
            </p:cNvPr>
            <p:cNvSpPr txBox="1"/>
            <p:nvPr/>
          </p:nvSpPr>
          <p:spPr>
            <a:xfrm>
              <a:off x="3437551" y="16375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0F5711A-9472-425C-9F03-7D09730889FF}"/>
                </a:ext>
              </a:extLst>
            </p:cNvPr>
            <p:cNvSpPr txBox="1"/>
            <p:nvPr/>
          </p:nvSpPr>
          <p:spPr>
            <a:xfrm>
              <a:off x="4056529" y="170581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E3B0B8C-4284-4191-B9C7-AE246B23BA01}"/>
                </a:ext>
              </a:extLst>
            </p:cNvPr>
            <p:cNvGrpSpPr/>
            <p:nvPr/>
          </p:nvGrpSpPr>
          <p:grpSpPr>
            <a:xfrm>
              <a:off x="4752078" y="3595596"/>
              <a:ext cx="457200" cy="468983"/>
              <a:chOff x="8633613" y="4340361"/>
              <a:chExt cx="457200" cy="468983"/>
            </a:xfrm>
          </p:grpSpPr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68C7EA95-E167-49D8-84BC-5C72C223F4A8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206" name="Flowchart: Connector 205">
                <a:extLst>
                  <a:ext uri="{FF2B5EF4-FFF2-40B4-BE49-F238E27FC236}">
                    <a16:creationId xmlns:a16="http://schemas.microsoft.com/office/drawing/2014/main" id="{11463627-279D-48A9-9545-27B7D54DBA28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0A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9" name="Connector: Curved 188">
              <a:extLst>
                <a:ext uri="{FF2B5EF4-FFF2-40B4-BE49-F238E27FC236}">
                  <a16:creationId xmlns:a16="http://schemas.microsoft.com/office/drawing/2014/main" id="{C0CAF614-F4F2-452D-9F77-AF9B066B6EC8}"/>
                </a:ext>
              </a:extLst>
            </p:cNvPr>
            <p:cNvCxnSpPr>
              <a:stCxn id="206" idx="1"/>
              <a:endCxn id="220" idx="5"/>
            </p:cNvCxnSpPr>
            <p:nvPr/>
          </p:nvCxnSpPr>
          <p:spPr>
            <a:xfrm rot="16200000" flipV="1">
              <a:off x="1845549" y="689067"/>
              <a:ext cx="2950603" cy="2996366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or: Curved 189">
              <a:extLst>
                <a:ext uri="{FF2B5EF4-FFF2-40B4-BE49-F238E27FC236}">
                  <a16:creationId xmlns:a16="http://schemas.microsoft.com/office/drawing/2014/main" id="{E36207F5-1A63-4B64-BB52-8899B900F436}"/>
                </a:ext>
              </a:extLst>
            </p:cNvPr>
            <p:cNvCxnSpPr>
              <a:stCxn id="206" idx="1"/>
              <a:endCxn id="218" idx="5"/>
            </p:cNvCxnSpPr>
            <p:nvPr/>
          </p:nvCxnSpPr>
          <p:spPr>
            <a:xfrm rot="16200000" flipV="1">
              <a:off x="2397817" y="1241335"/>
              <a:ext cx="2952618" cy="1889814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or: Curved 190">
              <a:extLst>
                <a:ext uri="{FF2B5EF4-FFF2-40B4-BE49-F238E27FC236}">
                  <a16:creationId xmlns:a16="http://schemas.microsoft.com/office/drawing/2014/main" id="{93323D6B-CC82-4C60-A07E-F46DE4D1352A}"/>
                </a:ext>
              </a:extLst>
            </p:cNvPr>
            <p:cNvCxnSpPr>
              <a:stCxn id="216" idx="5"/>
              <a:endCxn id="206" idx="6"/>
            </p:cNvCxnSpPr>
            <p:nvPr/>
          </p:nvCxnSpPr>
          <p:spPr>
            <a:xfrm rot="16200000" flipH="1">
              <a:off x="3046602" y="1661519"/>
              <a:ext cx="3151845" cy="1173507"/>
            </a:xfrm>
            <a:prstGeom prst="curvedConnector4">
              <a:avLst>
                <a:gd name="adj1" fmla="val 45311"/>
                <a:gd name="adj2" fmla="val 11948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or: Curved 192">
              <a:extLst>
                <a:ext uri="{FF2B5EF4-FFF2-40B4-BE49-F238E27FC236}">
                  <a16:creationId xmlns:a16="http://schemas.microsoft.com/office/drawing/2014/main" id="{E88389A4-9A14-4E2F-9A2A-D36ADFA0E0C3}"/>
                </a:ext>
              </a:extLst>
            </p:cNvPr>
            <p:cNvCxnSpPr>
              <a:stCxn id="210" idx="5"/>
              <a:endCxn id="206" idx="2"/>
            </p:cNvCxnSpPr>
            <p:nvPr/>
          </p:nvCxnSpPr>
          <p:spPr>
            <a:xfrm rot="16200000" flipH="1">
              <a:off x="3383703" y="2455821"/>
              <a:ext cx="913890" cy="1822859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Curved 193">
              <a:extLst>
                <a:ext uri="{FF2B5EF4-FFF2-40B4-BE49-F238E27FC236}">
                  <a16:creationId xmlns:a16="http://schemas.microsoft.com/office/drawing/2014/main" id="{7BBB668B-8CE9-4943-8D99-A676460CFE0E}"/>
                </a:ext>
              </a:extLst>
            </p:cNvPr>
            <p:cNvCxnSpPr>
              <a:stCxn id="206" idx="7"/>
              <a:endCxn id="101" idx="6"/>
            </p:cNvCxnSpPr>
            <p:nvPr/>
          </p:nvCxnSpPr>
          <p:spPr>
            <a:xfrm rot="5400000" flipH="1" flipV="1">
              <a:off x="3595757" y="2049031"/>
              <a:ext cx="3160086" cy="66955"/>
            </a:xfrm>
            <a:prstGeom prst="curvedConnector4">
              <a:avLst>
                <a:gd name="adj1" fmla="val 22293"/>
                <a:gd name="adj2" fmla="val 44142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or: Curved 195">
              <a:extLst>
                <a:ext uri="{FF2B5EF4-FFF2-40B4-BE49-F238E27FC236}">
                  <a16:creationId xmlns:a16="http://schemas.microsoft.com/office/drawing/2014/main" id="{F4B99804-430E-47AA-B395-F51B88FE6883}"/>
                </a:ext>
              </a:extLst>
            </p:cNvPr>
            <p:cNvCxnSpPr>
              <a:stCxn id="206" idx="7"/>
              <a:endCxn id="109" idx="6"/>
            </p:cNvCxnSpPr>
            <p:nvPr/>
          </p:nvCxnSpPr>
          <p:spPr>
            <a:xfrm rot="5400000" flipH="1" flipV="1">
              <a:off x="4135265" y="2588539"/>
              <a:ext cx="2081071" cy="66955"/>
            </a:xfrm>
            <a:prstGeom prst="curvedConnector4">
              <a:avLst>
                <a:gd name="adj1" fmla="val 42899"/>
                <a:gd name="adj2" fmla="val 316002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or: Curved 196">
              <a:extLst>
                <a:ext uri="{FF2B5EF4-FFF2-40B4-BE49-F238E27FC236}">
                  <a16:creationId xmlns:a16="http://schemas.microsoft.com/office/drawing/2014/main" id="{B84C62D0-3932-4F71-92C9-DAEF6ED94762}"/>
                </a:ext>
              </a:extLst>
            </p:cNvPr>
            <p:cNvCxnSpPr>
              <a:stCxn id="206" idx="3"/>
              <a:endCxn id="123" idx="4"/>
            </p:cNvCxnSpPr>
            <p:nvPr/>
          </p:nvCxnSpPr>
          <p:spPr>
            <a:xfrm rot="5400000" flipH="1">
              <a:off x="2181403" y="1348212"/>
              <a:ext cx="1006565" cy="4268694"/>
            </a:xfrm>
            <a:prstGeom prst="curvedConnector3">
              <a:avLst>
                <a:gd name="adj1" fmla="val -2936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or: Curved 197">
              <a:extLst>
                <a:ext uri="{FF2B5EF4-FFF2-40B4-BE49-F238E27FC236}">
                  <a16:creationId xmlns:a16="http://schemas.microsoft.com/office/drawing/2014/main" id="{810FB7F9-D3DF-4457-B9A9-D4AF9E32A036}"/>
                </a:ext>
              </a:extLst>
            </p:cNvPr>
            <p:cNvCxnSpPr>
              <a:stCxn id="206" idx="3"/>
              <a:endCxn id="103" idx="3"/>
            </p:cNvCxnSpPr>
            <p:nvPr/>
          </p:nvCxnSpPr>
          <p:spPr>
            <a:xfrm rot="5400000" flipH="1">
              <a:off x="2061766" y="1228574"/>
              <a:ext cx="2194878" cy="3319656"/>
            </a:xfrm>
            <a:prstGeom prst="curvedConnector3">
              <a:avLst>
                <a:gd name="adj1" fmla="val -7089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or: Curved 198">
              <a:extLst>
                <a:ext uri="{FF2B5EF4-FFF2-40B4-BE49-F238E27FC236}">
                  <a16:creationId xmlns:a16="http://schemas.microsoft.com/office/drawing/2014/main" id="{C962D7A3-F740-406D-BC06-E32F77675EC1}"/>
                </a:ext>
              </a:extLst>
            </p:cNvPr>
            <p:cNvCxnSpPr>
              <a:stCxn id="206" idx="1"/>
              <a:endCxn id="105" idx="4"/>
            </p:cNvCxnSpPr>
            <p:nvPr/>
          </p:nvCxnSpPr>
          <p:spPr>
            <a:xfrm rot="16200000" flipV="1">
              <a:off x="2889980" y="1733497"/>
              <a:ext cx="1806648" cy="205145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or: Curved 199">
              <a:extLst>
                <a:ext uri="{FF2B5EF4-FFF2-40B4-BE49-F238E27FC236}">
                  <a16:creationId xmlns:a16="http://schemas.microsoft.com/office/drawing/2014/main" id="{2429FD85-B5AA-48DE-B805-9F9ABBF41E4E}"/>
                </a:ext>
              </a:extLst>
            </p:cNvPr>
            <p:cNvCxnSpPr>
              <a:stCxn id="206" idx="3"/>
              <a:endCxn id="111" idx="4"/>
            </p:cNvCxnSpPr>
            <p:nvPr/>
          </p:nvCxnSpPr>
          <p:spPr>
            <a:xfrm rot="5400000" flipH="1">
              <a:off x="1620724" y="787533"/>
              <a:ext cx="2127923" cy="4268694"/>
            </a:xfrm>
            <a:prstGeom prst="curvedConnector3">
              <a:avLst>
                <a:gd name="adj1" fmla="val -1388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7DBCDE5-573D-4882-8D98-BE1CD2416E12}"/>
                </a:ext>
              </a:extLst>
            </p:cNvPr>
            <p:cNvSpPr txBox="1"/>
            <p:nvPr/>
          </p:nvSpPr>
          <p:spPr>
            <a:xfrm rot="16200000">
              <a:off x="5121740" y="197496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24CE01-2E68-4BE8-A317-797299CBC569}"/>
                </a:ext>
              </a:extLst>
            </p:cNvPr>
            <p:cNvSpPr txBox="1"/>
            <p:nvPr/>
          </p:nvSpPr>
          <p:spPr>
            <a:xfrm>
              <a:off x="2497499" y="3661488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55FB2E-6798-4A1E-B8F2-7F88D46A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9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478D902E-871E-4825-8B1C-ABDDDC644BE7}"/>
              </a:ext>
            </a:extLst>
          </p:cNvPr>
          <p:cNvSpPr txBox="1"/>
          <p:nvPr/>
        </p:nvSpPr>
        <p:spPr>
          <a:xfrm>
            <a:off x="5598812" y="170061"/>
            <a:ext cx="63211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3: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basic variable to remove.  Consider X0503 = @ then X050A = 10 - @ and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X0A03 = E - @.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Such that: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X0503 is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X050A is 10 - @ &gt;= 0 or @ &lt;=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X0A03 is E - @ &gt;= 0 or @ &lt;= -E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Choosing max@ = 10 will satisfy all of the above and result in X0503 = 10, X050A = 0,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and X0A03 = -10 so X050A will dropped out of the basic group and X0A03 will be reversed.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Recalculate cost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C010A*X010A + C0A02*X0A02 + C0405*X0405 + C0503*X0503 + </a:t>
            </a:r>
            <a:r>
              <a:rPr lang="en-US" sz="900" strike="sngStrike" dirty="0">
                <a:latin typeface="Consolas" panose="020B0609020204030204" pitchFamily="49" charset="0"/>
              </a:rPr>
              <a:t>C040A*X040A </a:t>
            </a:r>
            <a:r>
              <a:rPr lang="en-US" sz="900" dirty="0">
                <a:latin typeface="Consolas" panose="020B0609020204030204" pitchFamily="49" charset="0"/>
              </a:rPr>
              <a:t>+ C0A08*X0A08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C1012*X1012 + </a:t>
            </a:r>
            <a:r>
              <a:rPr lang="en-US" sz="900" strike="sngStrike" dirty="0">
                <a:latin typeface="Consolas" panose="020B0609020204030204" pitchFamily="49" charset="0"/>
              </a:rPr>
              <a:t>C100A*X100A </a:t>
            </a:r>
            <a:r>
              <a:rPr lang="en-US" sz="900" dirty="0">
                <a:latin typeface="Consolas" panose="020B0609020204030204" pitchFamily="49" charset="0"/>
              </a:rPr>
              <a:t>+ </a:t>
            </a:r>
            <a:r>
              <a:rPr lang="en-US" sz="900" strike="sngStrike" dirty="0">
                <a:latin typeface="Consolas" panose="020B0609020204030204" pitchFamily="49" charset="0"/>
              </a:rPr>
              <a:t>C0A11*X0A11 </a:t>
            </a:r>
            <a:r>
              <a:rPr lang="en-US" sz="900" dirty="0">
                <a:latin typeface="Consolas" panose="020B0609020204030204" pitchFamily="49" charset="0"/>
              </a:rPr>
              <a:t>+ C120A*X120A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C1211*X1211 + C130A*X130A + </a:t>
            </a:r>
            <a:r>
              <a:rPr lang="en-US" sz="900" strike="sngStrike" dirty="0">
                <a:latin typeface="Consolas" panose="020B0609020204030204" pitchFamily="49" charset="0"/>
              </a:rPr>
              <a:t>C050A*X050A </a:t>
            </a:r>
            <a:r>
              <a:rPr lang="en-US" sz="900" dirty="0">
                <a:latin typeface="Consolas" panose="020B0609020204030204" pitchFamily="49" charset="0"/>
              </a:rPr>
              <a:t>+ C030A*X030A + 0*(rest of nodes)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1*9 + 1*12 + 0*10 + 0*10 + </a:t>
            </a:r>
            <a:r>
              <a:rPr lang="en-US" sz="900" strike="sngStrike" dirty="0">
                <a:latin typeface="Consolas" panose="020B0609020204030204" pitchFamily="49" charset="0"/>
              </a:rPr>
              <a:t>1*10</a:t>
            </a:r>
            <a:r>
              <a:rPr lang="en-US" sz="900" dirty="0">
                <a:latin typeface="Consolas" panose="020B0609020204030204" pitchFamily="49" charset="0"/>
              </a:rPr>
              <a:t> + 1*16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0*6 + </a:t>
            </a:r>
            <a:r>
              <a:rPr lang="en-US" sz="900" strike="sngStrike" dirty="0">
                <a:latin typeface="Consolas" panose="020B0609020204030204" pitchFamily="49" charset="0"/>
              </a:rPr>
              <a:t>1*6</a:t>
            </a:r>
            <a:r>
              <a:rPr lang="en-US" sz="900" dirty="0">
                <a:latin typeface="Consolas" panose="020B0609020204030204" pitchFamily="49" charset="0"/>
              </a:rPr>
              <a:t> + </a:t>
            </a:r>
            <a:r>
              <a:rPr lang="en-US" sz="900" strike="sngStrike" dirty="0">
                <a:latin typeface="Consolas" panose="020B0609020204030204" pitchFamily="49" charset="0"/>
              </a:rPr>
              <a:t>1*1</a:t>
            </a:r>
            <a:r>
              <a:rPr lang="en-US" sz="900" dirty="0">
                <a:latin typeface="Consolas" panose="020B0609020204030204" pitchFamily="49" charset="0"/>
              </a:rPr>
              <a:t> + 1*5 +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         0*1 + 1*4 + </a:t>
            </a:r>
            <a:r>
              <a:rPr lang="en-US" sz="900" strike="sngStrike" dirty="0">
                <a:latin typeface="Consolas" panose="020B0609020204030204" pitchFamily="49" charset="0"/>
              </a:rPr>
              <a:t>1*10</a:t>
            </a:r>
            <a:r>
              <a:rPr lang="en-US" sz="900" dirty="0">
                <a:latin typeface="Consolas" panose="020B0609020204030204" pitchFamily="49" charset="0"/>
              </a:rPr>
              <a:t> + 1*10 + 0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= 56</a:t>
            </a:r>
          </a:p>
          <a:p>
            <a:endParaRPr lang="en-US" sz="900" dirty="0">
              <a:latin typeface="Consolas" panose="020B0609020204030204" pitchFamily="49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6701750-D72D-42C1-A4F1-B81A99D156F6}"/>
              </a:ext>
            </a:extLst>
          </p:cNvPr>
          <p:cNvGrpSpPr/>
          <p:nvPr/>
        </p:nvGrpSpPr>
        <p:grpSpPr>
          <a:xfrm>
            <a:off x="321739" y="273865"/>
            <a:ext cx="5048306" cy="3790714"/>
            <a:chOff x="321739" y="273865"/>
            <a:chExt cx="5048306" cy="3790714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692C0BA-4F48-4FF6-B747-1CC425AAC9C5}"/>
                </a:ext>
              </a:extLst>
            </p:cNvPr>
            <p:cNvSpPr txBox="1"/>
            <p:nvPr/>
          </p:nvSpPr>
          <p:spPr>
            <a:xfrm>
              <a:off x="686121" y="11446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0519C61-F14A-4F30-ACF9-B4B2B57D4D7E}"/>
                </a:ext>
              </a:extLst>
            </p:cNvPr>
            <p:cNvGrpSpPr/>
            <p:nvPr/>
          </p:nvGrpSpPr>
          <p:grpSpPr>
            <a:xfrm>
              <a:off x="1432422" y="321703"/>
              <a:ext cx="457200" cy="470939"/>
              <a:chOff x="5313957" y="2187826"/>
              <a:chExt cx="457200" cy="470939"/>
            </a:xfrm>
          </p:grpSpPr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4C6A479E-231B-4E67-AAC5-A4A392641EB1}"/>
                  </a:ext>
                </a:extLst>
              </p:cNvPr>
              <p:cNvSpPr txBox="1"/>
              <p:nvPr/>
            </p:nvSpPr>
            <p:spPr>
              <a:xfrm>
                <a:off x="5369395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-12</a:t>
                </a:r>
              </a:p>
            </p:txBody>
          </p:sp>
          <p:sp>
            <p:nvSpPr>
              <p:cNvPr id="257" name="Flowchart: Connector 256">
                <a:extLst>
                  <a:ext uri="{FF2B5EF4-FFF2-40B4-BE49-F238E27FC236}">
                    <a16:creationId xmlns:a16="http://schemas.microsoft.com/office/drawing/2014/main" id="{38CB1ADA-4B62-45A8-B9F0-E10040FE690D}"/>
                  </a:ext>
                </a:extLst>
              </p:cNvPr>
              <p:cNvSpPr/>
              <p:nvPr/>
            </p:nvSpPr>
            <p:spPr>
              <a:xfrm>
                <a:off x="5313957" y="2187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D3BC749-56BA-4CDB-ADC5-9F64AA711519}"/>
                </a:ext>
              </a:extLst>
            </p:cNvPr>
            <p:cNvGrpSpPr/>
            <p:nvPr/>
          </p:nvGrpSpPr>
          <p:grpSpPr>
            <a:xfrm>
              <a:off x="2538974" y="319688"/>
              <a:ext cx="457200" cy="472954"/>
              <a:chOff x="6420509" y="2185811"/>
              <a:chExt cx="457200" cy="472954"/>
            </a:xfrm>
          </p:grpSpPr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C1993020-07C6-4650-A0E5-895C654B32B3}"/>
                  </a:ext>
                </a:extLst>
              </p:cNvPr>
              <p:cNvSpPr txBox="1"/>
              <p:nvPr/>
            </p:nvSpPr>
            <p:spPr>
              <a:xfrm>
                <a:off x="6480217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-16</a:t>
                </a:r>
              </a:p>
            </p:txBody>
          </p:sp>
          <p:sp>
            <p:nvSpPr>
              <p:cNvPr id="255" name="Flowchart: Connector 254">
                <a:extLst>
                  <a:ext uri="{FF2B5EF4-FFF2-40B4-BE49-F238E27FC236}">
                    <a16:creationId xmlns:a16="http://schemas.microsoft.com/office/drawing/2014/main" id="{04AAB822-E6E8-4637-B44D-1D0B19C4B6E6}"/>
                  </a:ext>
                </a:extLst>
              </p:cNvPr>
              <p:cNvSpPr/>
              <p:nvPr/>
            </p:nvSpPr>
            <p:spPr>
              <a:xfrm>
                <a:off x="6420509" y="218581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B2C336D-F7F7-427C-9D32-64C16D4F4EA7}"/>
                </a:ext>
              </a:extLst>
            </p:cNvPr>
            <p:cNvGrpSpPr/>
            <p:nvPr/>
          </p:nvGrpSpPr>
          <p:grpSpPr>
            <a:xfrm>
              <a:off x="3645526" y="282106"/>
              <a:ext cx="457200" cy="468971"/>
              <a:chOff x="7527061" y="2148229"/>
              <a:chExt cx="457200" cy="468971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3ABB69C2-A128-4143-937E-2C577A2874D6}"/>
                  </a:ext>
                </a:extLst>
              </p:cNvPr>
              <p:cNvSpPr txBox="1"/>
              <p:nvPr/>
            </p:nvSpPr>
            <p:spPr>
              <a:xfrm>
                <a:off x="7643687" y="240175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  <p:sp>
            <p:nvSpPr>
              <p:cNvPr id="253" name="Flowchart: Connector 252">
                <a:extLst>
                  <a:ext uri="{FF2B5EF4-FFF2-40B4-BE49-F238E27FC236}">
                    <a16:creationId xmlns:a16="http://schemas.microsoft.com/office/drawing/2014/main" id="{12BF51FA-8903-456E-8254-A503EC3D49E8}"/>
                  </a:ext>
                </a:extLst>
              </p:cNvPr>
              <p:cNvSpPr/>
              <p:nvPr/>
            </p:nvSpPr>
            <p:spPr>
              <a:xfrm>
                <a:off x="7527061" y="214822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07F81A94-5D6B-4F1F-B102-10E38C8C2F56}"/>
                </a:ext>
              </a:extLst>
            </p:cNvPr>
            <p:cNvSpPr/>
            <p:nvPr/>
          </p:nvSpPr>
          <p:spPr>
            <a:xfrm>
              <a:off x="4752078" y="2738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D10E9DCB-61B2-4A5F-AB5E-47E1D67C56BC}"/>
                </a:ext>
              </a:extLst>
            </p:cNvPr>
            <p:cNvSpPr/>
            <p:nvPr/>
          </p:nvSpPr>
          <p:spPr>
            <a:xfrm>
              <a:off x="1432422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8CCE7A02-D759-4CD7-9E3A-62948BBB771E}"/>
                </a:ext>
              </a:extLst>
            </p:cNvPr>
            <p:cNvSpPr/>
            <p:nvPr/>
          </p:nvSpPr>
          <p:spPr>
            <a:xfrm>
              <a:off x="2538974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CE0BF54-4359-40C5-AEFF-5FE1097F1260}"/>
                </a:ext>
              </a:extLst>
            </p:cNvPr>
            <p:cNvGrpSpPr/>
            <p:nvPr/>
          </p:nvGrpSpPr>
          <p:grpSpPr>
            <a:xfrm>
              <a:off x="3645526" y="1361121"/>
              <a:ext cx="457200" cy="469055"/>
              <a:chOff x="7527061" y="3227244"/>
              <a:chExt cx="457200" cy="469055"/>
            </a:xfrm>
          </p:grpSpPr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5954134E-F793-4B5A-9F4C-74F74B581C6B}"/>
                  </a:ext>
                </a:extLst>
              </p:cNvPr>
              <p:cNvSpPr txBox="1"/>
              <p:nvPr/>
            </p:nvSpPr>
            <p:spPr>
              <a:xfrm>
                <a:off x="7620873" y="3480855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  <p:sp>
            <p:nvSpPr>
              <p:cNvPr id="251" name="Flowchart: Connector 250">
                <a:extLst>
                  <a:ext uri="{FF2B5EF4-FFF2-40B4-BE49-F238E27FC236}">
                    <a16:creationId xmlns:a16="http://schemas.microsoft.com/office/drawing/2014/main" id="{2AB71C40-6132-45F4-81B8-B2D83CE5EDD3}"/>
                  </a:ext>
                </a:extLst>
              </p:cNvPr>
              <p:cNvSpPr/>
              <p:nvPr/>
            </p:nvSpPr>
            <p:spPr>
              <a:xfrm>
                <a:off x="7527061" y="322724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F43CC4A4-C18B-43D1-8269-C1847D5B7BB7}"/>
                </a:ext>
              </a:extLst>
            </p:cNvPr>
            <p:cNvSpPr/>
            <p:nvPr/>
          </p:nvSpPr>
          <p:spPr>
            <a:xfrm>
              <a:off x="4752078" y="135288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D89EE4D7-9113-42C3-B232-A169070D0217}"/>
                </a:ext>
              </a:extLst>
            </p:cNvPr>
            <p:cNvSpPr/>
            <p:nvPr/>
          </p:nvSpPr>
          <p:spPr>
            <a:xfrm>
              <a:off x="321739" y="140071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B07226E-09E5-493B-A6F1-C291883D9E7D}"/>
                </a:ext>
              </a:extLst>
            </p:cNvPr>
            <p:cNvGrpSpPr/>
            <p:nvPr/>
          </p:nvGrpSpPr>
          <p:grpSpPr>
            <a:xfrm>
              <a:off x="1432422" y="2522076"/>
              <a:ext cx="457200" cy="471811"/>
              <a:chOff x="5313957" y="4388199"/>
              <a:chExt cx="457200" cy="471811"/>
            </a:xfrm>
          </p:grpSpPr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501B4630-165C-48F3-8AD9-AA203FF383D1}"/>
                  </a:ext>
                </a:extLst>
              </p:cNvPr>
              <p:cNvSpPr txBox="1"/>
              <p:nvPr/>
            </p:nvSpPr>
            <p:spPr>
              <a:xfrm>
                <a:off x="5424576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  <p:sp>
            <p:nvSpPr>
              <p:cNvPr id="249" name="Flowchart: Connector 248">
                <a:extLst>
                  <a:ext uri="{FF2B5EF4-FFF2-40B4-BE49-F238E27FC236}">
                    <a16:creationId xmlns:a16="http://schemas.microsoft.com/office/drawing/2014/main" id="{C9E38B86-1517-4E2C-ADC8-B5EE4CE8F767}"/>
                  </a:ext>
                </a:extLst>
              </p:cNvPr>
              <p:cNvSpPr/>
              <p:nvPr/>
            </p:nvSpPr>
            <p:spPr>
              <a:xfrm>
                <a:off x="5313957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DFD4E0A-1B6F-4281-8451-A08AADCFC62A}"/>
                </a:ext>
              </a:extLst>
            </p:cNvPr>
            <p:cNvGrpSpPr/>
            <p:nvPr/>
          </p:nvGrpSpPr>
          <p:grpSpPr>
            <a:xfrm>
              <a:off x="2538974" y="2520061"/>
              <a:ext cx="457200" cy="473826"/>
              <a:chOff x="6420509" y="4386184"/>
              <a:chExt cx="457200" cy="473826"/>
            </a:xfrm>
          </p:grpSpPr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974FF345-CE3A-4C3A-8EE2-16D19C10B9EE}"/>
                  </a:ext>
                </a:extLst>
              </p:cNvPr>
              <p:cNvSpPr txBox="1"/>
              <p:nvPr/>
            </p:nvSpPr>
            <p:spPr>
              <a:xfrm>
                <a:off x="6531128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  <p:sp>
            <p:nvSpPr>
              <p:cNvPr id="247" name="Flowchart: Connector 246">
                <a:extLst>
                  <a:ext uri="{FF2B5EF4-FFF2-40B4-BE49-F238E27FC236}">
                    <a16:creationId xmlns:a16="http://schemas.microsoft.com/office/drawing/2014/main" id="{3A846BDC-5751-490B-A63A-BEE9E511C304}"/>
                  </a:ext>
                </a:extLst>
              </p:cNvPr>
              <p:cNvSpPr/>
              <p:nvPr/>
            </p:nvSpPr>
            <p:spPr>
              <a:xfrm>
                <a:off x="6420509" y="438618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4DDA934-B026-4EF7-BE17-90CF1A49430B}"/>
                </a:ext>
              </a:extLst>
            </p:cNvPr>
            <p:cNvGrpSpPr/>
            <p:nvPr/>
          </p:nvGrpSpPr>
          <p:grpSpPr>
            <a:xfrm>
              <a:off x="4752078" y="2474238"/>
              <a:ext cx="457200" cy="468983"/>
              <a:chOff x="8633613" y="4340361"/>
              <a:chExt cx="457200" cy="468983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847A502F-90D1-441E-B219-F0EA02EAF9B6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680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</a:t>
                </a:r>
              </a:p>
            </p:txBody>
          </p:sp>
          <p:sp>
            <p:nvSpPr>
              <p:cNvPr id="245" name="Flowchart: Connector 244">
                <a:extLst>
                  <a:ext uri="{FF2B5EF4-FFF2-40B4-BE49-F238E27FC236}">
                    <a16:creationId xmlns:a16="http://schemas.microsoft.com/office/drawing/2014/main" id="{8DC39082-5ED8-4327-8F80-8680F18DA6E0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D51846F3-B599-4284-BB3C-4286ACD057FA}"/>
                </a:ext>
              </a:extLst>
            </p:cNvPr>
            <p:cNvSpPr/>
            <p:nvPr/>
          </p:nvSpPr>
          <p:spPr>
            <a:xfrm>
              <a:off x="321739" y="2522076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768AC51F-7672-4DA4-8776-A03C221C2F0D}"/>
                </a:ext>
              </a:extLst>
            </p:cNvPr>
            <p:cNvCxnSpPr>
              <a:stCxn id="257" idx="3"/>
              <a:endCxn id="102" idx="7"/>
            </p:cNvCxnSpPr>
            <p:nvPr/>
          </p:nvCxnSpPr>
          <p:spPr>
            <a:xfrm flipH="1">
              <a:off x="711984" y="711948"/>
              <a:ext cx="787393" cy="75572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BC65DD3-020B-41BA-96C2-0BBD214C6FC9}"/>
                </a:ext>
              </a:extLst>
            </p:cNvPr>
            <p:cNvCxnSpPr>
              <a:stCxn id="257" idx="4"/>
              <a:endCxn id="97" idx="0"/>
            </p:cNvCxnSpPr>
            <p:nvPr/>
          </p:nvCxnSpPr>
          <p:spPr>
            <a:xfrm>
              <a:off x="1661022" y="778903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940E66A-23AB-4915-B70C-53DDCD52F3AF}"/>
                </a:ext>
              </a:extLst>
            </p:cNvPr>
            <p:cNvCxnSpPr>
              <a:stCxn id="255" idx="2"/>
              <a:endCxn id="257" idx="6"/>
            </p:cNvCxnSpPr>
            <p:nvPr/>
          </p:nvCxnSpPr>
          <p:spPr>
            <a:xfrm flipH="1">
              <a:off x="1889622" y="548288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BE424CF-16E8-4B8A-9137-9E3013DFB73C}"/>
                </a:ext>
              </a:extLst>
            </p:cNvPr>
            <p:cNvCxnSpPr>
              <a:stCxn id="253" idx="4"/>
              <a:endCxn id="251" idx="0"/>
            </p:cNvCxnSpPr>
            <p:nvPr/>
          </p:nvCxnSpPr>
          <p:spPr>
            <a:xfrm>
              <a:off x="3874126" y="739306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3B8AE56-5AE1-4BE0-96C8-E64446F1AA04}"/>
                </a:ext>
              </a:extLst>
            </p:cNvPr>
            <p:cNvCxnSpPr>
              <a:stCxn id="253" idx="5"/>
              <a:endCxn id="101" idx="1"/>
            </p:cNvCxnSpPr>
            <p:nvPr/>
          </p:nvCxnSpPr>
          <p:spPr>
            <a:xfrm>
              <a:off x="4035771" y="672351"/>
              <a:ext cx="783262" cy="74748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Curved 118">
              <a:extLst>
                <a:ext uri="{FF2B5EF4-FFF2-40B4-BE49-F238E27FC236}">
                  <a16:creationId xmlns:a16="http://schemas.microsoft.com/office/drawing/2014/main" id="{337F19F9-D077-4827-BD5A-1EB07EEC5738}"/>
                </a:ext>
              </a:extLst>
            </p:cNvPr>
            <p:cNvCxnSpPr>
              <a:stCxn id="102" idx="5"/>
              <a:endCxn id="251" idx="3"/>
            </p:cNvCxnSpPr>
            <p:nvPr/>
          </p:nvCxnSpPr>
          <p:spPr>
            <a:xfrm rot="5400000" flipH="1" flipV="1">
              <a:off x="2192433" y="270916"/>
              <a:ext cx="39597" cy="3000497"/>
            </a:xfrm>
            <a:prstGeom prst="curvedConnector3">
              <a:avLst>
                <a:gd name="adj1" fmla="val -74640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4132B36E-2BE3-47C7-AA0B-F41947535111}"/>
                </a:ext>
              </a:extLst>
            </p:cNvPr>
            <p:cNvCxnSpPr>
              <a:stCxn id="97" idx="2"/>
              <a:endCxn id="102" idx="6"/>
            </p:cNvCxnSpPr>
            <p:nvPr/>
          </p:nvCxnSpPr>
          <p:spPr>
            <a:xfrm flipH="1">
              <a:off x="778939" y="1629318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469BA02-E439-4C9B-8599-2B63C77AA59A}"/>
                </a:ext>
              </a:extLst>
            </p:cNvPr>
            <p:cNvCxnSpPr>
              <a:stCxn id="97" idx="6"/>
              <a:endCxn id="98" idx="2"/>
            </p:cNvCxnSpPr>
            <p:nvPr/>
          </p:nvCxnSpPr>
          <p:spPr>
            <a:xfrm flipV="1">
              <a:off x="1889622" y="1627303"/>
              <a:ext cx="649352" cy="2015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A75BAD9-1C04-480A-B298-C3FD193E2D0D}"/>
                </a:ext>
              </a:extLst>
            </p:cNvPr>
            <p:cNvCxnSpPr>
              <a:stCxn id="97" idx="4"/>
              <a:endCxn id="249" idx="0"/>
            </p:cNvCxnSpPr>
            <p:nvPr/>
          </p:nvCxnSpPr>
          <p:spPr>
            <a:xfrm>
              <a:off x="1661022" y="1857918"/>
              <a:ext cx="0" cy="6641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7B4BEDF-E26C-4E32-B1E4-3A296B41D961}"/>
                </a:ext>
              </a:extLst>
            </p:cNvPr>
            <p:cNvCxnSpPr>
              <a:stCxn id="98" idx="0"/>
              <a:endCxn id="255" idx="4"/>
            </p:cNvCxnSpPr>
            <p:nvPr/>
          </p:nvCxnSpPr>
          <p:spPr>
            <a:xfrm flipV="1">
              <a:off x="2767574" y="776888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Curved 126">
              <a:extLst>
                <a:ext uri="{FF2B5EF4-FFF2-40B4-BE49-F238E27FC236}">
                  <a16:creationId xmlns:a16="http://schemas.microsoft.com/office/drawing/2014/main" id="{DAE74BA5-8747-4B55-9CDD-F16D53861857}"/>
                </a:ext>
              </a:extLst>
            </p:cNvPr>
            <p:cNvCxnSpPr>
              <a:stCxn id="251" idx="1"/>
              <a:endCxn id="97" idx="7"/>
            </p:cNvCxnSpPr>
            <p:nvPr/>
          </p:nvCxnSpPr>
          <p:spPr>
            <a:xfrm rot="16200000" flipH="1" flipV="1">
              <a:off x="2747775" y="502967"/>
              <a:ext cx="39597" cy="1889814"/>
            </a:xfrm>
            <a:prstGeom prst="curvedConnector3">
              <a:avLst>
                <a:gd name="adj1" fmla="val -746408"/>
              </a:avLst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015D9F89-D556-4927-8A6D-BBBAC570C8DB}"/>
                </a:ext>
              </a:extLst>
            </p:cNvPr>
            <p:cNvCxnSpPr>
              <a:stCxn id="101" idx="0"/>
              <a:endCxn id="96" idx="4"/>
            </p:cNvCxnSpPr>
            <p:nvPr/>
          </p:nvCxnSpPr>
          <p:spPr>
            <a:xfrm flipV="1">
              <a:off x="4980678" y="731065"/>
              <a:ext cx="0" cy="6218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F73E249D-4746-4892-9ADD-7E074D8785A0}"/>
                </a:ext>
              </a:extLst>
            </p:cNvPr>
            <p:cNvCxnSpPr>
              <a:stCxn id="101" idx="4"/>
              <a:endCxn id="245" idx="0"/>
            </p:cNvCxnSpPr>
            <p:nvPr/>
          </p:nvCxnSpPr>
          <p:spPr>
            <a:xfrm>
              <a:off x="4980678" y="1810080"/>
              <a:ext cx="0" cy="66415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02309DA-71B6-4792-84B6-9787A8946FB4}"/>
                </a:ext>
              </a:extLst>
            </p:cNvPr>
            <p:cNvCxnSpPr>
              <a:stCxn id="249" idx="2"/>
              <a:endCxn id="110" idx="6"/>
            </p:cNvCxnSpPr>
            <p:nvPr/>
          </p:nvCxnSpPr>
          <p:spPr>
            <a:xfrm flipH="1">
              <a:off x="778939" y="2750676"/>
              <a:ext cx="65348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4202C5D2-D369-43E6-9510-37C5880C90CF}"/>
                </a:ext>
              </a:extLst>
            </p:cNvPr>
            <p:cNvCxnSpPr>
              <a:stCxn id="249" idx="6"/>
              <a:endCxn id="247" idx="2"/>
            </p:cNvCxnSpPr>
            <p:nvPr/>
          </p:nvCxnSpPr>
          <p:spPr>
            <a:xfrm flipV="1">
              <a:off x="1889622" y="2748661"/>
              <a:ext cx="649352" cy="20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or: Curved 131">
              <a:extLst>
                <a:ext uri="{FF2B5EF4-FFF2-40B4-BE49-F238E27FC236}">
                  <a16:creationId xmlns:a16="http://schemas.microsoft.com/office/drawing/2014/main" id="{54017135-C333-4209-A9CC-DC7B8E19B2F9}"/>
                </a:ext>
              </a:extLst>
            </p:cNvPr>
            <p:cNvCxnSpPr>
              <a:stCxn id="249" idx="7"/>
              <a:endCxn id="101" idx="3"/>
            </p:cNvCxnSpPr>
            <p:nvPr/>
          </p:nvCxnSpPr>
          <p:spPr>
            <a:xfrm rot="5400000" flipH="1" flipV="1">
              <a:off x="2897897" y="667895"/>
              <a:ext cx="845906" cy="2996366"/>
            </a:xfrm>
            <a:prstGeom prst="curvedConnector3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D216CB04-C3E1-4979-A047-40D419E2FA5D}"/>
                </a:ext>
              </a:extLst>
            </p:cNvPr>
            <p:cNvCxnSpPr>
              <a:stCxn id="247" idx="1"/>
              <a:endCxn id="97" idx="5"/>
            </p:cNvCxnSpPr>
            <p:nvPr/>
          </p:nvCxnSpPr>
          <p:spPr>
            <a:xfrm flipH="1" flipV="1">
              <a:off x="1822667" y="1790963"/>
              <a:ext cx="783262" cy="79605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or: Curved 133">
              <a:extLst>
                <a:ext uri="{FF2B5EF4-FFF2-40B4-BE49-F238E27FC236}">
                  <a16:creationId xmlns:a16="http://schemas.microsoft.com/office/drawing/2014/main" id="{12DF381C-37E2-4456-96AC-0C2CDEB7ACE4}"/>
                </a:ext>
              </a:extLst>
            </p:cNvPr>
            <p:cNvCxnSpPr>
              <a:stCxn id="247" idx="0"/>
              <a:endCxn id="257" idx="5"/>
            </p:cNvCxnSpPr>
            <p:nvPr/>
          </p:nvCxnSpPr>
          <p:spPr>
            <a:xfrm rot="16200000" flipV="1">
              <a:off x="1391065" y="1143551"/>
              <a:ext cx="1808113" cy="944907"/>
            </a:xfrm>
            <a:prstGeom prst="curvedConnector3">
              <a:avLst>
                <a:gd name="adj1" fmla="val 39426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or: Curved 134">
              <a:extLst>
                <a:ext uri="{FF2B5EF4-FFF2-40B4-BE49-F238E27FC236}">
                  <a16:creationId xmlns:a16="http://schemas.microsoft.com/office/drawing/2014/main" id="{F09970A2-A331-4FDC-8177-F518FED3CD51}"/>
                </a:ext>
              </a:extLst>
            </p:cNvPr>
            <p:cNvCxnSpPr>
              <a:cxnSpLocks/>
              <a:stCxn id="247" idx="6"/>
              <a:endCxn id="255" idx="6"/>
            </p:cNvCxnSpPr>
            <p:nvPr/>
          </p:nvCxnSpPr>
          <p:spPr>
            <a:xfrm flipV="1">
              <a:off x="2996174" y="548288"/>
              <a:ext cx="12700" cy="2200373"/>
            </a:xfrm>
            <a:prstGeom prst="curvedConnector3">
              <a:avLst>
                <a:gd name="adj1" fmla="val 180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or: Curved 135">
              <a:extLst>
                <a:ext uri="{FF2B5EF4-FFF2-40B4-BE49-F238E27FC236}">
                  <a16:creationId xmlns:a16="http://schemas.microsoft.com/office/drawing/2014/main" id="{6ACD607C-5F64-4268-AA97-7F454045A9D1}"/>
                </a:ext>
              </a:extLst>
            </p:cNvPr>
            <p:cNvCxnSpPr>
              <a:stCxn id="247" idx="5"/>
              <a:endCxn id="250" idx="3"/>
            </p:cNvCxnSpPr>
            <p:nvPr/>
          </p:nvCxnSpPr>
          <p:spPr>
            <a:xfrm rot="5400000" flipH="1" flipV="1">
              <a:off x="2883981" y="1767691"/>
              <a:ext cx="1187852" cy="1097377"/>
            </a:xfrm>
            <a:prstGeom prst="curvedConnector4">
              <a:avLst>
                <a:gd name="adj1" fmla="val -10185"/>
                <a:gd name="adj2" fmla="val 11477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7E6765F-FB29-4772-8489-2F9D11E03B42}"/>
                </a:ext>
              </a:extLst>
            </p:cNvPr>
            <p:cNvSpPr txBox="1"/>
            <p:nvPr/>
          </p:nvSpPr>
          <p:spPr>
            <a:xfrm>
              <a:off x="798423" y="138525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35047FE-A8B5-4099-911B-4AC71D1A8D32}"/>
                </a:ext>
              </a:extLst>
            </p:cNvPr>
            <p:cNvSpPr txBox="1"/>
            <p:nvPr/>
          </p:nvSpPr>
          <p:spPr>
            <a:xfrm>
              <a:off x="1618956" y="109675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201629F-9D40-4CEE-ACE1-6645966DE82E}"/>
                </a:ext>
              </a:extLst>
            </p:cNvPr>
            <p:cNvSpPr txBox="1"/>
            <p:nvPr/>
          </p:nvSpPr>
          <p:spPr>
            <a:xfrm>
              <a:off x="1819933" y="7561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3F05E9A-E549-40AD-A464-85D6EBE954B3}"/>
                </a:ext>
              </a:extLst>
            </p:cNvPr>
            <p:cNvSpPr txBox="1"/>
            <p:nvPr/>
          </p:nvSpPr>
          <p:spPr>
            <a:xfrm>
              <a:off x="1902995" y="3079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FF8D38D-C016-4114-AA01-D357FB5F5F74}"/>
                </a:ext>
              </a:extLst>
            </p:cNvPr>
            <p:cNvSpPr txBox="1"/>
            <p:nvPr/>
          </p:nvSpPr>
          <p:spPr>
            <a:xfrm>
              <a:off x="2733821" y="8249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382FD59-F2CF-43D3-8AA6-35283F3F8694}"/>
                </a:ext>
              </a:extLst>
            </p:cNvPr>
            <p:cNvSpPr txBox="1"/>
            <p:nvPr/>
          </p:nvSpPr>
          <p:spPr>
            <a:xfrm>
              <a:off x="3013817" y="33262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5B68B07-0B24-4756-9374-87F147A6DD90}"/>
                </a:ext>
              </a:extLst>
            </p:cNvPr>
            <p:cNvSpPr txBox="1"/>
            <p:nvPr/>
          </p:nvSpPr>
          <p:spPr>
            <a:xfrm>
              <a:off x="3839308" y="106270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08F76B7-31E5-4CDD-B5FA-86BD2D90D53F}"/>
                </a:ext>
              </a:extLst>
            </p:cNvPr>
            <p:cNvSpPr txBox="1"/>
            <p:nvPr/>
          </p:nvSpPr>
          <p:spPr>
            <a:xfrm>
              <a:off x="4955742" y="78071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4F03299-767A-4D22-B75B-180BBC54CA64}"/>
                </a:ext>
              </a:extLst>
            </p:cNvPr>
            <p:cNvSpPr txBox="1"/>
            <p:nvPr/>
          </p:nvSpPr>
          <p:spPr>
            <a:xfrm>
              <a:off x="4661030" y="11391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8A46098-E648-4A58-85F2-962F646DF741}"/>
                </a:ext>
              </a:extLst>
            </p:cNvPr>
            <p:cNvSpPr txBox="1"/>
            <p:nvPr/>
          </p:nvSpPr>
          <p:spPr>
            <a:xfrm>
              <a:off x="4727389" y="189418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0FA92B-99D5-4F4C-B60E-FD2CDCA4C180}"/>
                </a:ext>
              </a:extLst>
            </p:cNvPr>
            <p:cNvSpPr txBox="1"/>
            <p:nvPr/>
          </p:nvSpPr>
          <p:spPr>
            <a:xfrm>
              <a:off x="4255195" y="202975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BC764C5-A153-491B-8DBB-C82DDBE55C66}"/>
                </a:ext>
              </a:extLst>
            </p:cNvPr>
            <p:cNvSpPr txBox="1"/>
            <p:nvPr/>
          </p:nvSpPr>
          <p:spPr>
            <a:xfrm>
              <a:off x="2160770" y="1390838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@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E5B6FC4-28CF-49B4-90BE-250375F5BF16}"/>
                </a:ext>
              </a:extLst>
            </p:cNvPr>
            <p:cNvSpPr txBox="1"/>
            <p:nvPr/>
          </p:nvSpPr>
          <p:spPr>
            <a:xfrm>
              <a:off x="2335372" y="92449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FA8192F-0517-4A62-856F-CC50D8B2B2A1}"/>
                </a:ext>
              </a:extLst>
            </p:cNvPr>
            <p:cNvSpPr txBox="1"/>
            <p:nvPr/>
          </p:nvSpPr>
          <p:spPr>
            <a:xfrm>
              <a:off x="1635062" y="222394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7D7EECD-9916-485A-9FB0-9220D2F5EE24}"/>
                </a:ext>
              </a:extLst>
            </p:cNvPr>
            <p:cNvSpPr txBox="1"/>
            <p:nvPr/>
          </p:nvSpPr>
          <p:spPr>
            <a:xfrm>
              <a:off x="789194" y="249576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DA5BC13E-EE28-4A7D-99D0-ED6A7C36F621}"/>
                </a:ext>
              </a:extLst>
            </p:cNvPr>
            <p:cNvSpPr txBox="1"/>
            <p:nvPr/>
          </p:nvSpPr>
          <p:spPr>
            <a:xfrm>
              <a:off x="2277390" y="24935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DA73BA4E-88DB-4C69-9079-5717E4734DF4}"/>
                </a:ext>
              </a:extLst>
            </p:cNvPr>
            <p:cNvSpPr txBox="1"/>
            <p:nvPr/>
          </p:nvSpPr>
          <p:spPr>
            <a:xfrm>
              <a:off x="1710370" y="183723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55F2BC01-C845-4F0D-B735-278AD192631A}"/>
                </a:ext>
              </a:extLst>
            </p:cNvPr>
            <p:cNvSpPr txBox="1"/>
            <p:nvPr/>
          </p:nvSpPr>
          <p:spPr>
            <a:xfrm>
              <a:off x="3437551" y="16375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A4DBC3A5-B29F-4B3F-9797-DF87C44C3AC2}"/>
                </a:ext>
              </a:extLst>
            </p:cNvPr>
            <p:cNvSpPr txBox="1"/>
            <p:nvPr/>
          </p:nvSpPr>
          <p:spPr>
            <a:xfrm>
              <a:off x="4056529" y="170581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4D4F7024-C53C-4C57-9BEF-80BF02B47EDD}"/>
                </a:ext>
              </a:extLst>
            </p:cNvPr>
            <p:cNvGrpSpPr/>
            <p:nvPr/>
          </p:nvGrpSpPr>
          <p:grpSpPr>
            <a:xfrm>
              <a:off x="4752078" y="3595596"/>
              <a:ext cx="457200" cy="468983"/>
              <a:chOff x="8633613" y="4340361"/>
              <a:chExt cx="457200" cy="468983"/>
            </a:xfrm>
          </p:grpSpPr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060080CF-E617-4876-8874-7A819DC78DFA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243" name="Flowchart: Connector 242">
                <a:extLst>
                  <a:ext uri="{FF2B5EF4-FFF2-40B4-BE49-F238E27FC236}">
                    <a16:creationId xmlns:a16="http://schemas.microsoft.com/office/drawing/2014/main" id="{3D833DC9-73C5-4D6B-A90D-8882E81F57A7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0A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30" name="Connector: Curved 229">
              <a:extLst>
                <a:ext uri="{FF2B5EF4-FFF2-40B4-BE49-F238E27FC236}">
                  <a16:creationId xmlns:a16="http://schemas.microsoft.com/office/drawing/2014/main" id="{2A12E035-D717-411A-A989-A6EA986445C7}"/>
                </a:ext>
              </a:extLst>
            </p:cNvPr>
            <p:cNvCxnSpPr>
              <a:stCxn id="243" idx="1"/>
              <a:endCxn id="257" idx="5"/>
            </p:cNvCxnSpPr>
            <p:nvPr/>
          </p:nvCxnSpPr>
          <p:spPr>
            <a:xfrm rot="16200000" flipV="1">
              <a:off x="1845549" y="689067"/>
              <a:ext cx="2950603" cy="2996366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or: Curved 230">
              <a:extLst>
                <a:ext uri="{FF2B5EF4-FFF2-40B4-BE49-F238E27FC236}">
                  <a16:creationId xmlns:a16="http://schemas.microsoft.com/office/drawing/2014/main" id="{DA1068D1-716A-40DF-ADCC-C16E2076157C}"/>
                </a:ext>
              </a:extLst>
            </p:cNvPr>
            <p:cNvCxnSpPr>
              <a:stCxn id="243" idx="1"/>
              <a:endCxn id="255" idx="5"/>
            </p:cNvCxnSpPr>
            <p:nvPr/>
          </p:nvCxnSpPr>
          <p:spPr>
            <a:xfrm rot="16200000" flipV="1">
              <a:off x="2397817" y="1241335"/>
              <a:ext cx="2952618" cy="1889814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or: Curved 231">
              <a:extLst>
                <a:ext uri="{FF2B5EF4-FFF2-40B4-BE49-F238E27FC236}">
                  <a16:creationId xmlns:a16="http://schemas.microsoft.com/office/drawing/2014/main" id="{C2444973-1576-44ED-B788-581ED0365FF1}"/>
                </a:ext>
              </a:extLst>
            </p:cNvPr>
            <p:cNvCxnSpPr>
              <a:stCxn id="253" idx="5"/>
              <a:endCxn id="243" idx="6"/>
            </p:cNvCxnSpPr>
            <p:nvPr/>
          </p:nvCxnSpPr>
          <p:spPr>
            <a:xfrm rot="16200000" flipH="1">
              <a:off x="3046602" y="1661519"/>
              <a:ext cx="3151845" cy="1173507"/>
            </a:xfrm>
            <a:prstGeom prst="curvedConnector4">
              <a:avLst>
                <a:gd name="adj1" fmla="val 45311"/>
                <a:gd name="adj2" fmla="val 11948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or: Curved 232">
              <a:extLst>
                <a:ext uri="{FF2B5EF4-FFF2-40B4-BE49-F238E27FC236}">
                  <a16:creationId xmlns:a16="http://schemas.microsoft.com/office/drawing/2014/main" id="{1DB506F8-4EA0-4C13-BC2C-66621ED8C0C6}"/>
                </a:ext>
              </a:extLst>
            </p:cNvPr>
            <p:cNvCxnSpPr>
              <a:stCxn id="247" idx="5"/>
              <a:endCxn id="243" idx="2"/>
            </p:cNvCxnSpPr>
            <p:nvPr/>
          </p:nvCxnSpPr>
          <p:spPr>
            <a:xfrm rot="16200000" flipH="1">
              <a:off x="3383703" y="2455821"/>
              <a:ext cx="913890" cy="1822859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or: Curved 233">
              <a:extLst>
                <a:ext uri="{FF2B5EF4-FFF2-40B4-BE49-F238E27FC236}">
                  <a16:creationId xmlns:a16="http://schemas.microsoft.com/office/drawing/2014/main" id="{389FB430-E3A6-4355-AC32-6BBF8D7FABA9}"/>
                </a:ext>
              </a:extLst>
            </p:cNvPr>
            <p:cNvCxnSpPr>
              <a:stCxn id="243" idx="7"/>
              <a:endCxn id="96" idx="6"/>
            </p:cNvCxnSpPr>
            <p:nvPr/>
          </p:nvCxnSpPr>
          <p:spPr>
            <a:xfrm rot="5400000" flipH="1" flipV="1">
              <a:off x="3595757" y="2049031"/>
              <a:ext cx="3160086" cy="66955"/>
            </a:xfrm>
            <a:prstGeom prst="curvedConnector4">
              <a:avLst>
                <a:gd name="adj1" fmla="val 22293"/>
                <a:gd name="adj2" fmla="val 44142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or: Curved 234">
              <a:extLst>
                <a:ext uri="{FF2B5EF4-FFF2-40B4-BE49-F238E27FC236}">
                  <a16:creationId xmlns:a16="http://schemas.microsoft.com/office/drawing/2014/main" id="{D0103834-4A8E-4378-8C32-9CECDC67C97B}"/>
                </a:ext>
              </a:extLst>
            </p:cNvPr>
            <p:cNvCxnSpPr>
              <a:stCxn id="243" idx="7"/>
              <a:endCxn id="101" idx="6"/>
            </p:cNvCxnSpPr>
            <p:nvPr/>
          </p:nvCxnSpPr>
          <p:spPr>
            <a:xfrm rot="5400000" flipH="1" flipV="1">
              <a:off x="4135265" y="2588539"/>
              <a:ext cx="2081071" cy="66955"/>
            </a:xfrm>
            <a:prstGeom prst="curvedConnector4">
              <a:avLst>
                <a:gd name="adj1" fmla="val 42899"/>
                <a:gd name="adj2" fmla="val 316002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or: Curved 235">
              <a:extLst>
                <a:ext uri="{FF2B5EF4-FFF2-40B4-BE49-F238E27FC236}">
                  <a16:creationId xmlns:a16="http://schemas.microsoft.com/office/drawing/2014/main" id="{E5FE82EC-EA84-4EC8-8A24-AC27C1EBDF3C}"/>
                </a:ext>
              </a:extLst>
            </p:cNvPr>
            <p:cNvCxnSpPr>
              <a:stCxn id="243" idx="3"/>
              <a:endCxn id="110" idx="4"/>
            </p:cNvCxnSpPr>
            <p:nvPr/>
          </p:nvCxnSpPr>
          <p:spPr>
            <a:xfrm rot="5400000" flipH="1">
              <a:off x="2181403" y="1348212"/>
              <a:ext cx="1006565" cy="4268694"/>
            </a:xfrm>
            <a:prstGeom prst="curvedConnector3">
              <a:avLst>
                <a:gd name="adj1" fmla="val -2936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or: Curved 236">
              <a:extLst>
                <a:ext uri="{FF2B5EF4-FFF2-40B4-BE49-F238E27FC236}">
                  <a16:creationId xmlns:a16="http://schemas.microsoft.com/office/drawing/2014/main" id="{0188CB03-CF13-4088-945F-41F4D6DCA0F6}"/>
                </a:ext>
              </a:extLst>
            </p:cNvPr>
            <p:cNvCxnSpPr>
              <a:stCxn id="243" idx="3"/>
              <a:endCxn id="97" idx="3"/>
            </p:cNvCxnSpPr>
            <p:nvPr/>
          </p:nvCxnSpPr>
          <p:spPr>
            <a:xfrm rot="5400000" flipH="1">
              <a:off x="2061766" y="1228574"/>
              <a:ext cx="2194878" cy="3319656"/>
            </a:xfrm>
            <a:prstGeom prst="curvedConnector3">
              <a:avLst>
                <a:gd name="adj1" fmla="val -7089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or: Curved 237">
              <a:extLst>
                <a:ext uri="{FF2B5EF4-FFF2-40B4-BE49-F238E27FC236}">
                  <a16:creationId xmlns:a16="http://schemas.microsoft.com/office/drawing/2014/main" id="{53CB5AA1-C375-462A-A6E8-2650E3AC8DA5}"/>
                </a:ext>
              </a:extLst>
            </p:cNvPr>
            <p:cNvCxnSpPr>
              <a:stCxn id="243" idx="1"/>
              <a:endCxn id="98" idx="4"/>
            </p:cNvCxnSpPr>
            <p:nvPr/>
          </p:nvCxnSpPr>
          <p:spPr>
            <a:xfrm rot="16200000" flipV="1">
              <a:off x="2889980" y="1733497"/>
              <a:ext cx="1806648" cy="205145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or: Curved 238">
              <a:extLst>
                <a:ext uri="{FF2B5EF4-FFF2-40B4-BE49-F238E27FC236}">
                  <a16:creationId xmlns:a16="http://schemas.microsoft.com/office/drawing/2014/main" id="{4B93A3A7-06AA-4735-83D3-EC8F5AE43B3C}"/>
                </a:ext>
              </a:extLst>
            </p:cNvPr>
            <p:cNvCxnSpPr>
              <a:stCxn id="243" idx="3"/>
              <a:endCxn id="102" idx="4"/>
            </p:cNvCxnSpPr>
            <p:nvPr/>
          </p:nvCxnSpPr>
          <p:spPr>
            <a:xfrm rot="5400000" flipH="1">
              <a:off x="1620724" y="787533"/>
              <a:ext cx="2127923" cy="4268694"/>
            </a:xfrm>
            <a:prstGeom prst="curvedConnector3">
              <a:avLst>
                <a:gd name="adj1" fmla="val -1388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266B72A5-BA8C-4952-834A-DF403CF8D54C}"/>
                </a:ext>
              </a:extLst>
            </p:cNvPr>
            <p:cNvSpPr txBox="1"/>
            <p:nvPr/>
          </p:nvSpPr>
          <p:spPr>
            <a:xfrm rot="16200000">
              <a:off x="5121740" y="197496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ADAF564-2866-456D-8602-65328824616F}"/>
                </a:ext>
              </a:extLst>
            </p:cNvPr>
            <p:cNvSpPr txBox="1"/>
            <p:nvPr/>
          </p:nvSpPr>
          <p:spPr>
            <a:xfrm rot="1976382">
              <a:off x="2405925" y="3718207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10-@</a:t>
              </a:r>
            </a:p>
          </p:txBody>
        </p:sp>
      </p:grpSp>
      <p:sp>
        <p:nvSpPr>
          <p:cNvPr id="258" name="TextBox 257">
            <a:extLst>
              <a:ext uri="{FF2B5EF4-FFF2-40B4-BE49-F238E27FC236}">
                <a16:creationId xmlns:a16="http://schemas.microsoft.com/office/drawing/2014/main" id="{41D4F9E7-6A10-4F02-B580-93D616EC6260}"/>
              </a:ext>
            </a:extLst>
          </p:cNvPr>
          <p:cNvSpPr txBox="1"/>
          <p:nvPr/>
        </p:nvSpPr>
        <p:spPr>
          <a:xfrm>
            <a:off x="3462070" y="2477443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E-@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1270DAA-AE7C-44C9-A162-F50FDAB8DD04}"/>
              </a:ext>
            </a:extLst>
          </p:cNvPr>
          <p:cNvSpPr txBox="1"/>
          <p:nvPr/>
        </p:nvSpPr>
        <p:spPr>
          <a:xfrm>
            <a:off x="5598812" y="4016843"/>
            <a:ext cx="58473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Determining flow values for loop;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Given X0503 as @ then flow at node 05 is “out more” and flow at node 03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X0503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X0A03 we see flow at node 03 is “in less” and flow at node 0A is “out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X0A03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X050A we see flow at node 05 is “out less” so flow at node 0A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X050A must be “less” or “-@”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AF4E1D-099C-4109-BA41-B290A513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E27E-B099-4182-A09E-6023D03B7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7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7673</TotalTime>
  <Words>14936</Words>
  <Application>Microsoft Office PowerPoint</Application>
  <PresentationFormat>Widescreen</PresentationFormat>
  <Paragraphs>2763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Chavez</dc:creator>
  <cp:lastModifiedBy>Timothy Chavez</cp:lastModifiedBy>
  <cp:revision>63</cp:revision>
  <dcterms:created xsi:type="dcterms:W3CDTF">2021-04-24T18:44:09Z</dcterms:created>
  <dcterms:modified xsi:type="dcterms:W3CDTF">2021-08-15T18:16:26Z</dcterms:modified>
</cp:coreProperties>
</file>