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737E-97B1-4888-9656-D45748341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on class and object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DA1D-7772-47B1-AD2B-908B1824E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             </a:t>
            </a:r>
            <a:r>
              <a:rPr lang="en-US" dirty="0" err="1"/>
              <a:t>mavilla</a:t>
            </a:r>
            <a:r>
              <a:rPr lang="en-US" dirty="0"/>
              <a:t>  sai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chandana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25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D571-68E0-44D6-A1FF-7E0CA19F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D46B-AEA7-4B0E-B7D6-235EB98F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7818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class is  a group of variables and methods </a:t>
            </a:r>
          </a:p>
          <a:p>
            <a:r>
              <a:rPr lang="en-US" dirty="0"/>
              <a:t> A class is like a design / blueprint to create objects</a:t>
            </a:r>
          </a:p>
          <a:p>
            <a:r>
              <a:rPr lang="en-US" dirty="0"/>
              <a:t> A class  consists of state and behavior</a:t>
            </a:r>
          </a:p>
          <a:p>
            <a:r>
              <a:rPr lang="en-US" dirty="0"/>
              <a:t>It is a logical entity</a:t>
            </a:r>
          </a:p>
          <a:p>
            <a:r>
              <a:rPr lang="en-US" dirty="0"/>
              <a:t>It </a:t>
            </a:r>
            <a:r>
              <a:rPr lang="en-US" dirty="0" err="1"/>
              <a:t>doesnot</a:t>
            </a:r>
            <a:r>
              <a:rPr lang="en-US" dirty="0"/>
              <a:t>  occupy any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2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7EB6-79F0-4CB9-B742-5595A4FE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0C9E-7488-4AC4-A28D-01F0BCBA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3510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object  is an instance of </a:t>
            </a:r>
            <a:r>
              <a:rPr lang="en-US" dirty="0" err="1"/>
              <a:t>aclass</a:t>
            </a:r>
            <a:endParaRPr lang="en-US" dirty="0"/>
          </a:p>
          <a:p>
            <a:r>
              <a:rPr lang="en-US" dirty="0"/>
              <a:t> we can  create any number of  objects</a:t>
            </a:r>
          </a:p>
          <a:p>
            <a:r>
              <a:rPr lang="en-US" dirty="0"/>
              <a:t>Objects occupy memory </a:t>
            </a:r>
          </a:p>
          <a:p>
            <a:r>
              <a:rPr lang="en-US" dirty="0"/>
              <a:t>Objects are reference.</a:t>
            </a:r>
          </a:p>
          <a:p>
            <a:r>
              <a:rPr lang="en-US" dirty="0"/>
              <a:t>It occupies memory</a:t>
            </a:r>
          </a:p>
          <a:p>
            <a:r>
              <a:rPr lang="en-US" dirty="0"/>
              <a:t>An object is a real  world entity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7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0448-3DE2-4A00-9B0D-27A12D65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0ADDC-EBF2-47CB-B5DB-C0AC65A48F9D}"/>
              </a:ext>
            </a:extLst>
          </p:cNvPr>
          <p:cNvSpPr/>
          <p:nvPr/>
        </p:nvSpPr>
        <p:spPr>
          <a:xfrm>
            <a:off x="3673702" y="-2211355"/>
            <a:ext cx="7363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text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DEEDE-80BC-4BCF-BB01-DF435A09D597}"/>
              </a:ext>
            </a:extLst>
          </p:cNvPr>
          <p:cNvSpPr/>
          <p:nvPr/>
        </p:nvSpPr>
        <p:spPr>
          <a:xfrm>
            <a:off x="998376" y="2498441"/>
            <a:ext cx="1614196" cy="3079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D5CEE0-ABD4-489D-95B1-B9C8FED0CE69}"/>
              </a:ext>
            </a:extLst>
          </p:cNvPr>
          <p:cNvSpPr/>
          <p:nvPr/>
        </p:nvSpPr>
        <p:spPr>
          <a:xfrm flipH="1" flipV="1">
            <a:off x="4613987" y="2554426"/>
            <a:ext cx="1810139" cy="30324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B9A870-94AD-4ABC-8C39-ABED5FCCD1CE}"/>
              </a:ext>
            </a:extLst>
          </p:cNvPr>
          <p:cNvSpPr/>
          <p:nvPr/>
        </p:nvSpPr>
        <p:spPr>
          <a:xfrm>
            <a:off x="4637314" y="2799184"/>
            <a:ext cx="1791478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</a:t>
            </a:r>
          </a:p>
          <a:p>
            <a:pPr algn="ctr"/>
            <a:r>
              <a:rPr lang="en-US" dirty="0" err="1"/>
              <a:t>samsung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F9122-4900-4BB7-8FAE-A12C2CF54FE6}"/>
              </a:ext>
            </a:extLst>
          </p:cNvPr>
          <p:cNvSpPr/>
          <p:nvPr/>
        </p:nvSpPr>
        <p:spPr>
          <a:xfrm>
            <a:off x="998376" y="2799184"/>
            <a:ext cx="1614196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mobile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CCD91D-A70E-4854-BD8F-806477AF0AA1}"/>
              </a:ext>
            </a:extLst>
          </p:cNvPr>
          <p:cNvSpPr/>
          <p:nvPr/>
        </p:nvSpPr>
        <p:spPr>
          <a:xfrm>
            <a:off x="4730620" y="4245429"/>
            <a:ext cx="391886" cy="13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DB94BD-FD0B-4A73-9BFB-00964161A0D4}"/>
              </a:ext>
            </a:extLst>
          </p:cNvPr>
          <p:cNvSpPr/>
          <p:nvPr/>
        </p:nvSpPr>
        <p:spPr>
          <a:xfrm>
            <a:off x="5747657" y="4245429"/>
            <a:ext cx="391886" cy="13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676352-1D7E-40FF-9880-7C83F4CFDD6A}"/>
              </a:ext>
            </a:extLst>
          </p:cNvPr>
          <p:cNvSpPr/>
          <p:nvPr/>
        </p:nvSpPr>
        <p:spPr>
          <a:xfrm>
            <a:off x="4730620" y="4963886"/>
            <a:ext cx="457200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A870C7-109B-4C26-80FE-94196DC09ACC}"/>
              </a:ext>
            </a:extLst>
          </p:cNvPr>
          <p:cNvSpPr/>
          <p:nvPr/>
        </p:nvSpPr>
        <p:spPr>
          <a:xfrm>
            <a:off x="5607698" y="4823927"/>
            <a:ext cx="531845" cy="13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318EA9-2F0C-45A6-8672-45BB3B6A0A56}"/>
              </a:ext>
            </a:extLst>
          </p:cNvPr>
          <p:cNvSpPr/>
          <p:nvPr/>
        </p:nvSpPr>
        <p:spPr>
          <a:xfrm>
            <a:off x="1154954" y="4245429"/>
            <a:ext cx="3472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2D45FC-6312-4E0C-94FA-A8051D3D207F}"/>
              </a:ext>
            </a:extLst>
          </p:cNvPr>
          <p:cNvSpPr/>
          <p:nvPr/>
        </p:nvSpPr>
        <p:spPr>
          <a:xfrm>
            <a:off x="1866122" y="4245429"/>
            <a:ext cx="55983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675C33-9D40-4A68-A13F-4B48F9692FE1}"/>
              </a:ext>
            </a:extLst>
          </p:cNvPr>
          <p:cNvSpPr/>
          <p:nvPr/>
        </p:nvSpPr>
        <p:spPr>
          <a:xfrm>
            <a:off x="1154954" y="4915365"/>
            <a:ext cx="347275" cy="4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A28B1D-CBA5-4FDD-833D-CD8B4DB0EDF7}"/>
              </a:ext>
            </a:extLst>
          </p:cNvPr>
          <p:cNvSpPr/>
          <p:nvPr/>
        </p:nvSpPr>
        <p:spPr>
          <a:xfrm>
            <a:off x="1922107" y="4823927"/>
            <a:ext cx="503852" cy="9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F5E907-B275-4137-A472-6BFA973999A0}"/>
              </a:ext>
            </a:extLst>
          </p:cNvPr>
          <p:cNvSpPr/>
          <p:nvPr/>
        </p:nvSpPr>
        <p:spPr>
          <a:xfrm>
            <a:off x="8313575" y="2799184"/>
            <a:ext cx="1399592" cy="18941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767499-C009-4DFD-8E00-6CE61045E4B2}"/>
              </a:ext>
            </a:extLst>
          </p:cNvPr>
          <p:cNvSpPr/>
          <p:nvPr/>
        </p:nvSpPr>
        <p:spPr>
          <a:xfrm>
            <a:off x="8322906" y="2957804"/>
            <a:ext cx="1250302" cy="279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65ED03-CFA3-4EE5-8593-203F6FB35D8C}"/>
              </a:ext>
            </a:extLst>
          </p:cNvPr>
          <p:cNvSpPr/>
          <p:nvPr/>
        </p:nvSpPr>
        <p:spPr>
          <a:xfrm>
            <a:off x="8453534" y="3429000"/>
            <a:ext cx="1119674" cy="43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0149C3-C94C-4AFE-A973-7D49D2A8D081}"/>
              </a:ext>
            </a:extLst>
          </p:cNvPr>
          <p:cNvSpPr/>
          <p:nvPr/>
        </p:nvSpPr>
        <p:spPr>
          <a:xfrm>
            <a:off x="8453534" y="4037991"/>
            <a:ext cx="1119674" cy="34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no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15D957-AD5B-4736-B127-1B5FF1040BBE}"/>
              </a:ext>
            </a:extLst>
          </p:cNvPr>
          <p:cNvCxnSpPr>
            <a:endCxn id="33" idx="1"/>
          </p:cNvCxnSpPr>
          <p:nvPr/>
        </p:nvCxnSpPr>
        <p:spPr>
          <a:xfrm flipV="1">
            <a:off x="6522098" y="3097763"/>
            <a:ext cx="1800808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0197CC-3283-441D-A29C-28D1CB277F2E}"/>
              </a:ext>
            </a:extLst>
          </p:cNvPr>
          <p:cNvCxnSpPr/>
          <p:nvPr/>
        </p:nvCxnSpPr>
        <p:spPr>
          <a:xfrm flipV="1">
            <a:off x="6512767" y="3517640"/>
            <a:ext cx="1819470" cy="61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A09075-3DA2-4E0A-B65C-A39E62C42631}"/>
              </a:ext>
            </a:extLst>
          </p:cNvPr>
          <p:cNvCxnSpPr/>
          <p:nvPr/>
        </p:nvCxnSpPr>
        <p:spPr>
          <a:xfrm flipV="1">
            <a:off x="6508102" y="4070650"/>
            <a:ext cx="1707501" cy="66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90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{C9203BD3-8B52-4B0B-BBDD-D1A8BC502BCE}tf02900722</Template>
  <TotalTime>46</TotalTime>
  <Words>99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Presentation on class and object </vt:lpstr>
      <vt:lpstr>CLASS :</vt:lpstr>
      <vt:lpstr>OBJECT :</vt:lpstr>
      <vt:lpstr>EXAMPLE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class and object</dc:title>
  <dc:creator>chandana_mavilla@hotmail.com</dc:creator>
  <cp:lastModifiedBy>chandana_mavilla@hotmail.com</cp:lastModifiedBy>
  <cp:revision>2</cp:revision>
  <dcterms:created xsi:type="dcterms:W3CDTF">2022-02-17T16:29:40Z</dcterms:created>
  <dcterms:modified xsi:type="dcterms:W3CDTF">2022-02-17T17:15:59Z</dcterms:modified>
</cp:coreProperties>
</file>