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ubik Light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Abe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Light-regular.fntdata"/><Relationship Id="rId14" Type="http://schemas.openxmlformats.org/officeDocument/2006/relationships/slide" Target="slides/slide10.xml"/><Relationship Id="rId17" Type="http://schemas.openxmlformats.org/officeDocument/2006/relationships/font" Target="fonts/RubikLight-italic.fntdata"/><Relationship Id="rId16" Type="http://schemas.openxmlformats.org/officeDocument/2006/relationships/font" Target="fonts/Rubik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ubik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7a5dedc4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7a5dedc4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8d7226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8d7226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67ae2cd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67ae2cd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aea31311b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aea31311b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7a5dedc4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7a5dedc4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67ae2cd4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67ae2cd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aea31311b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aea31311b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No.1, No.2 and No.3</a:t>
            </a:r>
            <a:r>
              <a:rPr lang="en"/>
              <a:t> have been completed successfully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No.4 :- </a:t>
            </a:r>
            <a:r>
              <a:rPr lang="en"/>
              <a:t>We modified ps command to help us in the Feedback Algo implementation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No.5 :- We used PS command for making the Feedback Algorithm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7a5dedc40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7a5dedc40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-flair.training/blogs/python-project-music-genre-classification" TargetMode="External"/><Relationship Id="rId4" Type="http://schemas.openxmlformats.org/officeDocument/2006/relationships/hyperlink" Target="https://www.kaggle.com/andradaolteanu/gtzan-dataset-music-genre-classif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577150" y="1523925"/>
            <a:ext cx="39897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Music Genre Classification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Tagging</a:t>
            </a:r>
            <a:endParaRPr sz="36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3126525" y="3910750"/>
            <a:ext cx="5037600" cy="11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Darshan Navadiya (AU1841061)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Sanket B Shah (AU1841111)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Harin Khakhi (AU1841116)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Nilay Gandhi (AU1841118) 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3346725" y="3510538"/>
            <a:ext cx="3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Team Name: Audiophitters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idx="4294967295" type="subTitle"/>
          </p:nvPr>
        </p:nvSpPr>
        <p:spPr>
          <a:xfrm>
            <a:off x="727075" y="949850"/>
            <a:ext cx="76899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T.  Nkambule  and  R.  Ajoodha,  “Classification  of  music  by  genre  using probabilistic models and deep learning models.”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“Pythonproject-musicgenreclassification,”Mar2021.[Online].Available: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https://data-flair.training/blogs/python-project-music-genre-classification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1996975" y="4119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3" name="Google Shape;393;p36"/>
          <p:cNvSpPr txBox="1"/>
          <p:nvPr/>
        </p:nvSpPr>
        <p:spPr>
          <a:xfrm>
            <a:off x="727075" y="2742125"/>
            <a:ext cx="798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A.    Olteanu,    “Gtzan    dataset    -    music    genre    classification,”    Mar2020.[Online].Available:</a:t>
            </a:r>
            <a:r>
              <a:rPr lang="en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https://www.kaggle.com/andradaolteanu/gtzan-dataset-music-genre-classification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6"/>
          <p:cNvSpPr txBox="1"/>
          <p:nvPr>
            <p:ph type="title"/>
          </p:nvPr>
        </p:nvSpPr>
        <p:spPr>
          <a:xfrm>
            <a:off x="1996975" y="21543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903300" y="1158350"/>
            <a:ext cx="7545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Musical Genre is a category in which different musical pieces with same characteristics are placed into.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task was performed by hand by experts which resulted in inconsistencies due to similarity and background of the musical pieces.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But, the demand for personalised song recommendations grew with time and hence demands for developing accurate and fast recommendation systems grew.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For recommending songs, the first step is to classify various songs into different categories called genres.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Due to increased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demands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of accurate classification, a need arose for accurate automated classification systems.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Hence, a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utomated systems were created to avoid inconsistencies because music industry went under digital shift.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903300" y="1158350"/>
            <a:ext cx="754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Aim is to automate music genre classification.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Extract features from audio files.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of the data.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Searching and exploring different datasets and libraries which are compatible with each other, i.e, the features required by the dataset can be extracted by the library. 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Finding 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useful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features.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Finding best classifier.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Tagging the songs with moods related tags using lyrics of the song.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Applying NLP Techniques to find songs with similar tags.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1511425" y="1016463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903300" y="1158350"/>
            <a:ext cx="754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Spotify Recommendation Algorithm: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Spotify is a music streaming service and it makes playlists of songs of similar genres and moods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Youtube’s algorithm: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algorithm focuses on not just music but other forms of content too.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Shazam Song Identification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platform uses various technical features to identify a specific song.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1996950" y="3396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877225" y="1010675"/>
            <a:ext cx="7545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GTZAN Dataset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consisted of 100 song samples of 10 different genres and were of 30 seconds and 3 seconds of length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preprocessed the dataset in following steps: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data was scaled, the string labels were encoded to numerical values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Using the library: Librosa, we extracted nearly 60 features out of the audio samples.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Features included various technical properties of the audio sample like: Zero Crossing Rate, Spectral Centroid, Spectral Rolloff, Mel Frequency Cepstral Coefficients(MFCCs), etc.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further applied PCA and found that to retain 95% variance, 28 features out of 55 were enough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However, it affected the model performance negatively hence as of now, we decided to keep the original dataset.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903300" y="1158350"/>
            <a:ext cx="7545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Models Tried: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compared the performance of three different algorithms for this dataset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These models were trained and then validated over different hyperparameters: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Regression: Type of Regularisation (L1 or L2)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Neighbour: Number of Neighbours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Machine: Inverse Regularisation value and type of kernel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pic>
        <p:nvPicPr>
          <p:cNvPr id="363" name="Google Shape;3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50" y="1123300"/>
            <a:ext cx="2468575" cy="1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838" y="1123300"/>
            <a:ext cx="2294381" cy="1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452" y="1123300"/>
            <a:ext cx="2252148" cy="1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8388" y="3048900"/>
            <a:ext cx="44672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1141050" y="1228825"/>
            <a:ext cx="66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4"/>
          <p:cNvSpPr txBox="1"/>
          <p:nvPr>
            <p:ph idx="1" type="subTitle"/>
          </p:nvPr>
        </p:nvSpPr>
        <p:spPr>
          <a:xfrm>
            <a:off x="941500" y="121736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Darshan</a:t>
            </a:r>
            <a:endParaRPr/>
          </a:p>
        </p:txBody>
      </p:sp>
      <p:sp>
        <p:nvSpPr>
          <p:cNvPr id="374" name="Google Shape;374;p34"/>
          <p:cNvSpPr txBox="1"/>
          <p:nvPr>
            <p:ph idx="2" type="subTitle"/>
          </p:nvPr>
        </p:nvSpPr>
        <p:spPr>
          <a:xfrm>
            <a:off x="1029275" y="1625356"/>
            <a:ext cx="28854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Extracting Features from new Sound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Exploring GTZAN’s Dataset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Data Visualization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Applying Logistic Regression Model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375" name="Google Shape;375;p34"/>
          <p:cNvSpPr txBox="1"/>
          <p:nvPr>
            <p:ph idx="3" type="subTitle"/>
          </p:nvPr>
        </p:nvSpPr>
        <p:spPr>
          <a:xfrm>
            <a:off x="10292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</a:t>
            </a:r>
            <a:endParaRPr/>
          </a:p>
        </p:txBody>
      </p:sp>
      <p:sp>
        <p:nvSpPr>
          <p:cNvPr id="376" name="Google Shape;376;p34"/>
          <p:cNvSpPr txBox="1"/>
          <p:nvPr>
            <p:ph idx="4" type="subTitle"/>
          </p:nvPr>
        </p:nvSpPr>
        <p:spPr>
          <a:xfrm>
            <a:off x="1029275" y="3447375"/>
            <a:ext cx="32193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Finding Best Hyperparameters for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Performance Comparison among Models</a:t>
            </a:r>
            <a:endParaRPr/>
          </a:p>
        </p:txBody>
      </p:sp>
      <p:sp>
        <p:nvSpPr>
          <p:cNvPr id="377" name="Google Shape;377;p34"/>
          <p:cNvSpPr txBox="1"/>
          <p:nvPr>
            <p:ph idx="5" type="subTitle"/>
          </p:nvPr>
        </p:nvSpPr>
        <p:spPr>
          <a:xfrm>
            <a:off x="5576550" y="121735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Sanket</a:t>
            </a:r>
            <a:endParaRPr/>
          </a:p>
        </p:txBody>
      </p:sp>
      <p:sp>
        <p:nvSpPr>
          <p:cNvPr id="378" name="Google Shape;378;p34"/>
          <p:cNvSpPr txBox="1"/>
          <p:nvPr>
            <p:ph idx="6" type="subTitle"/>
          </p:nvPr>
        </p:nvSpPr>
        <p:spPr>
          <a:xfrm>
            <a:off x="4772700" y="1625356"/>
            <a:ext cx="28854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Exploring Spotify’s Dataset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Data Analytics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Applying Support Vector Classifier Model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9" name="Google Shape;379;p34"/>
          <p:cNvSpPr txBox="1"/>
          <p:nvPr>
            <p:ph idx="7" type="subTitle"/>
          </p:nvPr>
        </p:nvSpPr>
        <p:spPr>
          <a:xfrm>
            <a:off x="5457900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Nilay</a:t>
            </a:r>
            <a:endParaRPr/>
          </a:p>
        </p:txBody>
      </p:sp>
      <p:sp>
        <p:nvSpPr>
          <p:cNvPr id="380" name="Google Shape;380;p34"/>
          <p:cNvSpPr txBox="1"/>
          <p:nvPr>
            <p:ph idx="8" type="subTitle"/>
          </p:nvPr>
        </p:nvSpPr>
        <p:spPr>
          <a:xfrm>
            <a:off x="4772700" y="3447374"/>
            <a:ext cx="28854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Visualization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Applying KNN Classifier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1137100" y="1168975"/>
            <a:ext cx="701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Mood Tagging: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Assign the song with different tags which will help in classifying the moods of the song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Lyrics of the song will be analysed to achieve this task.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Word Embeddings will be used to map the words with their meanings.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Algorithm to achieve this will be decided.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will be used to assign importances to the features.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Redundant features will be dropped.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 3.     Try to eliminate sklearn and hand program the algorithms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