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465CE-599C-4C64-98D1-3F4AF20A7D85}" v="5" dt="2024-03-25T07:19:19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ushothaman t" userId="696e48d0bab72233" providerId="LiveId" clId="{3D7465CE-599C-4C64-98D1-3F4AF20A7D85}"/>
    <pc:docChg chg="undo redo custSel modSld">
      <pc:chgData name="purushothaman t" userId="696e48d0bab72233" providerId="LiveId" clId="{3D7465CE-599C-4C64-98D1-3F4AF20A7D85}" dt="2024-03-25T07:20:25.853" v="285" actId="14100"/>
      <pc:docMkLst>
        <pc:docMk/>
      </pc:docMkLst>
      <pc:sldChg chg="modSp mod">
        <pc:chgData name="purushothaman t" userId="696e48d0bab72233" providerId="LiveId" clId="{3D7465CE-599C-4C64-98D1-3F4AF20A7D85}" dt="2024-03-25T05:18:18.611" v="13" actId="20577"/>
        <pc:sldMkLst>
          <pc:docMk/>
          <pc:sldMk cId="953325580" sldId="256"/>
        </pc:sldMkLst>
        <pc:spChg chg="mod">
          <ac:chgData name="purushothaman t" userId="696e48d0bab72233" providerId="LiveId" clId="{3D7465CE-599C-4C64-98D1-3F4AF20A7D85}" dt="2024-03-25T05:18:18.611" v="13" actId="20577"/>
          <ac:spMkLst>
            <pc:docMk/>
            <pc:sldMk cId="953325580" sldId="256"/>
            <ac:spMk id="2" creationId="{A8A11E26-4C38-41A6-9857-11032CEECD80}"/>
          </ac:spMkLst>
        </pc:spChg>
      </pc:sldChg>
      <pc:sldChg chg="modSp mod">
        <pc:chgData name="purushothaman t" userId="696e48d0bab72233" providerId="LiveId" clId="{3D7465CE-599C-4C64-98D1-3F4AF20A7D85}" dt="2024-03-25T07:03:07.632" v="259" actId="2711"/>
        <pc:sldMkLst>
          <pc:docMk/>
          <pc:sldMk cId="1186421160" sldId="262"/>
        </pc:sldMkLst>
        <pc:spChg chg="mod">
          <ac:chgData name="purushothaman t" userId="696e48d0bab72233" providerId="LiveId" clId="{3D7465CE-599C-4C64-98D1-3F4AF20A7D85}" dt="2024-03-25T07:03:07.632" v="259" actId="2711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purushothaman t" userId="696e48d0bab72233" providerId="LiveId" clId="{3D7465CE-599C-4C64-98D1-3F4AF20A7D85}" dt="2024-03-25T06:44:21.435" v="173" actId="1076"/>
        <pc:sldMkLst>
          <pc:docMk/>
          <pc:sldMk cId="3210358481" sldId="263"/>
        </pc:sldMkLst>
        <pc:spChg chg="mod">
          <ac:chgData name="purushothaman t" userId="696e48d0bab72233" providerId="LiveId" clId="{3D7465CE-599C-4C64-98D1-3F4AF20A7D85}" dt="2024-03-25T06:44:21.435" v="173" actId="1076"/>
          <ac:spMkLst>
            <pc:docMk/>
            <pc:sldMk cId="3210358481" sldId="263"/>
            <ac:spMk id="14" creationId="{8DE3071A-49E8-303F-CEA6-4E4B05E7764E}"/>
          </ac:spMkLst>
        </pc:spChg>
      </pc:sldChg>
      <pc:sldChg chg="modSp mod">
        <pc:chgData name="purushothaman t" userId="696e48d0bab72233" providerId="LiveId" clId="{3D7465CE-599C-4C64-98D1-3F4AF20A7D85}" dt="2024-03-25T07:03:35.402" v="262" actId="1076"/>
        <pc:sldMkLst>
          <pc:docMk/>
          <pc:sldMk cId="3202024527" sldId="265"/>
        </pc:sldMkLst>
        <pc:spChg chg="mod">
          <ac:chgData name="purushothaman t" userId="696e48d0bab72233" providerId="LiveId" clId="{3D7465CE-599C-4C64-98D1-3F4AF20A7D85}" dt="2024-03-25T07:03:35.402" v="262" actId="1076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purushothaman t" userId="696e48d0bab72233" providerId="LiveId" clId="{3D7465CE-599C-4C64-98D1-3F4AF20A7D85}" dt="2024-03-25T06:49:25.302" v="215" actId="27636"/>
        <pc:sldMkLst>
          <pc:docMk/>
          <pc:sldMk cId="4154508776" sldId="266"/>
        </pc:sldMkLst>
        <pc:spChg chg="mod">
          <ac:chgData name="purushothaman t" userId="696e48d0bab72233" providerId="LiveId" clId="{3D7465CE-599C-4C64-98D1-3F4AF20A7D85}" dt="2024-03-25T06:49:25.302" v="215" actId="27636"/>
          <ac:spMkLst>
            <pc:docMk/>
            <pc:sldMk cId="4154508776" sldId="266"/>
            <ac:spMk id="2" creationId="{F7F0871F-2198-9E37-C96F-3611AA199B60}"/>
          </ac:spMkLst>
        </pc:spChg>
      </pc:sldChg>
      <pc:sldChg chg="addSp modSp mod">
        <pc:chgData name="purushothaman t" userId="696e48d0bab72233" providerId="LiveId" clId="{3D7465CE-599C-4C64-98D1-3F4AF20A7D85}" dt="2024-03-25T07:19:32.779" v="276" actId="1076"/>
        <pc:sldMkLst>
          <pc:docMk/>
          <pc:sldMk cId="1483293388" sldId="267"/>
        </pc:sldMkLst>
        <pc:spChg chg="mod">
          <ac:chgData name="purushothaman t" userId="696e48d0bab72233" providerId="LiveId" clId="{3D7465CE-599C-4C64-98D1-3F4AF20A7D85}" dt="2024-03-25T07:03:56.460" v="263" actId="2711"/>
          <ac:spMkLst>
            <pc:docMk/>
            <pc:sldMk cId="1483293388" sldId="267"/>
            <ac:spMk id="2" creationId="{D3304455-6802-6CA9-8475-2F6DD1B8D409}"/>
          </ac:spMkLst>
        </pc:spChg>
        <pc:picChg chg="add mod">
          <ac:chgData name="purushothaman t" userId="696e48d0bab72233" providerId="LiveId" clId="{3D7465CE-599C-4C64-98D1-3F4AF20A7D85}" dt="2024-03-25T07:17:29.428" v="271" actId="1076"/>
          <ac:picMkLst>
            <pc:docMk/>
            <pc:sldMk cId="1483293388" sldId="267"/>
            <ac:picMk id="4" creationId="{40BD68FB-CF1E-6945-FBD1-3FED47A52FCE}"/>
          </ac:picMkLst>
        </pc:picChg>
        <pc:picChg chg="add mod">
          <ac:chgData name="purushothaman t" userId="696e48d0bab72233" providerId="LiveId" clId="{3D7465CE-599C-4C64-98D1-3F4AF20A7D85}" dt="2024-03-25T07:19:30.396" v="275" actId="1076"/>
          <ac:picMkLst>
            <pc:docMk/>
            <pc:sldMk cId="1483293388" sldId="267"/>
            <ac:picMk id="7" creationId="{60A6D301-24B5-6EEC-A4CE-95E8A2AE68A5}"/>
          </ac:picMkLst>
        </pc:picChg>
        <pc:picChg chg="add mod">
          <ac:chgData name="purushothaman t" userId="696e48d0bab72233" providerId="LiveId" clId="{3D7465CE-599C-4C64-98D1-3F4AF20A7D85}" dt="2024-03-25T07:19:32.779" v="276" actId="1076"/>
          <ac:picMkLst>
            <pc:docMk/>
            <pc:sldMk cId="1483293388" sldId="267"/>
            <ac:picMk id="9" creationId="{AD079CB9-69C6-B291-BBE7-E122CB794E66}"/>
          </ac:picMkLst>
        </pc:picChg>
      </pc:sldChg>
      <pc:sldChg chg="modSp mod">
        <pc:chgData name="purushothaman t" userId="696e48d0bab72233" providerId="LiveId" clId="{3D7465CE-599C-4C64-98D1-3F4AF20A7D85}" dt="2024-03-25T07:04:23.565" v="266" actId="2711"/>
        <pc:sldMkLst>
          <pc:docMk/>
          <pc:sldMk cId="3183315129" sldId="268"/>
        </pc:sldMkLst>
        <pc:spChg chg="mod">
          <ac:chgData name="purushothaman t" userId="696e48d0bab72233" providerId="LiveId" clId="{3D7465CE-599C-4C64-98D1-3F4AF20A7D85}" dt="2024-03-25T07:04:23.565" v="266" actId="2711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purushothaman t" userId="696e48d0bab72233" providerId="LiveId" clId="{3D7465CE-599C-4C64-98D1-3F4AF20A7D85}" dt="2024-03-25T07:01:54.231" v="257" actId="20577"/>
        <pc:sldMkLst>
          <pc:docMk/>
          <pc:sldMk cId="728950222" sldId="269"/>
        </pc:sldMkLst>
        <pc:spChg chg="mod">
          <ac:chgData name="purushothaman t" userId="696e48d0bab72233" providerId="LiveId" clId="{3D7465CE-599C-4C64-98D1-3F4AF20A7D85}" dt="2024-03-25T07:01:54.231" v="25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purushothaman t" userId="696e48d0bab72233" providerId="LiveId" clId="{3D7465CE-599C-4C64-98D1-3F4AF20A7D85}" dt="2024-03-25T07:20:25.853" v="285" actId="14100"/>
        <pc:sldMkLst>
          <pc:docMk/>
          <pc:sldMk cId="2900153716" sldId="2146847054"/>
        </pc:sldMkLst>
        <pc:spChg chg="mod">
          <ac:chgData name="purushothaman t" userId="696e48d0bab72233" providerId="LiveId" clId="{3D7465CE-599C-4C64-98D1-3F4AF20A7D85}" dt="2024-03-25T07:20:25.853" v="285" actId="14100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purushothaman t" userId="696e48d0bab72233" providerId="LiveId" clId="{3D7465CE-599C-4C64-98D1-3F4AF20A7D85}" dt="2024-03-25T07:04:48.172" v="269" actId="1076"/>
        <pc:sldMkLst>
          <pc:docMk/>
          <pc:sldMk cId="614882681" sldId="2146847055"/>
        </pc:sldMkLst>
        <pc:spChg chg="mod">
          <ac:chgData name="purushothaman t" userId="696e48d0bab72233" providerId="LiveId" clId="{3D7465CE-599C-4C64-98D1-3F4AF20A7D85}" dt="2024-03-25T07:04:48.172" v="269" actId="1076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2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Keyloggers and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M.Hari Nandhini- Madha Engineering College- BE(CSE)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0893053" cy="467332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A Survey on Keylogger and its Detection Techniques by Vishal Bharti, Aditya Kumar Gupta, and Shailendra Mishra </a:t>
            </a:r>
            <a:r>
              <a:rPr lang="en-IN" sz="2000" b="0" i="0" strike="noStrike" dirty="0">
                <a:solidFill>
                  <a:schemeClr val="tx1"/>
                </a:solidFill>
                <a:effectLst/>
                <a:latin typeface="Söhne"/>
              </a:rPr>
              <a:t>https://www.ijcaonline.org/archives/volume75/number5/12835-1514</a:t>
            </a:r>
            <a:endParaRPr lang="en-IN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Analysis of Keylogger Attacks and Countermeasures by </a:t>
            </a:r>
            <a:r>
              <a:rPr lang="en-IN" sz="2000" dirty="0" err="1">
                <a:solidFill>
                  <a:schemeClr val="tx1"/>
                </a:solidFill>
              </a:rPr>
              <a:t>Hongliang</a:t>
            </a:r>
            <a:r>
              <a:rPr lang="en-IN" sz="2000" dirty="0">
                <a:solidFill>
                  <a:schemeClr val="tx1"/>
                </a:solidFill>
              </a:rPr>
              <a:t> Liu, </a:t>
            </a:r>
            <a:r>
              <a:rPr lang="en-IN" sz="2000" dirty="0" err="1">
                <a:solidFill>
                  <a:schemeClr val="tx1"/>
                </a:solidFill>
              </a:rPr>
              <a:t>Ruiying</a:t>
            </a:r>
            <a:r>
              <a:rPr lang="en-IN" sz="2000" dirty="0">
                <a:solidFill>
                  <a:schemeClr val="tx1"/>
                </a:solidFill>
              </a:rPr>
              <a:t> Du, and </a:t>
            </a:r>
            <a:r>
              <a:rPr lang="en-IN" sz="2000" dirty="0" err="1">
                <a:solidFill>
                  <a:schemeClr val="tx1"/>
                </a:solidFill>
              </a:rPr>
              <a:t>Quansheng</a:t>
            </a:r>
            <a:r>
              <a:rPr lang="en-IN" sz="2000" dirty="0">
                <a:solidFill>
                  <a:schemeClr val="tx1"/>
                </a:solidFill>
              </a:rPr>
              <a:t> Zhuang </a:t>
            </a:r>
            <a:r>
              <a:rPr lang="en-IN" sz="2000" b="0" i="0" strike="noStrike" dirty="0">
                <a:solidFill>
                  <a:schemeClr val="tx1"/>
                </a:solidFill>
                <a:effectLst/>
                <a:latin typeface="Söhne"/>
              </a:rPr>
              <a:t>https://www.semanticscholar.org/paper/Analysis-of-Keylogger-Attacks-and-Countermeasures-Liu-Du/54c7255bace229c82e4a5fd812ba8dd8829180c1</a:t>
            </a:r>
            <a:endParaRPr lang="en-IN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Detection of Keyloggers:  A Review by </a:t>
            </a:r>
            <a:r>
              <a:rPr lang="en-IN" sz="2000" dirty="0" err="1">
                <a:solidFill>
                  <a:schemeClr val="tx1"/>
                </a:solidFill>
              </a:rPr>
              <a:t>Shukor</a:t>
            </a:r>
            <a:r>
              <a:rPr lang="en-IN" sz="2000" dirty="0">
                <a:solidFill>
                  <a:schemeClr val="tx1"/>
                </a:solidFill>
              </a:rPr>
              <a:t> Abd Razak, Ku </a:t>
            </a:r>
            <a:r>
              <a:rPr lang="en-IN" sz="2000" dirty="0" err="1">
                <a:solidFill>
                  <a:schemeClr val="tx1"/>
                </a:solidFill>
              </a:rPr>
              <a:t>Ruhana</a:t>
            </a:r>
            <a:r>
              <a:rPr lang="en-IN" sz="2000" dirty="0">
                <a:solidFill>
                  <a:schemeClr val="tx1"/>
                </a:solidFill>
              </a:rPr>
              <a:t> Ku-</a:t>
            </a:r>
            <a:r>
              <a:rPr lang="en-IN" sz="2000" dirty="0" err="1">
                <a:solidFill>
                  <a:schemeClr val="tx1"/>
                </a:solidFill>
              </a:rPr>
              <a:t>Mahamud</a:t>
            </a:r>
            <a:r>
              <a:rPr lang="en-IN" sz="2000" dirty="0">
                <a:solidFill>
                  <a:schemeClr val="tx1"/>
                </a:solidFill>
              </a:rPr>
              <a:t>, and Ramlan </a:t>
            </a:r>
            <a:r>
              <a:rPr lang="en-IN" sz="2000" dirty="0" err="1">
                <a:solidFill>
                  <a:schemeClr val="tx1"/>
                </a:solidFill>
              </a:rPr>
              <a:t>Mahmod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b="0" i="0" strike="noStrike" dirty="0">
                <a:solidFill>
                  <a:schemeClr val="tx1"/>
                </a:solidFill>
                <a:effectLst/>
                <a:latin typeface="Söhne"/>
              </a:rPr>
              <a:t>https://www.researchgate.net/publication/220955239_Detection_of_Keyloggers_A_Review</a:t>
            </a:r>
            <a:endParaRPr lang="en-IN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A Comprehensive Study on Keylogger Attack and </a:t>
            </a:r>
            <a:r>
              <a:rPr lang="en-IN" sz="2000" dirty="0" err="1">
                <a:solidFill>
                  <a:schemeClr val="tx1"/>
                </a:solidFill>
              </a:rPr>
              <a:t>Defense</a:t>
            </a:r>
            <a:r>
              <a:rPr lang="en-IN" sz="2000" dirty="0">
                <a:solidFill>
                  <a:schemeClr val="tx1"/>
                </a:solidFill>
              </a:rPr>
              <a:t> by </a:t>
            </a:r>
            <a:r>
              <a:rPr lang="en-IN" sz="2000" dirty="0" err="1">
                <a:solidFill>
                  <a:schemeClr val="tx1"/>
                </a:solidFill>
              </a:rPr>
              <a:t>Shuo</a:t>
            </a:r>
            <a:r>
              <a:rPr lang="en-IN" sz="2000" dirty="0">
                <a:solidFill>
                  <a:schemeClr val="tx1"/>
                </a:solidFill>
              </a:rPr>
              <a:t> Chen, Rui Wang, </a:t>
            </a:r>
            <a:r>
              <a:rPr lang="en-IN" sz="2000" dirty="0" err="1">
                <a:solidFill>
                  <a:schemeClr val="tx1"/>
                </a:solidFill>
              </a:rPr>
              <a:t>XiaoFeng</a:t>
            </a:r>
            <a:r>
              <a:rPr lang="en-IN" sz="2000" dirty="0">
                <a:solidFill>
                  <a:schemeClr val="tx1"/>
                </a:solidFill>
              </a:rPr>
              <a:t> Wang, and </a:t>
            </a:r>
            <a:r>
              <a:rPr lang="en-IN" sz="2000" dirty="0" err="1">
                <a:solidFill>
                  <a:schemeClr val="tx1"/>
                </a:solidFill>
              </a:rPr>
              <a:t>Kehuan</a:t>
            </a:r>
            <a:r>
              <a:rPr lang="en-IN" sz="2000" dirty="0">
                <a:solidFill>
                  <a:schemeClr val="tx1"/>
                </a:solidFill>
              </a:rPr>
              <a:t> Zhang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Söhne"/>
              </a:rPr>
              <a:t>https://www.usenix.org/legacy/events/sec11/tech/full_papers/Chen.pdf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0734368" cy="45262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2" y="1948360"/>
            <a:ext cx="11029615" cy="296127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Today's Digital Landscape, Ensuring Security Measures To Protect Sensitive Information Is Paramount. However, There Exists A Necessity To Understand And Mitigate Potential Threats, Such As Keylogging, Which Can Compromise Data Integrity And Confidentiality. Thus, It's Imperative To Explore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Implementation And Associated Security Concerns.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8DE3071A-49E8-303F-CEA6-4E4B05E77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2767022"/>
            <a:ext cx="10499763" cy="132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Suggest Building 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Pynput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Package For Keyboard Input Capture And Python's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 For The GUI.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Will Record Keystrokes And Store Them In Text And JSON Formats For Later Analysis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F3F165DC-D99F-0549-7603-79FDF55FD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69" y="1700979"/>
            <a:ext cx="11029615" cy="326164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Technology Used</a:t>
            </a:r>
            <a:r>
              <a:rPr lang="en-IN" sz="2000" b="1" kern="1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N" sz="2000" kern="1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Python: To Program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Keylogger's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Features.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For Building The Graphical User Interface, Or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Input: For Keystroke Recording.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An Organized Format For Storing Data About Keystrokes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r>
              <a:rPr lang="en-US" dirty="0"/>
              <a:t> </a:t>
            </a:r>
            <a:r>
              <a:rPr lang="en-US" sz="4500" dirty="0" smtClean="0"/>
              <a:t>  : </a:t>
            </a:r>
            <a:r>
              <a:rPr lang="en-US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The Variables And Flags That Are Required.</a:t>
            </a:r>
            <a:endParaRPr lang="en-US" sz="4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ORGANIZING EVENTS</a:t>
            </a: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On_press</a:t>
            </a:r>
            <a:r>
              <a:rPr lang="en-US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(key): Indicates Which Keys Are Pressed And Held.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	 </a:t>
            </a:r>
            <a:r>
              <a:rPr lang="en-US" sz="4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On_Release</a:t>
            </a:r>
            <a:r>
              <a:rPr lang="en-US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(key): Records Released Keys And Keeps Track Of Flag Status</a:t>
            </a:r>
            <a:r>
              <a:rPr lang="en-US" sz="6200" dirty="0" smtClean="0"/>
              <a:t>.</a:t>
            </a:r>
            <a:endParaRPr lang="en-US" sz="6200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CAPTURING: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	 Use Create </a:t>
            </a:r>
            <a:r>
              <a:rPr lang="en-US" sz="4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Text.Log</a:t>
            </a:r>
            <a:r>
              <a:rPr lang="en-US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(key): To Store Keystrokes In A Text File.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	 Using The </a:t>
            </a:r>
            <a:r>
              <a:rPr lang="en-US" sz="4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Generate.Json</a:t>
            </a:r>
            <a:r>
              <a:rPr lang="en-US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 File: Keystrokes Are Recorded As A JSON File (Keys Utilized).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HANDLING KEYLOGGER CONTROL: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5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Start_keylogger</a:t>
            </a:r>
            <a:r>
              <a:rPr lang="en-US" sz="4900" dirty="0" smtClean="0">
                <a:latin typeface="Arial" panose="020B0604020202020204" pitchFamily="34" charset="0"/>
                <a:cs typeface="Arial" panose="020B0604020202020204" pitchFamily="34" charset="0"/>
              </a:rPr>
              <a:t>(): Initiates The Keylogging Process.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900" dirty="0" smtClean="0">
                <a:latin typeface="Arial" panose="020B0604020202020204" pitchFamily="34" charset="0"/>
                <a:cs typeface="Arial" panose="020B0604020202020204" pitchFamily="34" charset="0"/>
              </a:rPr>
              <a:t>	 </a:t>
            </a:r>
            <a:r>
              <a:rPr lang="en-US" sz="4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Stop_Keylogger</a:t>
            </a:r>
            <a:r>
              <a:rPr lang="en-US" sz="4900" dirty="0" smtClean="0">
                <a:latin typeface="Arial" panose="020B0604020202020204" pitchFamily="34" charset="0"/>
                <a:cs typeface="Arial" panose="020B0604020202020204" pitchFamily="34" charset="0"/>
              </a:rPr>
              <a:t>(): Closes The Keylogging.</a:t>
            </a:r>
          </a:p>
          <a:p>
            <a:endParaRPr lang="en-IN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139201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 includes "Start" and "Stop" buttons to control the keylogging process. When the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started, it captures keystrokes and saves them in designated files. Stopping the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halts the logging process.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D68FB-CF1E-6945-FBD1-3FED47A52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26" y="3025026"/>
            <a:ext cx="2362405" cy="2636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6D301-24B5-6EEC-A4CE-95E8A2AE6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495" y="3096556"/>
            <a:ext cx="2385267" cy="2629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079CB9-69C6-B291-BBE7-E122CB794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127" y="3107987"/>
            <a:ext cx="2400508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63329"/>
            <a:ext cx="11029615" cy="209160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Ease With Which Keyboard Inputs Can Be Recorded With A Key Logger Highlights The Necessity Of Strong Security Measures In Preventing Unauthorized Access To Sensitive Information. To Strengthen System Security Against Potential Attacks, One Must Be Aware Of Keylogging Techniques</a:t>
            </a:r>
            <a:r>
              <a:rPr lang="en-US" sz="2000" dirty="0" smtClean="0"/>
              <a:t>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463880"/>
            <a:ext cx="11029615" cy="28486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 Strengthen Security Measures, It Is Recommended To Safeguard The Logged Data Using Encryption Techniques. </a:t>
            </a:r>
            <a:b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Authentication: Unauthorized Access Can Be Prevented By Utilizing User Authentication Methods. </a:t>
            </a:r>
            <a:b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Logging Features Like Timestamping And Window Tracking Should Also Be Incorporated For More Comprehensive Logging Capabilities.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purl.org/dc/terms/"/>
    <ds:schemaRef ds:uri="c0fa2617-96bd-425d-8578-e93563fe37c5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203</TotalTime>
  <Words>516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Söhne</vt:lpstr>
      <vt:lpstr>Wingdings</vt:lpstr>
      <vt:lpstr>Wingdings 2</vt:lpstr>
      <vt:lpstr>DividendVTI</vt:lpstr>
      <vt:lpstr>Keyloggers and security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Manoharan, Naresh Kumar (FCLCn-QMP)</cp:lastModifiedBy>
  <cp:revision>32</cp:revision>
  <dcterms:created xsi:type="dcterms:W3CDTF">2021-05-26T16:50:10Z</dcterms:created>
  <dcterms:modified xsi:type="dcterms:W3CDTF">2024-04-01T14:46:30Z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