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6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17460"/>
            <a:ext cx="389509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3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2" y="0"/>
                </a:moveTo>
                <a:lnTo>
                  <a:pt x="3147161" y="6853169"/>
                </a:lnTo>
              </a:path>
              <a:path w="4743450" h="6853555">
                <a:moveTo>
                  <a:pt x="4743386" y="3690073"/>
                </a:moveTo>
                <a:lnTo>
                  <a:pt x="0" y="685316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7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0"/>
                </a:moveTo>
                <a:lnTo>
                  <a:pt x="0" y="0"/>
                </a:lnTo>
                <a:lnTo>
                  <a:pt x="1208887" y="6857995"/>
                </a:lnTo>
                <a:lnTo>
                  <a:pt x="2589123" y="6857995"/>
                </a:lnTo>
                <a:lnTo>
                  <a:pt x="2589123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6AE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1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2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0"/>
                </a:moveTo>
                <a:lnTo>
                  <a:pt x="0" y="0"/>
                </a:lnTo>
                <a:lnTo>
                  <a:pt x="1114526" y="6857995"/>
                </a:lnTo>
                <a:lnTo>
                  <a:pt x="1255750" y="6857995"/>
                </a:lnTo>
                <a:lnTo>
                  <a:pt x="1255750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4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73735"/>
            <a:ext cx="9729470" cy="121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8346" y="1807425"/>
            <a:ext cx="85140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2012"/>
            <a:ext cx="2387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51" y="0"/>
            <a:ext cx="4752975" cy="6863080"/>
            <a:chOff x="7443851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7448613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2" y="0"/>
                  </a:moveTo>
                  <a:lnTo>
                    <a:pt x="3147161" y="6853169"/>
                  </a:lnTo>
                </a:path>
                <a:path w="4743450" h="6853555">
                  <a:moveTo>
                    <a:pt x="4743386" y="3690073"/>
                  </a:moveTo>
                  <a:lnTo>
                    <a:pt x="0" y="6853169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07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0"/>
                  </a:moveTo>
                  <a:lnTo>
                    <a:pt x="0" y="0"/>
                  </a:lnTo>
                  <a:lnTo>
                    <a:pt x="1208887" y="6857995"/>
                  </a:lnTo>
                  <a:lnTo>
                    <a:pt x="2589123" y="6857995"/>
                  </a:lnTo>
                  <a:lnTo>
                    <a:pt x="2589123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1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2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0"/>
                  </a:moveTo>
                  <a:lnTo>
                    <a:pt x="0" y="0"/>
                  </a:lnTo>
                  <a:lnTo>
                    <a:pt x="1114526" y="6857995"/>
                  </a:lnTo>
                  <a:lnTo>
                    <a:pt x="1255750" y="6857995"/>
                  </a:lnTo>
                  <a:lnTo>
                    <a:pt x="1255750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42950" y="1104899"/>
            <a:ext cx="1743075" cy="1333500"/>
            <a:chOff x="742950" y="1104899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742950" y="1381124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3" y="0"/>
                  </a:lnTo>
                  <a:lnTo>
                    <a:pt x="0" y="528701"/>
                  </a:lnTo>
                  <a:lnTo>
                    <a:pt x="264313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8325" y="1104899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52850" y="119062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1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6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02055" y="623421"/>
            <a:ext cx="51324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rebuchet MS"/>
                <a:cs typeface="Trebuchet MS"/>
              </a:rPr>
              <a:t>H</a:t>
            </a:r>
            <a:r>
              <a:rPr lang="en-IN" sz="3600" dirty="0" err="1">
                <a:latin typeface="Trebuchet MS"/>
                <a:cs typeface="Trebuchet MS"/>
              </a:rPr>
              <a:t>ari</a:t>
            </a:r>
            <a:r>
              <a:rPr lang="en-IN" sz="3600" dirty="0">
                <a:latin typeface="Trebuchet MS"/>
                <a:cs typeface="Trebuchet MS"/>
              </a:rPr>
              <a:t> Narayana Garikipati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7358" y="1370514"/>
            <a:ext cx="254162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2D926B"/>
                </a:solidFill>
                <a:latin typeface="Trebuchet MS"/>
                <a:cs typeface="Trebuchet MS"/>
              </a:rPr>
              <a:t>Keylogger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0" y="6464300"/>
            <a:ext cx="76200" cy="177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1046" y="1695450"/>
            <a:ext cx="8610600" cy="698500"/>
            <a:chOff x="751046" y="1695450"/>
            <a:chExt cx="8610600" cy="698500"/>
          </a:xfrm>
        </p:grpSpPr>
        <p:sp>
          <p:nvSpPr>
            <p:cNvPr id="5" name="object 5"/>
            <p:cNvSpPr/>
            <p:nvPr/>
          </p:nvSpPr>
          <p:spPr>
            <a:xfrm>
              <a:off x="6696075" y="1695450"/>
              <a:ext cx="314325" cy="149860"/>
            </a:xfrm>
            <a:custGeom>
              <a:avLst/>
              <a:gdLst/>
              <a:ahLst/>
              <a:cxnLst/>
              <a:rect l="l" t="t" r="r" b="b"/>
              <a:pathLst>
                <a:path w="314325" h="149860">
                  <a:moveTo>
                    <a:pt x="0" y="149491"/>
                  </a:moveTo>
                  <a:lnTo>
                    <a:pt x="314325" y="149491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149491"/>
                  </a:lnTo>
                  <a:close/>
                </a:path>
              </a:pathLst>
            </a:custGeom>
            <a:solidFill>
              <a:srgbClr val="2D8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1046" y="1844941"/>
              <a:ext cx="8610600" cy="548640"/>
            </a:xfrm>
            <a:custGeom>
              <a:avLst/>
              <a:gdLst/>
              <a:ahLst/>
              <a:cxnLst/>
              <a:rect l="l" t="t" r="r" b="b"/>
              <a:pathLst>
                <a:path w="8610600" h="548639">
                  <a:moveTo>
                    <a:pt x="861060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8610600" y="54864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752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sp>
        <p:nvSpPr>
          <p:cNvPr id="10" name="object 10"/>
          <p:cNvSpPr/>
          <p:nvPr/>
        </p:nvSpPr>
        <p:spPr>
          <a:xfrm>
            <a:off x="751046" y="3490861"/>
            <a:ext cx="7874000" cy="548640"/>
          </a:xfrm>
          <a:custGeom>
            <a:avLst/>
            <a:gdLst/>
            <a:ahLst/>
            <a:cxnLst/>
            <a:rect l="l" t="t" r="r" b="b"/>
            <a:pathLst>
              <a:path w="7874000" h="548639">
                <a:moveTo>
                  <a:pt x="7874000" y="0"/>
                </a:moveTo>
                <a:lnTo>
                  <a:pt x="0" y="0"/>
                </a:lnTo>
                <a:lnTo>
                  <a:pt x="0" y="548640"/>
                </a:lnTo>
                <a:lnTo>
                  <a:pt x="7874000" y="548640"/>
                </a:lnTo>
                <a:lnTo>
                  <a:pt x="787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38346" y="1807425"/>
            <a:ext cx="851408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best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/>
              <a:t>way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to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/>
              <a:t>protect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your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/>
              <a:t>devices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20" dirty="0"/>
              <a:t>from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/>
              <a:t>keylogging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is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/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use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/>
              <a:t>a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/>
              <a:t>high-</a:t>
            </a:r>
            <a:r>
              <a:rPr sz="3200" spc="-10" dirty="0"/>
              <a:t>quality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/>
              <a:t>antivirus</a:t>
            </a:r>
            <a:r>
              <a:rPr sz="3200" spc="-65" dirty="0"/>
              <a:t> </a:t>
            </a:r>
            <a:r>
              <a:rPr sz="3200" dirty="0"/>
              <a:t>or</a:t>
            </a:r>
            <a:r>
              <a:rPr sz="3200" spc="-70" dirty="0"/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firewall</a:t>
            </a:r>
            <a:r>
              <a:rPr sz="3200" dirty="0"/>
              <a:t>.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/>
              <a:t>You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/>
              <a:t>can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/>
              <a:t>also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20" dirty="0"/>
              <a:t>take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/>
              <a:t>other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precautions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to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make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/>
              <a:t>an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10" dirty="0"/>
              <a:t>infection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/>
              <a:t>less </a:t>
            </a:r>
            <a:r>
              <a:rPr sz="3200" spc="-10" dirty="0"/>
              <a:t>likely.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51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3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2" y="0"/>
                  </a:moveTo>
                  <a:lnTo>
                    <a:pt x="3147161" y="6853169"/>
                  </a:lnTo>
                </a:path>
                <a:path w="4743450" h="6853555">
                  <a:moveTo>
                    <a:pt x="4743386" y="3690073"/>
                  </a:moveTo>
                  <a:lnTo>
                    <a:pt x="0" y="6853169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07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0"/>
                  </a:moveTo>
                  <a:lnTo>
                    <a:pt x="0" y="0"/>
                  </a:lnTo>
                  <a:lnTo>
                    <a:pt x="1208887" y="6857995"/>
                  </a:lnTo>
                  <a:lnTo>
                    <a:pt x="2589123" y="6857995"/>
                  </a:lnTo>
                  <a:lnTo>
                    <a:pt x="2589123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1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2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0"/>
                  </a:moveTo>
                  <a:lnTo>
                    <a:pt x="0" y="0"/>
                  </a:lnTo>
                  <a:lnTo>
                    <a:pt x="1114526" y="6857995"/>
                  </a:lnTo>
                  <a:lnTo>
                    <a:pt x="1255750" y="6857995"/>
                  </a:lnTo>
                  <a:lnTo>
                    <a:pt x="1255750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94844" y="1245504"/>
            <a:ext cx="44771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PROJECT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spc="-10" dirty="0"/>
              <a:t>TITLE</a:t>
            </a:r>
            <a:r>
              <a:rPr lang="en-US" sz="4400" spc="-10" dirty="0"/>
              <a:t> :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2801" y="2019300"/>
            <a:ext cx="28416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Trebuchet MS"/>
                <a:cs typeface="Trebuchet MS"/>
              </a:rPr>
              <a:t>keylogger</a:t>
            </a:r>
            <a:endParaRPr sz="44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9900" y="6413500"/>
            <a:ext cx="3705225" cy="295275"/>
            <a:chOff x="469900" y="6413500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6464300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6413500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51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3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2" y="0"/>
                  </a:moveTo>
                  <a:lnTo>
                    <a:pt x="3147161" y="6853169"/>
                  </a:lnTo>
                </a:path>
                <a:path w="4743450" h="6853555">
                  <a:moveTo>
                    <a:pt x="4743386" y="3690073"/>
                  </a:moveTo>
                  <a:lnTo>
                    <a:pt x="0" y="6853169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07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0"/>
                  </a:moveTo>
                  <a:lnTo>
                    <a:pt x="0" y="0"/>
                  </a:lnTo>
                  <a:lnTo>
                    <a:pt x="1208887" y="6857995"/>
                  </a:lnTo>
                  <a:lnTo>
                    <a:pt x="2589123" y="6857995"/>
                  </a:lnTo>
                  <a:lnTo>
                    <a:pt x="2589123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1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2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0"/>
                  </a:moveTo>
                  <a:lnTo>
                    <a:pt x="0" y="0"/>
                  </a:lnTo>
                  <a:lnTo>
                    <a:pt x="1114526" y="6857995"/>
                  </a:lnTo>
                  <a:lnTo>
                    <a:pt x="1255750" y="6857995"/>
                  </a:lnTo>
                  <a:lnTo>
                    <a:pt x="1255750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2825" y="447674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7" y="6464"/>
                </a:lnTo>
                <a:lnTo>
                  <a:pt x="89636" y="24701"/>
                </a:lnTo>
                <a:lnTo>
                  <a:pt x="53009" y="53009"/>
                </a:lnTo>
                <a:lnTo>
                  <a:pt x="24714" y="89636"/>
                </a:lnTo>
                <a:lnTo>
                  <a:pt x="6464" y="132867"/>
                </a:lnTo>
                <a:lnTo>
                  <a:pt x="0" y="180975"/>
                </a:lnTo>
                <a:lnTo>
                  <a:pt x="6464" y="229082"/>
                </a:lnTo>
                <a:lnTo>
                  <a:pt x="24714" y="272313"/>
                </a:lnTo>
                <a:lnTo>
                  <a:pt x="53009" y="308940"/>
                </a:lnTo>
                <a:lnTo>
                  <a:pt x="89636" y="337235"/>
                </a:lnTo>
                <a:lnTo>
                  <a:pt x="132867" y="355485"/>
                </a:lnTo>
                <a:lnTo>
                  <a:pt x="180975" y="361950"/>
                </a:lnTo>
                <a:lnTo>
                  <a:pt x="229082" y="355485"/>
                </a:lnTo>
                <a:lnTo>
                  <a:pt x="272313" y="337235"/>
                </a:lnTo>
                <a:lnTo>
                  <a:pt x="308940" y="308940"/>
                </a:lnTo>
                <a:lnTo>
                  <a:pt x="337235" y="272313"/>
                </a:lnTo>
                <a:lnTo>
                  <a:pt x="355485" y="229082"/>
                </a:lnTo>
                <a:lnTo>
                  <a:pt x="361950" y="180975"/>
                </a:lnTo>
                <a:lnTo>
                  <a:pt x="355485" y="132867"/>
                </a:lnTo>
                <a:lnTo>
                  <a:pt x="337235" y="89636"/>
                </a:lnTo>
                <a:lnTo>
                  <a:pt x="308940" y="53009"/>
                </a:lnTo>
                <a:lnTo>
                  <a:pt x="272313" y="24701"/>
                </a:lnTo>
                <a:lnTo>
                  <a:pt x="229082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96" y="3512"/>
                </a:lnTo>
                <a:lnTo>
                  <a:pt x="230327" y="13712"/>
                </a:lnTo>
                <a:lnTo>
                  <a:pt x="187337" y="30097"/>
                </a:lnTo>
                <a:lnTo>
                  <a:pt x="147523" y="52174"/>
                </a:lnTo>
                <a:lnTo>
                  <a:pt x="111391" y="79434"/>
                </a:lnTo>
                <a:lnTo>
                  <a:pt x="79451" y="111382"/>
                </a:lnTo>
                <a:lnTo>
                  <a:pt x="52184" y="147507"/>
                </a:lnTo>
                <a:lnTo>
                  <a:pt x="30111" y="187325"/>
                </a:lnTo>
                <a:lnTo>
                  <a:pt x="13716" y="230317"/>
                </a:lnTo>
                <a:lnTo>
                  <a:pt x="3517" y="275991"/>
                </a:lnTo>
                <a:lnTo>
                  <a:pt x="0" y="323850"/>
                </a:lnTo>
                <a:lnTo>
                  <a:pt x="3517" y="371703"/>
                </a:lnTo>
                <a:lnTo>
                  <a:pt x="13716" y="417379"/>
                </a:lnTo>
                <a:lnTo>
                  <a:pt x="30111" y="460375"/>
                </a:lnTo>
                <a:lnTo>
                  <a:pt x="52184" y="500186"/>
                </a:lnTo>
                <a:lnTo>
                  <a:pt x="79451" y="536317"/>
                </a:lnTo>
                <a:lnTo>
                  <a:pt x="111391" y="568260"/>
                </a:lnTo>
                <a:lnTo>
                  <a:pt x="147523" y="595525"/>
                </a:lnTo>
                <a:lnTo>
                  <a:pt x="187337" y="617602"/>
                </a:lnTo>
                <a:lnTo>
                  <a:pt x="230327" y="633987"/>
                </a:lnTo>
                <a:lnTo>
                  <a:pt x="275996" y="644187"/>
                </a:lnTo>
                <a:lnTo>
                  <a:pt x="323850" y="647700"/>
                </a:lnTo>
                <a:lnTo>
                  <a:pt x="371703" y="644187"/>
                </a:lnTo>
                <a:lnTo>
                  <a:pt x="417372" y="633987"/>
                </a:lnTo>
                <a:lnTo>
                  <a:pt x="460362" y="617602"/>
                </a:lnTo>
                <a:lnTo>
                  <a:pt x="500176" y="595525"/>
                </a:lnTo>
                <a:lnTo>
                  <a:pt x="536308" y="568260"/>
                </a:lnTo>
                <a:lnTo>
                  <a:pt x="568248" y="536317"/>
                </a:lnTo>
                <a:lnTo>
                  <a:pt x="595515" y="500186"/>
                </a:lnTo>
                <a:lnTo>
                  <a:pt x="617588" y="460375"/>
                </a:lnTo>
                <a:lnTo>
                  <a:pt x="633984" y="417379"/>
                </a:lnTo>
                <a:lnTo>
                  <a:pt x="644182" y="371703"/>
                </a:lnTo>
                <a:lnTo>
                  <a:pt x="647700" y="323850"/>
                </a:lnTo>
                <a:lnTo>
                  <a:pt x="644182" y="275991"/>
                </a:lnTo>
                <a:lnTo>
                  <a:pt x="633984" y="230317"/>
                </a:lnTo>
                <a:lnTo>
                  <a:pt x="617588" y="187325"/>
                </a:lnTo>
                <a:lnTo>
                  <a:pt x="595515" y="147507"/>
                </a:lnTo>
                <a:lnTo>
                  <a:pt x="568248" y="111382"/>
                </a:lnTo>
                <a:lnTo>
                  <a:pt x="536308" y="79434"/>
                </a:lnTo>
                <a:lnTo>
                  <a:pt x="500176" y="52174"/>
                </a:lnTo>
                <a:lnTo>
                  <a:pt x="460362" y="30097"/>
                </a:lnTo>
                <a:lnTo>
                  <a:pt x="417372" y="13712"/>
                </a:lnTo>
                <a:lnTo>
                  <a:pt x="371703" y="3512"/>
                </a:lnTo>
                <a:lnTo>
                  <a:pt x="323850" y="0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40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350" y="1043495"/>
            <a:ext cx="8804275" cy="5814695"/>
            <a:chOff x="50800" y="1018374"/>
            <a:chExt cx="8804275" cy="581469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6413500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00" y="3822698"/>
              <a:ext cx="1733550" cy="3009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6392" y="1030388"/>
              <a:ext cx="2554605" cy="5109210"/>
            </a:xfrm>
            <a:custGeom>
              <a:avLst/>
              <a:gdLst/>
              <a:ahLst/>
              <a:cxnLst/>
              <a:rect l="l" t="t" r="r" b="b"/>
              <a:pathLst>
                <a:path w="2554605" h="5109210">
                  <a:moveTo>
                    <a:pt x="2554549" y="0"/>
                  </a:moveTo>
                  <a:lnTo>
                    <a:pt x="2506006" y="451"/>
                  </a:lnTo>
                  <a:lnTo>
                    <a:pt x="2457683" y="1802"/>
                  </a:lnTo>
                  <a:lnTo>
                    <a:pt x="2409588" y="4043"/>
                  </a:lnTo>
                  <a:lnTo>
                    <a:pt x="2361729" y="7167"/>
                  </a:lnTo>
                  <a:lnTo>
                    <a:pt x="2314113" y="11166"/>
                  </a:lnTo>
                  <a:lnTo>
                    <a:pt x="2266749" y="16031"/>
                  </a:lnTo>
                  <a:lnTo>
                    <a:pt x="2219645" y="21755"/>
                  </a:lnTo>
                  <a:lnTo>
                    <a:pt x="2172809" y="28330"/>
                  </a:lnTo>
                  <a:lnTo>
                    <a:pt x="2126248" y="35748"/>
                  </a:lnTo>
                  <a:lnTo>
                    <a:pt x="2079970" y="44000"/>
                  </a:lnTo>
                  <a:lnTo>
                    <a:pt x="2033985" y="53079"/>
                  </a:lnTo>
                  <a:lnTo>
                    <a:pt x="1988299" y="62976"/>
                  </a:lnTo>
                  <a:lnTo>
                    <a:pt x="1942920" y="73685"/>
                  </a:lnTo>
                  <a:lnTo>
                    <a:pt x="1897857" y="85196"/>
                  </a:lnTo>
                  <a:lnTo>
                    <a:pt x="1853118" y="97502"/>
                  </a:lnTo>
                  <a:lnTo>
                    <a:pt x="1808710" y="110595"/>
                  </a:lnTo>
                  <a:lnTo>
                    <a:pt x="1764642" y="124467"/>
                  </a:lnTo>
                  <a:lnTo>
                    <a:pt x="1720922" y="139110"/>
                  </a:lnTo>
                  <a:lnTo>
                    <a:pt x="1677557" y="154515"/>
                  </a:lnTo>
                  <a:lnTo>
                    <a:pt x="1634555" y="170676"/>
                  </a:lnTo>
                  <a:lnTo>
                    <a:pt x="1591925" y="187583"/>
                  </a:lnTo>
                  <a:lnTo>
                    <a:pt x="1549674" y="205229"/>
                  </a:lnTo>
                  <a:lnTo>
                    <a:pt x="1507811" y="223606"/>
                  </a:lnTo>
                  <a:lnTo>
                    <a:pt x="1466344" y="242706"/>
                  </a:lnTo>
                  <a:lnTo>
                    <a:pt x="1425279" y="262521"/>
                  </a:lnTo>
                  <a:lnTo>
                    <a:pt x="1384627" y="283043"/>
                  </a:lnTo>
                  <a:lnTo>
                    <a:pt x="1344393" y="304264"/>
                  </a:lnTo>
                  <a:lnTo>
                    <a:pt x="1304587" y="326176"/>
                  </a:lnTo>
                  <a:lnTo>
                    <a:pt x="1265217" y="348771"/>
                  </a:lnTo>
                  <a:lnTo>
                    <a:pt x="1226290" y="372041"/>
                  </a:lnTo>
                  <a:lnTo>
                    <a:pt x="1187814" y="395977"/>
                  </a:lnTo>
                  <a:lnTo>
                    <a:pt x="1149797" y="420573"/>
                  </a:lnTo>
                  <a:lnTo>
                    <a:pt x="1112248" y="445820"/>
                  </a:lnTo>
                  <a:lnTo>
                    <a:pt x="1075175" y="471710"/>
                  </a:lnTo>
                  <a:lnTo>
                    <a:pt x="1038584" y="498235"/>
                  </a:lnTo>
                  <a:lnTo>
                    <a:pt x="1002485" y="525387"/>
                  </a:lnTo>
                  <a:lnTo>
                    <a:pt x="966885" y="553159"/>
                  </a:lnTo>
                  <a:lnTo>
                    <a:pt x="931793" y="581541"/>
                  </a:lnTo>
                  <a:lnTo>
                    <a:pt x="897215" y="610526"/>
                  </a:lnTo>
                  <a:lnTo>
                    <a:pt x="863161" y="640107"/>
                  </a:lnTo>
                  <a:lnTo>
                    <a:pt x="829638" y="670275"/>
                  </a:lnTo>
                  <a:lnTo>
                    <a:pt x="796655" y="701022"/>
                  </a:lnTo>
                  <a:lnTo>
                    <a:pt x="764218" y="732340"/>
                  </a:lnTo>
                  <a:lnTo>
                    <a:pt x="732337" y="764221"/>
                  </a:lnTo>
                  <a:lnTo>
                    <a:pt x="701019" y="796657"/>
                  </a:lnTo>
                  <a:lnTo>
                    <a:pt x="670272" y="829641"/>
                  </a:lnTo>
                  <a:lnTo>
                    <a:pt x="640105" y="863164"/>
                  </a:lnTo>
                  <a:lnTo>
                    <a:pt x="610524" y="897218"/>
                  </a:lnTo>
                  <a:lnTo>
                    <a:pt x="581539" y="931796"/>
                  </a:lnTo>
                  <a:lnTo>
                    <a:pt x="553157" y="966888"/>
                  </a:lnTo>
                  <a:lnTo>
                    <a:pt x="525385" y="1002488"/>
                  </a:lnTo>
                  <a:lnTo>
                    <a:pt x="498233" y="1038587"/>
                  </a:lnTo>
                  <a:lnTo>
                    <a:pt x="471708" y="1075178"/>
                  </a:lnTo>
                  <a:lnTo>
                    <a:pt x="445819" y="1112252"/>
                  </a:lnTo>
                  <a:lnTo>
                    <a:pt x="420572" y="1149801"/>
                  </a:lnTo>
                  <a:lnTo>
                    <a:pt x="395976" y="1187817"/>
                  </a:lnTo>
                  <a:lnTo>
                    <a:pt x="372039" y="1226293"/>
                  </a:lnTo>
                  <a:lnTo>
                    <a:pt x="348769" y="1265221"/>
                  </a:lnTo>
                  <a:lnTo>
                    <a:pt x="326175" y="1304591"/>
                  </a:lnTo>
                  <a:lnTo>
                    <a:pt x="304263" y="1344397"/>
                  </a:lnTo>
                  <a:lnTo>
                    <a:pt x="283042" y="1384631"/>
                  </a:lnTo>
                  <a:lnTo>
                    <a:pt x="262520" y="1425283"/>
                  </a:lnTo>
                  <a:lnTo>
                    <a:pt x="242705" y="1466348"/>
                  </a:lnTo>
                  <a:lnTo>
                    <a:pt x="223605" y="1507815"/>
                  </a:lnTo>
                  <a:lnTo>
                    <a:pt x="205228" y="1549679"/>
                  </a:lnTo>
                  <a:lnTo>
                    <a:pt x="187582" y="1591929"/>
                  </a:lnTo>
                  <a:lnTo>
                    <a:pt x="170675" y="1634559"/>
                  </a:lnTo>
                  <a:lnTo>
                    <a:pt x="154515" y="1677561"/>
                  </a:lnTo>
                  <a:lnTo>
                    <a:pt x="139109" y="1720926"/>
                  </a:lnTo>
                  <a:lnTo>
                    <a:pt x="124467" y="1764647"/>
                  </a:lnTo>
                  <a:lnTo>
                    <a:pt x="110595" y="1808715"/>
                  </a:lnTo>
                  <a:lnTo>
                    <a:pt x="97502" y="1853123"/>
                  </a:lnTo>
                  <a:lnTo>
                    <a:pt x="85196" y="1897862"/>
                  </a:lnTo>
                  <a:lnTo>
                    <a:pt x="73685" y="1942925"/>
                  </a:lnTo>
                  <a:lnTo>
                    <a:pt x="62976" y="1988303"/>
                  </a:lnTo>
                  <a:lnTo>
                    <a:pt x="53078" y="2033990"/>
                  </a:lnTo>
                  <a:lnTo>
                    <a:pt x="44000" y="2079975"/>
                  </a:lnTo>
                  <a:lnTo>
                    <a:pt x="35747" y="2126253"/>
                  </a:lnTo>
                  <a:lnTo>
                    <a:pt x="28330" y="2172813"/>
                  </a:lnTo>
                  <a:lnTo>
                    <a:pt x="21755" y="2219650"/>
                  </a:lnTo>
                  <a:lnTo>
                    <a:pt x="16031" y="2266754"/>
                  </a:lnTo>
                  <a:lnTo>
                    <a:pt x="11166" y="2314118"/>
                  </a:lnTo>
                  <a:lnTo>
                    <a:pt x="7167" y="2361734"/>
                  </a:lnTo>
                  <a:lnTo>
                    <a:pt x="4043" y="2409593"/>
                  </a:lnTo>
                  <a:lnTo>
                    <a:pt x="1802" y="2457688"/>
                  </a:lnTo>
                  <a:lnTo>
                    <a:pt x="451" y="2506011"/>
                  </a:lnTo>
                  <a:lnTo>
                    <a:pt x="0" y="2554554"/>
                  </a:lnTo>
                  <a:lnTo>
                    <a:pt x="451" y="2603096"/>
                  </a:lnTo>
                  <a:lnTo>
                    <a:pt x="1802" y="2651418"/>
                  </a:lnTo>
                  <a:lnTo>
                    <a:pt x="4043" y="2699513"/>
                  </a:lnTo>
                  <a:lnTo>
                    <a:pt x="7167" y="2747372"/>
                  </a:lnTo>
                  <a:lnTo>
                    <a:pt x="11166" y="2794987"/>
                  </a:lnTo>
                  <a:lnTo>
                    <a:pt x="16031" y="2842351"/>
                  </a:lnTo>
                  <a:lnTo>
                    <a:pt x="21755" y="2889455"/>
                  </a:lnTo>
                  <a:lnTo>
                    <a:pt x="28330" y="2936291"/>
                  </a:lnTo>
                  <a:lnTo>
                    <a:pt x="35748" y="2982852"/>
                  </a:lnTo>
                  <a:lnTo>
                    <a:pt x="44000" y="3029129"/>
                  </a:lnTo>
                  <a:lnTo>
                    <a:pt x="53079" y="3075114"/>
                  </a:lnTo>
                  <a:lnTo>
                    <a:pt x="62977" y="3120800"/>
                  </a:lnTo>
                  <a:lnTo>
                    <a:pt x="73685" y="3166178"/>
                  </a:lnTo>
                  <a:lnTo>
                    <a:pt x="85197" y="3211240"/>
                  </a:lnTo>
                  <a:lnTo>
                    <a:pt x="97503" y="3255979"/>
                  </a:lnTo>
                  <a:lnTo>
                    <a:pt x="110596" y="3300387"/>
                  </a:lnTo>
                  <a:lnTo>
                    <a:pt x="124468" y="3344455"/>
                  </a:lnTo>
                  <a:lnTo>
                    <a:pt x="139111" y="3388175"/>
                  </a:lnTo>
                  <a:lnTo>
                    <a:pt x="154516" y="3431540"/>
                  </a:lnTo>
                  <a:lnTo>
                    <a:pt x="170677" y="3474542"/>
                  </a:lnTo>
                  <a:lnTo>
                    <a:pt x="187584" y="3517172"/>
                  </a:lnTo>
                  <a:lnTo>
                    <a:pt x="205230" y="3559422"/>
                  </a:lnTo>
                  <a:lnTo>
                    <a:pt x="223607" y="3601285"/>
                  </a:lnTo>
                  <a:lnTo>
                    <a:pt x="242707" y="3642752"/>
                  </a:lnTo>
                  <a:lnTo>
                    <a:pt x="262522" y="3683817"/>
                  </a:lnTo>
                  <a:lnTo>
                    <a:pt x="283044" y="3724469"/>
                  </a:lnTo>
                  <a:lnTo>
                    <a:pt x="304265" y="3764702"/>
                  </a:lnTo>
                  <a:lnTo>
                    <a:pt x="326177" y="3804508"/>
                  </a:lnTo>
                  <a:lnTo>
                    <a:pt x="348772" y="3843879"/>
                  </a:lnTo>
                  <a:lnTo>
                    <a:pt x="372042" y="3882806"/>
                  </a:lnTo>
                  <a:lnTo>
                    <a:pt x="395979" y="3921282"/>
                  </a:lnTo>
                  <a:lnTo>
                    <a:pt x="420575" y="3959298"/>
                  </a:lnTo>
                  <a:lnTo>
                    <a:pt x="445822" y="3996847"/>
                  </a:lnTo>
                  <a:lnTo>
                    <a:pt x="471712" y="4033921"/>
                  </a:lnTo>
                  <a:lnTo>
                    <a:pt x="498237" y="4070511"/>
                  </a:lnTo>
                  <a:lnTo>
                    <a:pt x="525389" y="4106610"/>
                  </a:lnTo>
                  <a:lnTo>
                    <a:pt x="553161" y="4142210"/>
                  </a:lnTo>
                  <a:lnTo>
                    <a:pt x="581543" y="4177303"/>
                  </a:lnTo>
                  <a:lnTo>
                    <a:pt x="610529" y="4211880"/>
                  </a:lnTo>
                  <a:lnTo>
                    <a:pt x="640109" y="4245934"/>
                  </a:lnTo>
                  <a:lnTo>
                    <a:pt x="670277" y="4279457"/>
                  </a:lnTo>
                  <a:lnTo>
                    <a:pt x="701024" y="4312440"/>
                  </a:lnTo>
                  <a:lnTo>
                    <a:pt x="732342" y="4344877"/>
                  </a:lnTo>
                  <a:lnTo>
                    <a:pt x="764223" y="4376758"/>
                  </a:lnTo>
                  <a:lnTo>
                    <a:pt x="796660" y="4408076"/>
                  </a:lnTo>
                  <a:lnTo>
                    <a:pt x="829643" y="4438823"/>
                  </a:lnTo>
                  <a:lnTo>
                    <a:pt x="863166" y="4468990"/>
                  </a:lnTo>
                  <a:lnTo>
                    <a:pt x="897220" y="4498571"/>
                  </a:lnTo>
                  <a:lnTo>
                    <a:pt x="931798" y="4527556"/>
                  </a:lnTo>
                  <a:lnTo>
                    <a:pt x="966891" y="4555939"/>
                  </a:lnTo>
                  <a:lnTo>
                    <a:pt x="1002490" y="4583710"/>
                  </a:lnTo>
                  <a:lnTo>
                    <a:pt x="1038590" y="4610862"/>
                  </a:lnTo>
                  <a:lnTo>
                    <a:pt x="1075180" y="4637387"/>
                  </a:lnTo>
                  <a:lnTo>
                    <a:pt x="1112254" y="4663277"/>
                  </a:lnTo>
                  <a:lnTo>
                    <a:pt x="1149803" y="4688524"/>
                  </a:lnTo>
                  <a:lnTo>
                    <a:pt x="1187819" y="4713120"/>
                  </a:lnTo>
                  <a:lnTo>
                    <a:pt x="1226295" y="4737057"/>
                  </a:lnTo>
                  <a:lnTo>
                    <a:pt x="1265222" y="4760327"/>
                  </a:lnTo>
                  <a:lnTo>
                    <a:pt x="1304593" y="4782921"/>
                  </a:lnTo>
                  <a:lnTo>
                    <a:pt x="1344399" y="4804833"/>
                  </a:lnTo>
                  <a:lnTo>
                    <a:pt x="1384632" y="4826054"/>
                  </a:lnTo>
                  <a:lnTo>
                    <a:pt x="1425285" y="4846576"/>
                  </a:lnTo>
                  <a:lnTo>
                    <a:pt x="1466349" y="4866391"/>
                  </a:lnTo>
                  <a:lnTo>
                    <a:pt x="1507817" y="4885491"/>
                  </a:lnTo>
                  <a:lnTo>
                    <a:pt x="1549680" y="4903868"/>
                  </a:lnTo>
                  <a:lnTo>
                    <a:pt x="1591930" y="4921514"/>
                  </a:lnTo>
                  <a:lnTo>
                    <a:pt x="1634560" y="4938421"/>
                  </a:lnTo>
                  <a:lnTo>
                    <a:pt x="1677562" y="4954582"/>
                  </a:lnTo>
                  <a:lnTo>
                    <a:pt x="1720927" y="4969987"/>
                  </a:lnTo>
                  <a:lnTo>
                    <a:pt x="1764647" y="4984630"/>
                  </a:lnTo>
                  <a:lnTo>
                    <a:pt x="1808715" y="4998502"/>
                  </a:lnTo>
                  <a:lnTo>
                    <a:pt x="1853123" y="5011595"/>
                  </a:lnTo>
                  <a:lnTo>
                    <a:pt x="1897862" y="5023901"/>
                  </a:lnTo>
                  <a:lnTo>
                    <a:pt x="1942924" y="5035412"/>
                  </a:lnTo>
                  <a:lnTo>
                    <a:pt x="1988303" y="5046121"/>
                  </a:lnTo>
                  <a:lnTo>
                    <a:pt x="2033988" y="5056019"/>
                  </a:lnTo>
                  <a:lnTo>
                    <a:pt x="2079974" y="5065098"/>
                  </a:lnTo>
                  <a:lnTo>
                    <a:pt x="2126251" y="5073350"/>
                  </a:lnTo>
                  <a:lnTo>
                    <a:pt x="2172811" y="5080767"/>
                  </a:lnTo>
                  <a:lnTo>
                    <a:pt x="2219648" y="5087342"/>
                  </a:lnTo>
                  <a:lnTo>
                    <a:pt x="2266752" y="5093066"/>
                  </a:lnTo>
                  <a:lnTo>
                    <a:pt x="2314115" y="5097931"/>
                  </a:lnTo>
                  <a:lnTo>
                    <a:pt x="2361731" y="5101930"/>
                  </a:lnTo>
                  <a:lnTo>
                    <a:pt x="2409590" y="5105054"/>
                  </a:lnTo>
                  <a:lnTo>
                    <a:pt x="2457684" y="5107295"/>
                  </a:lnTo>
                  <a:lnTo>
                    <a:pt x="2506007" y="5108646"/>
                  </a:lnTo>
                  <a:lnTo>
                    <a:pt x="2554549" y="5109098"/>
                  </a:lnTo>
                  <a:lnTo>
                    <a:pt x="2554549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387" y="1031074"/>
              <a:ext cx="2555240" cy="5109210"/>
            </a:xfrm>
            <a:custGeom>
              <a:avLst/>
              <a:gdLst/>
              <a:ahLst/>
              <a:cxnLst/>
              <a:rect l="l" t="t" r="r" b="b"/>
              <a:pathLst>
                <a:path w="2555240" h="5109210">
                  <a:moveTo>
                    <a:pt x="2555087" y="5108581"/>
                  </a:moveTo>
                  <a:lnTo>
                    <a:pt x="2423325" y="5105406"/>
                  </a:lnTo>
                  <a:lnTo>
                    <a:pt x="2293937" y="5095087"/>
                  </a:lnTo>
                  <a:lnTo>
                    <a:pt x="2166150" y="5079212"/>
                  </a:lnTo>
                  <a:lnTo>
                    <a:pt x="2039937" y="5056987"/>
                  </a:lnTo>
                  <a:lnTo>
                    <a:pt x="1916112" y="5028412"/>
                  </a:lnTo>
                  <a:lnTo>
                    <a:pt x="1795462" y="4993487"/>
                  </a:lnTo>
                  <a:lnTo>
                    <a:pt x="1676400" y="4953800"/>
                  </a:lnTo>
                  <a:lnTo>
                    <a:pt x="1560512" y="4907762"/>
                  </a:lnTo>
                  <a:lnTo>
                    <a:pt x="1447012" y="4856962"/>
                  </a:lnTo>
                  <a:lnTo>
                    <a:pt x="1337475" y="4800606"/>
                  </a:lnTo>
                  <a:lnTo>
                    <a:pt x="1230312" y="4738693"/>
                  </a:lnTo>
                  <a:lnTo>
                    <a:pt x="1126337" y="4672018"/>
                  </a:lnTo>
                  <a:lnTo>
                    <a:pt x="1026325" y="4601375"/>
                  </a:lnTo>
                  <a:lnTo>
                    <a:pt x="929481" y="4525175"/>
                  </a:lnTo>
                  <a:lnTo>
                    <a:pt x="748506" y="4360075"/>
                  </a:lnTo>
                  <a:lnTo>
                    <a:pt x="583406" y="4179100"/>
                  </a:lnTo>
                  <a:lnTo>
                    <a:pt x="507206" y="4082262"/>
                  </a:lnTo>
                  <a:lnTo>
                    <a:pt x="436562" y="3982250"/>
                  </a:lnTo>
                  <a:lnTo>
                    <a:pt x="369887" y="3878262"/>
                  </a:lnTo>
                  <a:lnTo>
                    <a:pt x="307975" y="3771900"/>
                  </a:lnTo>
                  <a:lnTo>
                    <a:pt x="251618" y="3661575"/>
                  </a:lnTo>
                  <a:lnTo>
                    <a:pt x="200818" y="3548062"/>
                  </a:lnTo>
                  <a:lnTo>
                    <a:pt x="154781" y="3432175"/>
                  </a:lnTo>
                  <a:lnTo>
                    <a:pt x="115093" y="3313912"/>
                  </a:lnTo>
                  <a:lnTo>
                    <a:pt x="80168" y="3192462"/>
                  </a:lnTo>
                  <a:lnTo>
                    <a:pt x="51593" y="3068637"/>
                  </a:lnTo>
                  <a:lnTo>
                    <a:pt x="29368" y="2943225"/>
                  </a:lnTo>
                  <a:lnTo>
                    <a:pt x="13493" y="2815437"/>
                  </a:lnTo>
                  <a:lnTo>
                    <a:pt x="3175" y="2685262"/>
                  </a:lnTo>
                  <a:lnTo>
                    <a:pt x="0" y="2554287"/>
                  </a:lnTo>
                  <a:lnTo>
                    <a:pt x="3175" y="2422525"/>
                  </a:lnTo>
                  <a:lnTo>
                    <a:pt x="13493" y="2293150"/>
                  </a:lnTo>
                  <a:lnTo>
                    <a:pt x="29368" y="2165350"/>
                  </a:lnTo>
                  <a:lnTo>
                    <a:pt x="51593" y="2039150"/>
                  </a:lnTo>
                  <a:lnTo>
                    <a:pt x="80168" y="1916112"/>
                  </a:lnTo>
                  <a:lnTo>
                    <a:pt x="115093" y="1794675"/>
                  </a:lnTo>
                  <a:lnTo>
                    <a:pt x="154781" y="1675612"/>
                  </a:lnTo>
                  <a:lnTo>
                    <a:pt x="200818" y="1559725"/>
                  </a:lnTo>
                  <a:lnTo>
                    <a:pt x="251618" y="1447012"/>
                  </a:lnTo>
                  <a:lnTo>
                    <a:pt x="307975" y="1336675"/>
                  </a:lnTo>
                  <a:lnTo>
                    <a:pt x="369887" y="1229525"/>
                  </a:lnTo>
                  <a:lnTo>
                    <a:pt x="436562" y="1125537"/>
                  </a:lnTo>
                  <a:lnTo>
                    <a:pt x="507206" y="1025525"/>
                  </a:lnTo>
                  <a:lnTo>
                    <a:pt x="583406" y="929487"/>
                  </a:lnTo>
                  <a:lnTo>
                    <a:pt x="748506" y="747712"/>
                  </a:lnTo>
                  <a:lnTo>
                    <a:pt x="929481" y="583412"/>
                  </a:lnTo>
                  <a:lnTo>
                    <a:pt x="1026325" y="507212"/>
                  </a:lnTo>
                  <a:lnTo>
                    <a:pt x="1126337" y="435775"/>
                  </a:lnTo>
                  <a:lnTo>
                    <a:pt x="1230312" y="369887"/>
                  </a:lnTo>
                  <a:lnTo>
                    <a:pt x="1337475" y="307975"/>
                  </a:lnTo>
                  <a:lnTo>
                    <a:pt x="1447012" y="251625"/>
                  </a:lnTo>
                  <a:lnTo>
                    <a:pt x="1560512" y="200825"/>
                  </a:lnTo>
                  <a:lnTo>
                    <a:pt x="1676400" y="154787"/>
                  </a:lnTo>
                  <a:lnTo>
                    <a:pt x="1795462" y="115100"/>
                  </a:lnTo>
                  <a:lnTo>
                    <a:pt x="1916112" y="80175"/>
                  </a:lnTo>
                  <a:lnTo>
                    <a:pt x="2039937" y="51600"/>
                  </a:lnTo>
                  <a:lnTo>
                    <a:pt x="2166150" y="29375"/>
                  </a:lnTo>
                  <a:lnTo>
                    <a:pt x="2293937" y="13500"/>
                  </a:lnTo>
                  <a:lnTo>
                    <a:pt x="2423325" y="3175"/>
                  </a:lnTo>
                  <a:lnTo>
                    <a:pt x="2555087" y="0"/>
                  </a:lnTo>
                  <a:lnTo>
                    <a:pt x="2555087" y="2554287"/>
                  </a:lnTo>
                  <a:lnTo>
                    <a:pt x="2555087" y="51085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81223" y="1148829"/>
              <a:ext cx="5960745" cy="5109210"/>
            </a:xfrm>
            <a:custGeom>
              <a:avLst/>
              <a:gdLst/>
              <a:ahLst/>
              <a:cxnLst/>
              <a:rect l="l" t="t" r="r" b="b"/>
              <a:pathLst>
                <a:path w="5960745" h="5109210">
                  <a:moveTo>
                    <a:pt x="5960618" y="0"/>
                  </a:moveTo>
                  <a:lnTo>
                    <a:pt x="0" y="0"/>
                  </a:lnTo>
                  <a:lnTo>
                    <a:pt x="0" y="5109095"/>
                  </a:lnTo>
                  <a:lnTo>
                    <a:pt x="5960618" y="5109095"/>
                  </a:lnTo>
                  <a:lnTo>
                    <a:pt x="596061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1223" y="1148829"/>
              <a:ext cx="5960745" cy="5109210"/>
            </a:xfrm>
            <a:custGeom>
              <a:avLst/>
              <a:gdLst/>
              <a:ahLst/>
              <a:cxnLst/>
              <a:rect l="l" t="t" r="r" b="b"/>
              <a:pathLst>
                <a:path w="5960745" h="5109210">
                  <a:moveTo>
                    <a:pt x="0" y="5109095"/>
                  </a:moveTo>
                  <a:lnTo>
                    <a:pt x="5960618" y="5109095"/>
                  </a:lnTo>
                  <a:lnTo>
                    <a:pt x="5960618" y="0"/>
                  </a:lnTo>
                  <a:lnTo>
                    <a:pt x="0" y="0"/>
                  </a:lnTo>
                  <a:lnTo>
                    <a:pt x="0" y="5109095"/>
                  </a:lnTo>
                  <a:close/>
                </a:path>
              </a:pathLst>
            </a:custGeom>
            <a:ln w="25400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45964" y="1321727"/>
            <a:ext cx="2031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"/>
                <a:cs typeface="Calibri"/>
              </a:rPr>
              <a:t>AGENDA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0680" y="1965260"/>
            <a:ext cx="5562600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1.1OUTLINE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 dirty="0">
              <a:latin typeface="Calibri"/>
              <a:cs typeface="Calibri"/>
            </a:endParaRPr>
          </a:p>
          <a:p>
            <a:pPr marL="12700" marR="5080" algn="ctr">
              <a:lnSpc>
                <a:spcPts val="2590"/>
              </a:lnSpc>
              <a:spcBef>
                <a:spcPts val="185"/>
              </a:spcBef>
              <a:tabLst>
                <a:tab pos="1922780" algn="l"/>
              </a:tabLst>
            </a:pPr>
            <a:r>
              <a:rPr sz="2400" spc="-10" dirty="0">
                <a:latin typeface="Calibri"/>
                <a:cs typeface="Calibri"/>
              </a:rPr>
              <a:t>loggers,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keystroke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loggers,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keys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hit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device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file,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accessed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who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deployed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malware.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key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logger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keylogger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device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keyboard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computer.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Keyloggers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keyboard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manually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approaches.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PS/2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USP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keylogger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examples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</a:t>
            </a:r>
            <a:r>
              <a:rPr sz="2400" b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78818" y="6463486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072" y="562889"/>
            <a:ext cx="56286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b="0" dirty="0">
                <a:latin typeface="Times New Roman"/>
                <a:cs typeface="Times New Roman"/>
              </a:rPr>
              <a:t>	</a:t>
            </a:r>
            <a:r>
              <a:rPr sz="4250" spc="-85" dirty="0"/>
              <a:t>STATEMENT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720" y="1600200"/>
            <a:ext cx="892683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statement</a:t>
            </a:r>
            <a:r>
              <a:rPr sz="3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detected</a:t>
            </a:r>
            <a:r>
              <a:rPr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antiviruses.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Installation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hardware</a:t>
            </a:r>
            <a:r>
              <a:rPr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difficult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without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knowledge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owner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system.</a:t>
            </a:r>
            <a:r>
              <a:rPr sz="32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solution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above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existing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3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build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software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keyloggers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instead</a:t>
            </a:r>
            <a:r>
              <a:rPr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Arial MT"/>
                <a:cs typeface="Arial MT"/>
              </a:rPr>
              <a:t>hardware</a:t>
            </a:r>
            <a:r>
              <a:rPr sz="32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Arial MT"/>
                <a:cs typeface="Arial MT"/>
              </a:rPr>
              <a:t>keyloggers.</a:t>
            </a:r>
            <a:endParaRPr sz="32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3727" y="2562225"/>
            <a:ext cx="27622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61400" y="2654300"/>
            <a:ext cx="3530600" cy="3810000"/>
            <a:chOff x="8661400" y="2654300"/>
            <a:chExt cx="3530600" cy="3810000"/>
          </a:xfrm>
        </p:grpSpPr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1400" y="2654300"/>
              <a:ext cx="3530600" cy="381000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17460"/>
            <a:ext cx="52387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b="0" dirty="0">
                <a:latin typeface="Times New Roman"/>
                <a:cs typeface="Times New Roman"/>
              </a:rPr>
              <a:t>	</a:t>
            </a:r>
            <a:r>
              <a:rPr sz="4250" spc="-35" dirty="0"/>
              <a:t>OVERVIEW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2BB071-3773-AA1E-9DF1-90BAD86DE8F8}"/>
              </a:ext>
            </a:extLst>
          </p:cNvPr>
          <p:cNvSpPr txBox="1"/>
          <p:nvPr/>
        </p:nvSpPr>
        <p:spPr>
          <a:xfrm>
            <a:off x="533400" y="2220913"/>
            <a:ext cx="7844373" cy="241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5"/>
              </a:lnSpc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keylogger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monitors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keystrokes</a:t>
            </a:r>
            <a:r>
              <a:rPr lang="en-US" sz="2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</a:p>
          <a:p>
            <a:pPr>
              <a:lnSpc>
                <a:spcPts val="3665"/>
              </a:lnSpc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Operating system you are using, checking the paths each Keystroke goes through. In this way, a software keylogger Can keep track of your keystrokes and record each one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207645"/>
          </a:xfrm>
          <a:custGeom>
            <a:avLst/>
            <a:gdLst/>
            <a:ahLst/>
            <a:cxnLst/>
            <a:rect l="l" t="t" r="r" b="b"/>
            <a:pathLst>
              <a:path w="314325" h="207644">
                <a:moveTo>
                  <a:pt x="0" y="207606"/>
                </a:moveTo>
                <a:lnTo>
                  <a:pt x="314325" y="207606"/>
                </a:lnTo>
                <a:lnTo>
                  <a:pt x="314325" y="0"/>
                </a:lnTo>
                <a:lnTo>
                  <a:pt x="0" y="0"/>
                </a:lnTo>
                <a:lnTo>
                  <a:pt x="0" y="207606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54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WHO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dirty="0"/>
              <a:t>ARE</a:t>
            </a:r>
            <a:r>
              <a:rPr sz="3600" b="0" spc="100" dirty="0">
                <a:latin typeface="Times New Roman"/>
                <a:cs typeface="Times New Roman"/>
              </a:rPr>
              <a:t> </a:t>
            </a:r>
            <a:r>
              <a:rPr sz="3600" dirty="0"/>
              <a:t>THE</a:t>
            </a:r>
            <a:r>
              <a:rPr sz="3600" b="0" spc="105" dirty="0">
                <a:latin typeface="Times New Roman"/>
                <a:cs typeface="Times New Roman"/>
              </a:rPr>
              <a:t> </a:t>
            </a:r>
            <a:r>
              <a:rPr sz="3600" dirty="0"/>
              <a:t>END</a:t>
            </a:r>
            <a:r>
              <a:rPr sz="3600" b="0" spc="80" dirty="0">
                <a:latin typeface="Times New Roman"/>
                <a:cs typeface="Times New Roman"/>
              </a:rPr>
              <a:t> </a:t>
            </a:r>
            <a:r>
              <a:rPr sz="3600" spc="-10" dirty="0"/>
              <a:t>USERS?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4840" y="3609936"/>
            <a:ext cx="8107680" cy="853440"/>
          </a:xfrm>
          <a:custGeom>
            <a:avLst/>
            <a:gdLst/>
            <a:ahLst/>
            <a:cxnLst/>
            <a:rect l="l" t="t" r="r" b="b"/>
            <a:pathLst>
              <a:path w="8107680" h="853439">
                <a:moveTo>
                  <a:pt x="7086600" y="0"/>
                </a:moveTo>
                <a:lnTo>
                  <a:pt x="0" y="0"/>
                </a:lnTo>
                <a:lnTo>
                  <a:pt x="0" y="426720"/>
                </a:lnTo>
                <a:lnTo>
                  <a:pt x="7086600" y="426720"/>
                </a:lnTo>
                <a:lnTo>
                  <a:pt x="7086600" y="0"/>
                </a:lnTo>
                <a:close/>
              </a:path>
              <a:path w="8107680" h="853439">
                <a:moveTo>
                  <a:pt x="8107286" y="426732"/>
                </a:moveTo>
                <a:lnTo>
                  <a:pt x="0" y="426732"/>
                </a:lnTo>
                <a:lnTo>
                  <a:pt x="0" y="853440"/>
                </a:lnTo>
                <a:lnTo>
                  <a:pt x="8107286" y="853440"/>
                </a:lnTo>
                <a:lnTo>
                  <a:pt x="8107286" y="426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1871052"/>
            <a:ext cx="822833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Keyloggers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keystroke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loggers,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tools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 MT"/>
                <a:cs typeface="Arial MT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record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person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types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device.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While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there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legitimate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legal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uses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keyloggers,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 MT"/>
                <a:cs typeface="Arial MT"/>
              </a:rPr>
              <a:t>many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uses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keyloggers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malicious.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keylogger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attack,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keylogger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software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records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every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keystroke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victim’s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device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sends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spc="-10" dirty="0">
                <a:latin typeface="Arial MT"/>
                <a:cs typeface="Arial MT"/>
              </a:rPr>
              <a:t>attacker.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3200"/>
            <a:ext cx="2695575" cy="5384800"/>
            <a:chOff x="0" y="1473200"/>
            <a:chExt cx="2695575" cy="5384800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3200"/>
              <a:ext cx="2695575" cy="32480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6075" y="1695450"/>
            <a:ext cx="314325" cy="43180"/>
          </a:xfrm>
          <a:custGeom>
            <a:avLst/>
            <a:gdLst/>
            <a:ahLst/>
            <a:cxnLst/>
            <a:rect l="l" t="t" r="r" b="b"/>
            <a:pathLst>
              <a:path w="314325" h="43180">
                <a:moveTo>
                  <a:pt x="0" y="42760"/>
                </a:moveTo>
                <a:lnTo>
                  <a:pt x="314325" y="42760"/>
                </a:lnTo>
                <a:lnTo>
                  <a:pt x="314325" y="0"/>
                </a:lnTo>
                <a:lnTo>
                  <a:pt x="0" y="0"/>
                </a:lnTo>
                <a:lnTo>
                  <a:pt x="0" y="42760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9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b="0" spc="50" dirty="0">
                <a:latin typeface="Times New Roman"/>
                <a:cs typeface="Times New Roman"/>
              </a:rPr>
              <a:t> </a:t>
            </a:r>
            <a:r>
              <a:rPr sz="3600" spc="-10" dirty="0"/>
              <a:t>SOLUTION</a:t>
            </a:r>
            <a:r>
              <a:rPr sz="3600" b="0" spc="-215" dirty="0">
                <a:latin typeface="Times New Roman"/>
                <a:cs typeface="Times New Roman"/>
              </a:rPr>
              <a:t> </a:t>
            </a:r>
            <a:r>
              <a:rPr sz="3600" dirty="0"/>
              <a:t>AND</a:t>
            </a:r>
            <a:r>
              <a:rPr sz="3600" b="0" spc="105" dirty="0">
                <a:latin typeface="Times New Roman"/>
                <a:cs typeface="Times New Roman"/>
              </a:rPr>
              <a:t> </a:t>
            </a:r>
            <a:r>
              <a:rPr sz="3600" dirty="0"/>
              <a:t>ITS</a:t>
            </a:r>
            <a:r>
              <a:rPr sz="3600" b="0" spc="125" dirty="0">
                <a:latin typeface="Times New Roman"/>
                <a:cs typeface="Times New Roman"/>
              </a:rPr>
              <a:t> </a:t>
            </a:r>
            <a:r>
              <a:rPr sz="3600" dirty="0"/>
              <a:t>VALUE</a:t>
            </a:r>
            <a:r>
              <a:rPr sz="3600" b="0" spc="15" dirty="0">
                <a:latin typeface="Times New Roman"/>
                <a:cs typeface="Times New Roman"/>
              </a:rPr>
              <a:t> </a:t>
            </a:r>
            <a:r>
              <a:rPr sz="3600" spc="-10" dirty="0"/>
              <a:t>PROPOSITION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700" y="6464300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971800" y="1828800"/>
            <a:ext cx="52705" cy="274320"/>
          </a:xfrm>
          <a:custGeom>
            <a:avLst/>
            <a:gdLst/>
            <a:ahLst/>
            <a:cxnLst/>
            <a:rect l="l" t="t" r="r" b="b"/>
            <a:pathLst>
              <a:path w="52705" h="274319">
                <a:moveTo>
                  <a:pt x="52387" y="0"/>
                </a:moveTo>
                <a:lnTo>
                  <a:pt x="0" y="0"/>
                </a:lnTo>
                <a:lnTo>
                  <a:pt x="0" y="274320"/>
                </a:lnTo>
                <a:lnTo>
                  <a:pt x="52387" y="274320"/>
                </a:lnTo>
                <a:lnTo>
                  <a:pt x="52387" y="0"/>
                </a:lnTo>
                <a:close/>
              </a:path>
            </a:pathLst>
          </a:custGeom>
          <a:solidFill>
            <a:srgbClr val="121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3B897-229B-F76E-271E-43AA4011C0CC}"/>
              </a:ext>
            </a:extLst>
          </p:cNvPr>
          <p:cNvSpPr txBox="1"/>
          <p:nvPr/>
        </p:nvSpPr>
        <p:spPr>
          <a:xfrm>
            <a:off x="3962400" y="1788506"/>
            <a:ext cx="605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2400" spc="-10" dirty="0">
                <a:latin typeface="Calibri"/>
                <a:cs typeface="Calibri"/>
              </a:rPr>
              <a:t>Keyloggers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are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many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hackers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script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kiddie’s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0C319-0F71-6415-00E2-4E40B32D114C}"/>
              </a:ext>
            </a:extLst>
          </p:cNvPr>
          <p:cNvSpPr txBox="1"/>
          <p:nvPr/>
        </p:nvSpPr>
        <p:spPr>
          <a:xfrm>
            <a:off x="3962400" y="2151965"/>
            <a:ext cx="59299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favourite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tools.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Keylogging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IN" sz="24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IN" sz="24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imagined</a:t>
            </a:r>
            <a:r>
              <a:rPr lang="en-IN" sz="24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en-IN" sz="24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sz="2400" spc="-4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400" spc="-4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en-IN" sz="2400" spc="-4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1983.Around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then,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utilization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IN" sz="24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uncommon</a:t>
            </a:r>
            <a:r>
              <a:rPr lang="en-IN" sz="24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examination</a:t>
            </a:r>
            <a:r>
              <a:rPr lang="en-IN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organizations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spies</a:t>
            </a:r>
            <a:r>
              <a:rPr lang="en-IN" sz="24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IN" sz="24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hands</a:t>
            </a:r>
            <a:r>
              <a:rPr lang="en-IN" sz="2400" spc="-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IN" sz="24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it,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today,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offered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400" spc="-2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IN" sz="24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government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operative</a:t>
            </a:r>
            <a:r>
              <a:rPr lang="en-IN" sz="2400" spc="-1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IN" sz="2400" spc="-10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IN" sz="2400" spc="-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One Spy.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en-IN" sz="24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4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IN" sz="2400" spc="-8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IN" sz="2400" spc="-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  <a:r>
              <a:rPr lang="en-IN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assurance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400" spc="-9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IN" sz="2400" spc="-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families,</a:t>
            </a:r>
            <a:r>
              <a:rPr lang="en-IN" sz="24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organizations,</a:t>
            </a:r>
            <a:r>
              <a:rPr lang="en-IN" sz="24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4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n-IN" sz="24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IN" sz="2400" spc="-114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en-IN" sz="2400" spc="-1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about.</a:t>
            </a:r>
            <a:endParaRPr lang="en-IN" sz="2400" dirty="0">
              <a:effectLst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475" y="6485804"/>
            <a:ext cx="176085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2C3"/>
                </a:solidFill>
                <a:latin typeface="Trebuchet MS"/>
                <a:cs typeface="Trebuchet MS"/>
              </a:rPr>
              <a:t>3/21/2024</a:t>
            </a:r>
            <a:r>
              <a:rPr sz="1100" spc="200" dirty="0">
                <a:solidFill>
                  <a:srgbClr val="2D82C3"/>
                </a:solidFill>
                <a:latin typeface="Times New Roman"/>
                <a:cs typeface="Times New Roman"/>
              </a:rPr>
              <a:t>  </a:t>
            </a:r>
            <a:r>
              <a:rPr sz="1100" b="1" dirty="0">
                <a:solidFill>
                  <a:srgbClr val="2D82C3"/>
                </a:solidFill>
                <a:latin typeface="Trebuchet MS"/>
                <a:cs typeface="Trebuchet MS"/>
              </a:rPr>
              <a:t>Annual</a:t>
            </a:r>
            <a:r>
              <a:rPr sz="1100" spc="-35" dirty="0">
                <a:solidFill>
                  <a:srgbClr val="2D82C3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2D82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177165"/>
          </a:xfrm>
          <a:custGeom>
            <a:avLst/>
            <a:gdLst/>
            <a:ahLst/>
            <a:cxnLst/>
            <a:rect l="l" t="t" r="r" b="b"/>
            <a:pathLst>
              <a:path w="314325" h="177164">
                <a:moveTo>
                  <a:pt x="0" y="176606"/>
                </a:moveTo>
                <a:lnTo>
                  <a:pt x="314325" y="176606"/>
                </a:lnTo>
                <a:lnTo>
                  <a:pt x="314325" y="0"/>
                </a:lnTo>
                <a:lnTo>
                  <a:pt x="0" y="0"/>
                </a:lnTo>
                <a:lnTo>
                  <a:pt x="0" y="176606"/>
                </a:lnTo>
                <a:close/>
              </a:path>
            </a:pathLst>
          </a:custGeom>
          <a:solidFill>
            <a:srgbClr val="2D8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3500" y="3378200"/>
            <a:ext cx="8457565" cy="3419475"/>
            <a:chOff x="63500" y="3378200"/>
            <a:chExt cx="8457565" cy="3419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0" y="3378200"/>
              <a:ext cx="2466975" cy="34194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53640" y="3405301"/>
              <a:ext cx="6067425" cy="1524000"/>
            </a:xfrm>
            <a:custGeom>
              <a:avLst/>
              <a:gdLst/>
              <a:ahLst/>
              <a:cxnLst/>
              <a:rect l="l" t="t" r="r" b="b"/>
              <a:pathLst>
                <a:path w="6067425" h="1524000">
                  <a:moveTo>
                    <a:pt x="6067425" y="1219200"/>
                  </a:moveTo>
                  <a:lnTo>
                    <a:pt x="5640387" y="1219200"/>
                  </a:lnTo>
                  <a:lnTo>
                    <a:pt x="5640387" y="914400"/>
                  </a:lnTo>
                  <a:lnTo>
                    <a:pt x="6024829" y="914400"/>
                  </a:lnTo>
                  <a:lnTo>
                    <a:pt x="6024829" y="609600"/>
                  </a:lnTo>
                  <a:lnTo>
                    <a:pt x="5594553" y="609600"/>
                  </a:lnTo>
                  <a:lnTo>
                    <a:pt x="5594553" y="304800"/>
                  </a:lnTo>
                  <a:lnTo>
                    <a:pt x="5630862" y="304800"/>
                  </a:lnTo>
                  <a:lnTo>
                    <a:pt x="5630862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0" y="609600"/>
                  </a:lnTo>
                  <a:lnTo>
                    <a:pt x="0" y="914400"/>
                  </a:lnTo>
                  <a:lnTo>
                    <a:pt x="0" y="1219200"/>
                  </a:lnTo>
                  <a:lnTo>
                    <a:pt x="0" y="1524000"/>
                  </a:lnTo>
                  <a:lnTo>
                    <a:pt x="6067425" y="1524000"/>
                  </a:lnTo>
                  <a:lnTo>
                    <a:pt x="6067425" y="1219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736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b="0" spc="210" dirty="0">
                <a:latin typeface="Times New Roman"/>
                <a:cs typeface="Times New Roman"/>
              </a:rPr>
              <a:t> </a:t>
            </a:r>
            <a:r>
              <a:rPr sz="4250" dirty="0"/>
              <a:t>WOW</a:t>
            </a:r>
            <a:r>
              <a:rPr sz="4250" b="0" spc="280" dirty="0">
                <a:latin typeface="Times New Roman"/>
                <a:cs typeface="Times New Roman"/>
              </a:rPr>
              <a:t> </a:t>
            </a:r>
            <a:r>
              <a:rPr sz="4250" dirty="0"/>
              <a:t>IN</a:t>
            </a:r>
            <a:r>
              <a:rPr sz="4250" b="0" spc="204" dirty="0">
                <a:latin typeface="Times New Roman"/>
                <a:cs typeface="Times New Roman"/>
              </a:rPr>
              <a:t> </a:t>
            </a:r>
            <a:r>
              <a:rPr sz="4250" dirty="0"/>
              <a:t>YOUR</a:t>
            </a:r>
            <a:r>
              <a:rPr sz="4250" b="0" spc="204" dirty="0">
                <a:latin typeface="Times New Roman"/>
                <a:cs typeface="Times New Roman"/>
              </a:rPr>
              <a:t> </a:t>
            </a:r>
            <a:r>
              <a:rPr sz="4250" spc="-10" dirty="0"/>
              <a:t>SOLUTION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618" y="6463486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0939" y="1845564"/>
            <a:ext cx="6607175" cy="33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keylogger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type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surveillance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technology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monitor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-9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record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each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keystroke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typed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on</a:t>
            </a:r>
            <a:r>
              <a:rPr sz="2000" spc="-9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specific</a:t>
            </a:r>
            <a:r>
              <a:rPr sz="2000" spc="-8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computer's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keyboard.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tutorial,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will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learn</a:t>
            </a:r>
            <a:r>
              <a:rPr sz="20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how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write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5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keylogger</a:t>
            </a:r>
            <a:r>
              <a:rPr sz="2000" spc="-8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-7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Python.</a:t>
            </a:r>
            <a:endParaRPr sz="2000">
              <a:latin typeface="Calibri"/>
              <a:cs typeface="Calibri"/>
            </a:endParaRPr>
          </a:p>
          <a:p>
            <a:pPr marL="12700" marR="58610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tool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has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both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legitimate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illegitimate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uses.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Legitimate</a:t>
            </a:r>
            <a:r>
              <a:rPr sz="20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uses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can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include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monitoring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employee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productivity,</a:t>
            </a:r>
            <a:r>
              <a:rPr sz="2000" spc="-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parental</a:t>
            </a:r>
            <a:r>
              <a:rPr sz="20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control,</a:t>
            </a:r>
            <a:r>
              <a:rPr sz="20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troubleshooting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computer</a:t>
            </a:r>
            <a:r>
              <a:rPr sz="2000" spc="-1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issues.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However,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when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used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unethically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hackers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or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script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kiddies,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keylogger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can</a:t>
            </a:r>
            <a:r>
              <a:rPr sz="2000" spc="2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capture</a:t>
            </a:r>
            <a:r>
              <a:rPr sz="2000" spc="-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sensitive</a:t>
            </a:r>
            <a:r>
              <a:rPr sz="20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information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like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login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credentials,</a:t>
            </a:r>
            <a:r>
              <a:rPr sz="2000" spc="1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credit</a:t>
            </a:r>
            <a:r>
              <a:rPr sz="20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card</a:t>
            </a:r>
            <a:r>
              <a:rPr sz="2000" spc="-2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numbers,</a:t>
            </a:r>
            <a:r>
              <a:rPr sz="20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personal</a:t>
            </a:r>
            <a:r>
              <a:rPr sz="2000" dirty="0">
                <a:solidFill>
                  <a:srgbClr val="2024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messages.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0" y="6464300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2475" y="1387736"/>
            <a:ext cx="274002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80" dirty="0">
                <a:latin typeface="Trebuchet MS"/>
                <a:cs typeface="Trebuchet MS"/>
              </a:rPr>
              <a:t>Teams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250" y="265996"/>
            <a:ext cx="329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object 7"/>
          <p:cNvSpPr/>
          <p:nvPr/>
        </p:nvSpPr>
        <p:spPr>
          <a:xfrm>
            <a:off x="481965" y="1402524"/>
            <a:ext cx="8925560" cy="304800"/>
          </a:xfrm>
          <a:custGeom>
            <a:avLst/>
            <a:gdLst/>
            <a:ahLst/>
            <a:cxnLst/>
            <a:rect l="l" t="t" r="r" b="b"/>
            <a:pathLst>
              <a:path w="8925560" h="304800">
                <a:moveTo>
                  <a:pt x="8925191" y="0"/>
                </a:moveTo>
                <a:lnTo>
                  <a:pt x="0" y="0"/>
                </a:lnTo>
                <a:lnTo>
                  <a:pt x="0" y="304800"/>
                </a:lnTo>
                <a:lnTo>
                  <a:pt x="8925191" y="304800"/>
                </a:lnTo>
                <a:lnTo>
                  <a:pt x="8925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2926524"/>
            <a:ext cx="9304655" cy="3931920"/>
            <a:chOff x="0" y="2926524"/>
            <a:chExt cx="9304655" cy="3931920"/>
          </a:xfrm>
        </p:grpSpPr>
        <p:sp>
          <p:nvSpPr>
            <p:cNvPr id="9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965" y="2926524"/>
              <a:ext cx="8822690" cy="2133600"/>
            </a:xfrm>
            <a:custGeom>
              <a:avLst/>
              <a:gdLst/>
              <a:ahLst/>
              <a:cxnLst/>
              <a:rect l="l" t="t" r="r" b="b"/>
              <a:pathLst>
                <a:path w="8822690" h="2133600">
                  <a:moveTo>
                    <a:pt x="8822182" y="1524000"/>
                  </a:moveTo>
                  <a:lnTo>
                    <a:pt x="7727950" y="1524000"/>
                  </a:lnTo>
                  <a:lnTo>
                    <a:pt x="7727950" y="1219200"/>
                  </a:lnTo>
                  <a:lnTo>
                    <a:pt x="8580437" y="1219200"/>
                  </a:lnTo>
                  <a:lnTo>
                    <a:pt x="8580437" y="914400"/>
                  </a:lnTo>
                  <a:lnTo>
                    <a:pt x="8374240" y="914400"/>
                  </a:lnTo>
                  <a:lnTo>
                    <a:pt x="8374240" y="609600"/>
                  </a:lnTo>
                  <a:lnTo>
                    <a:pt x="8633003" y="609600"/>
                  </a:lnTo>
                  <a:lnTo>
                    <a:pt x="8633003" y="304800"/>
                  </a:lnTo>
                  <a:lnTo>
                    <a:pt x="8705850" y="304800"/>
                  </a:lnTo>
                  <a:lnTo>
                    <a:pt x="870585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0" y="609600"/>
                  </a:lnTo>
                  <a:lnTo>
                    <a:pt x="0" y="2133600"/>
                  </a:lnTo>
                  <a:lnTo>
                    <a:pt x="8521700" y="2133600"/>
                  </a:lnTo>
                  <a:lnTo>
                    <a:pt x="8521700" y="1828800"/>
                  </a:lnTo>
                  <a:lnTo>
                    <a:pt x="8822182" y="1828800"/>
                  </a:lnTo>
                  <a:lnTo>
                    <a:pt x="8822182" y="1524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3255" y="1049800"/>
            <a:ext cx="889127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Keylogger,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tool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intended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record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every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keystroke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made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offers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attacker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ability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steal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large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amounts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</a:t>
            </a:r>
            <a:r>
              <a:rPr sz="2400" u="sng" dirty="0">
                <a:solidFill>
                  <a:srgbClr val="323232"/>
                </a:solidFill>
                <a:uFill>
                  <a:solidFill>
                    <a:srgbClr val="2D82C3"/>
                  </a:solidFill>
                </a:uFill>
                <a:latin typeface="Arial MT"/>
                <a:cs typeface="Arial MT"/>
              </a:rPr>
              <a:t>en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sitive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information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without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permission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owner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message.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primary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objective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detect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prevent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data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loss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sensitive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information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leakage.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aims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identify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set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permissions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storage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levels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owned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by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each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hence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differentiate</a:t>
            </a:r>
            <a:r>
              <a:rPr sz="2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with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proper</a:t>
            </a:r>
            <a:r>
              <a:rPr sz="2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permissions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applications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can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abuse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permissions.</a:t>
            </a:r>
            <a:r>
              <a:rPr sz="2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keyloggers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are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detected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using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Black-</a:t>
            </a:r>
            <a:r>
              <a:rPr sz="2400" spc="-25" dirty="0">
                <a:solidFill>
                  <a:srgbClr val="323232"/>
                </a:solidFill>
                <a:latin typeface="Arial MT"/>
                <a:cs typeface="Arial MT"/>
              </a:rPr>
              <a:t>box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technique.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Black-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box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approach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is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based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behavioral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characteristics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which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can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applied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all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keyloggers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it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does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not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rely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structural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characteristics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of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keylogger.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This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project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aims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develop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detection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mobile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phones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based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machine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learning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algorithm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Arial MT"/>
                <a:cs typeface="Arial MT"/>
              </a:rPr>
              <a:t>detect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keylogger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Arial MT"/>
                <a:cs typeface="Arial MT"/>
              </a:rPr>
              <a:t>applications.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PROJECT TITLE :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 Narayana Garikipati</dc:creator>
  <cp:lastModifiedBy>Hari Narayana Garikipati</cp:lastModifiedBy>
  <cp:revision>2</cp:revision>
  <dcterms:created xsi:type="dcterms:W3CDTF">2024-06-16T09:20:48Z</dcterms:created>
  <dcterms:modified xsi:type="dcterms:W3CDTF">2024-06-16T09:51:03Z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airSlate inc.</vt:lpwstr>
  </property>
  <property fmtid="{D5CDD505-2E9C-101B-9397-08002B2CF9AE}" pid="3" name="Producer">
    <vt:lpwstr>SignNow</vt:lpwstr>
  </property>
</Properties>
</file>