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316" r:id="rId6"/>
    <p:sldId id="317" r:id="rId7"/>
    <p:sldId id="324" r:id="rId8"/>
    <p:sldId id="280" r:id="rId9"/>
    <p:sldId id="326" r:id="rId10"/>
    <p:sldId id="308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09/28/2023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09/28/2023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5A15A0-6FB4-47EB-955C-DD1267390A63}" type="datetimeFigureOut">
              <a:rPr lang="en-US" smtClean="0"/>
              <a:t>09/28/2023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01A606-0B59-425A-92FC-D672F713A2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  <p:sldLayoutId id="2147484013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215371" y="2974691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48" y="424921"/>
            <a:ext cx="9190665" cy="57852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1" y="1905000"/>
            <a:ext cx="8382000" cy="2008036"/>
          </a:xfrm>
        </p:spPr>
        <p:txBody>
          <a:bodyPr>
            <a:normAutofit/>
          </a:bodyPr>
          <a:lstStyle/>
          <a:p>
            <a:r>
              <a:rPr lang="en-US" sz="8000" b="1" dirty="0"/>
              <a:t>Gaming inspiratio</a:t>
            </a:r>
            <a:endParaRPr lang="en-US" sz="96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927" y="4114800"/>
            <a:ext cx="4779493" cy="146304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/>
              <a:t>Name: Harindi Amunugama</a:t>
            </a:r>
          </a:p>
          <a:p>
            <a:pPr algn="l"/>
            <a:r>
              <a:rPr lang="en-US" sz="2800" dirty="0"/>
              <a:t>School – Kandy Girls’ High School</a:t>
            </a:r>
          </a:p>
          <a:p>
            <a:pPr algn="l"/>
            <a:r>
              <a:rPr lang="en-US" sz="2800" dirty="0" smtClean="0"/>
              <a:t>GitHub </a:t>
            </a:r>
            <a:r>
              <a:rPr lang="en-US" sz="2800" dirty="0"/>
              <a:t>username - Harindii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8640"/>
            <a:ext cx="9220200" cy="7467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" y="1600200"/>
            <a:ext cx="48768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9200" y="1609835"/>
            <a:ext cx="4978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Wingdings" pitchFamily="2" charset="2"/>
              </a:rPr>
              <a:t>Present</a:t>
            </a:r>
            <a:endParaRPr lang="en-US" sz="2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DD03E5-27CD-4854-BDDC-CF860B475A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2743200"/>
            <a:ext cx="4114800" cy="3429000"/>
          </a:xfrm>
        </p:spPr>
        <p:txBody>
          <a:bodyPr>
            <a:normAutofit/>
          </a:bodyPr>
          <a:lstStyle/>
          <a:p>
            <a:r>
              <a:rPr lang="en-US" dirty="0"/>
              <a:t>Without using a website customers have to go to the shop , spend their valuable time in there.</a:t>
            </a:r>
          </a:p>
          <a:p>
            <a:pPr lvl="1"/>
            <a:r>
              <a:rPr lang="en-US" sz="1800" dirty="0"/>
              <a:t>Time consuming  </a:t>
            </a:r>
          </a:p>
          <a:p>
            <a:pPr lvl="1"/>
            <a:r>
              <a:rPr lang="en-US" sz="1800" dirty="0"/>
              <a:t>A spendthrift method</a:t>
            </a:r>
          </a:p>
          <a:p>
            <a:r>
              <a:rPr lang="en-US" sz="2000" dirty="0"/>
              <a:t>Financial management was difficult</a:t>
            </a:r>
          </a:p>
          <a:p>
            <a:r>
              <a:rPr lang="en-US" sz="2000" dirty="0"/>
              <a:t>Handling orders were difficult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CABFA41-B2C7-45C4-9C8A-06A7872D3C5B}"/>
              </a:ext>
            </a:extLst>
          </p:cNvPr>
          <p:cNvSpPr txBox="1">
            <a:spLocks/>
          </p:cNvSpPr>
          <p:nvPr/>
        </p:nvSpPr>
        <p:spPr>
          <a:xfrm>
            <a:off x="6299200" y="2728546"/>
            <a:ext cx="5334000" cy="3086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User-friendly interface that give an overview.</a:t>
            </a:r>
          </a:p>
          <a:p>
            <a:r>
              <a:rPr lang="en-US" smtClean="0"/>
              <a:t>Customers can order the products online and the company will dilliver their products to the customers doorstep.</a:t>
            </a:r>
          </a:p>
          <a:p>
            <a:r>
              <a:rPr lang="en-US" smtClean="0"/>
              <a:t>Can make online payments ,so the transparency and the accuracy about the payment is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640"/>
            <a:ext cx="7315200" cy="82085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Motivation…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1613864"/>
            <a:ext cx="4978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9200" y="1609835"/>
            <a:ext cx="5080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Wingdings" pitchFamily="2" charset="2"/>
              </a:rPr>
              <a:t>Present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13D261-EB01-4A8B-8894-F211C608474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Couldn’t buy the best high quality products at competitive price level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5987157-2CF7-4265-AEE3-0950C565829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72200" y="2895600"/>
            <a:ext cx="5334000" cy="30860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Customers across the island can access to the website and place their orders ,from where they can get the products with the highest quality at the lowest price.</a:t>
            </a:r>
          </a:p>
          <a:p>
            <a:r>
              <a:rPr lang="en-US" dirty="0"/>
              <a:t>Also through this method company can expand their business and increase their customer base across the island without being stick to their regional area.</a:t>
            </a:r>
          </a:p>
        </p:txBody>
      </p:sp>
    </p:spTree>
    <p:extLst>
      <p:ext uri="{BB962C8B-B14F-4D97-AF65-F5344CB8AC3E}">
        <p14:creationId xmlns:p14="http://schemas.microsoft.com/office/powerpoint/2010/main" val="1490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9585960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Future </a:t>
            </a:r>
            <a:r>
              <a:rPr lang="en-US" sz="6600" b="1" dirty="0" smtClean="0">
                <a:solidFill>
                  <a:schemeClr val="tx1"/>
                </a:solidFill>
              </a:rPr>
              <a:t>Improvements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3D651-C74C-4539-B84B-AB7FC9656A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3505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 hope to develop a back end for the website , where customers can get more details about the products and get a proper idea about the products that they should choose , by comparing the features of the products and customers purposes.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572000"/>
            <a:ext cx="3743325" cy="20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599"/>
            <a:ext cx="12192000" cy="2438401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43" y="838200"/>
            <a:ext cx="4445957" cy="9887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>
          <a:xfrm>
            <a:off x="211910" y="685799"/>
            <a:ext cx="914400" cy="9302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788" y="3385897"/>
            <a:ext cx="11171645" cy="224676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create </a:t>
            </a:r>
            <a:r>
              <a:rPr lang="en-US" sz="2800" dirty="0"/>
              <a:t>an user-friendly and secure platform to buy and sell products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improve </a:t>
            </a:r>
            <a:r>
              <a:rPr lang="en-US" sz="2800" dirty="0"/>
              <a:t>retention among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provide </a:t>
            </a:r>
            <a:r>
              <a:rPr lang="en-US" sz="2800" dirty="0"/>
              <a:t>maximum satisfaction to the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conduct all the operations and the transactions smoothly and efficiently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48640"/>
            <a:ext cx="7315200" cy="82085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Main functions…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1613864"/>
            <a:ext cx="4978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Owner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200" y="1609835"/>
            <a:ext cx="5080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ym typeface="Wingdings" pitchFamily="2" charset="2"/>
              </a:rPr>
              <a:t>Manager</a:t>
            </a:r>
            <a:endParaRPr lang="en-US" sz="2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9116B41-95BF-4074-80B3-730C89B38E5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9723" y="2819400"/>
            <a:ext cx="5311775" cy="30860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View all the functions of the system.</a:t>
            </a:r>
          </a:p>
          <a:p>
            <a:r>
              <a:rPr lang="en-US" dirty="0"/>
              <a:t>Handling the financial part of the business efficiently.</a:t>
            </a:r>
          </a:p>
          <a:p>
            <a:r>
              <a:rPr lang="en-US" dirty="0"/>
              <a:t>Can take decisions about the growth of the business by online transactions and records.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B890F40-64BD-415F-860A-87346BCB523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77000" y="2819399"/>
            <a:ext cx="5334000" cy="30860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Stock management.</a:t>
            </a:r>
          </a:p>
          <a:p>
            <a:r>
              <a:rPr lang="en-US" dirty="0"/>
              <a:t>Sales management.</a:t>
            </a:r>
          </a:p>
          <a:p>
            <a:r>
              <a:rPr lang="en-US" dirty="0"/>
              <a:t>Order management.</a:t>
            </a:r>
          </a:p>
          <a:p>
            <a:r>
              <a:rPr lang="en-US" dirty="0"/>
              <a:t>Supplier Payment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4599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476333"/>
              </p:ext>
            </p:extLst>
          </p:nvPr>
        </p:nvGraphicFramePr>
        <p:xfrm>
          <a:off x="1450973" y="2016123"/>
          <a:ext cx="9902826" cy="4320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1413">
                  <a:extLst>
                    <a:ext uri="{9D8B030D-6E8A-4147-A177-3AD203B41FA5}">
                      <a16:colId xmlns:a16="http://schemas.microsoft.com/office/drawing/2014/main" val="1230321372"/>
                    </a:ext>
                  </a:extLst>
                </a:gridCol>
                <a:gridCol w="4951413">
                  <a:extLst>
                    <a:ext uri="{9D8B030D-6E8A-4147-A177-3AD203B41FA5}">
                      <a16:colId xmlns:a16="http://schemas.microsoft.com/office/drawing/2014/main" val="304168611"/>
                    </a:ext>
                  </a:extLst>
                </a:gridCol>
              </a:tblGrid>
              <a:tr h="5258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US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US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84233"/>
                  </a:ext>
                </a:extLst>
              </a:tr>
              <a:tr h="3706404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Microsoft Windows 11 Operating System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Software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bundle – XAMP Server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Office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Google Chrome or Mozilla Firefox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Ryzen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 5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8.00GB RAM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256GB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 SSD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Suitable VGA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LCD Monitor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Key Board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Optical Mouse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Times New Roman" panose="02020603050405020304" pitchFamily="18" charset="0"/>
                        </a:rPr>
                        <a:t>Network Connection with internet facilities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requirements</a:t>
                      </a:r>
                      <a:endParaRPr lang="en-US" dirty="0"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7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openxmlformats.org/package/2006/metadata/core-properties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351</Words>
  <Application>Microsoft Office PowerPoint</Application>
  <PresentationFormat>Widescreen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Times New Roman</vt:lpstr>
      <vt:lpstr>Tw Cen MT</vt:lpstr>
      <vt:lpstr>Tw Cen MT Condensed</vt:lpstr>
      <vt:lpstr>Wingdings</vt:lpstr>
      <vt:lpstr>Wingdings 3</vt:lpstr>
      <vt:lpstr>ModernClassicBlock-3</vt:lpstr>
      <vt:lpstr>Gaming inspiratio</vt:lpstr>
      <vt:lpstr>Motivation</vt:lpstr>
      <vt:lpstr>Motivation…</vt:lpstr>
      <vt:lpstr>Future Improvements</vt:lpstr>
      <vt:lpstr>Objectives</vt:lpstr>
      <vt:lpstr>Main functions…</vt:lpstr>
      <vt:lpstr>Technical Details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2021-09-30T03:47:25Z</dcterms:created>
  <dcterms:modified xsi:type="dcterms:W3CDTF">2023-09-28T15:44:44Z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