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092839-801E-41F8-81D2-83B5379CD8F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624324A-6073-4F85-857F-32BF97436E3D}">
      <dgm:prSet/>
      <dgm:spPr/>
      <dgm:t>
        <a:bodyPr/>
        <a:lstStyle/>
        <a:p>
          <a:r>
            <a:rPr lang="en-US" b="1" i="0"/>
            <a:t>Real-time Monitoring:</a:t>
          </a:r>
          <a:r>
            <a:rPr lang="en-US" b="0" i="0"/>
            <a:t> Continuous monitoring of gas levels using the MQ5 sensor.</a:t>
          </a:r>
          <a:endParaRPr lang="en-US"/>
        </a:p>
      </dgm:t>
    </dgm:pt>
    <dgm:pt modelId="{0F66EA72-BF67-4925-AF52-56D894E61035}" type="parTrans" cxnId="{7B30737E-2D3D-4456-97A5-F481B28B1721}">
      <dgm:prSet/>
      <dgm:spPr/>
      <dgm:t>
        <a:bodyPr/>
        <a:lstStyle/>
        <a:p>
          <a:endParaRPr lang="en-US"/>
        </a:p>
      </dgm:t>
    </dgm:pt>
    <dgm:pt modelId="{4B33A966-CD0B-4854-B692-718D25F4E1B7}" type="sibTrans" cxnId="{7B30737E-2D3D-4456-97A5-F481B28B1721}">
      <dgm:prSet/>
      <dgm:spPr/>
      <dgm:t>
        <a:bodyPr/>
        <a:lstStyle/>
        <a:p>
          <a:endParaRPr lang="en-US"/>
        </a:p>
      </dgm:t>
    </dgm:pt>
    <dgm:pt modelId="{7107A0AC-D733-4135-9596-6DD34B79730F}">
      <dgm:prSet/>
      <dgm:spPr/>
      <dgm:t>
        <a:bodyPr/>
        <a:lstStyle/>
        <a:p>
          <a:r>
            <a:rPr lang="en-US" b="1" i="0"/>
            <a:t>Automatic Shutoff:</a:t>
          </a:r>
          <a:r>
            <a:rPr lang="en-US" b="0" i="0"/>
            <a:t> Servo motor shuts off the gas supply upon detecting a leak.</a:t>
          </a:r>
          <a:endParaRPr lang="en-US"/>
        </a:p>
      </dgm:t>
    </dgm:pt>
    <dgm:pt modelId="{B400C9C0-3FB2-4328-93FD-753DE9A4C5A9}" type="parTrans" cxnId="{0CC7F3F8-98B6-4519-AC12-9F2DD964E8F3}">
      <dgm:prSet/>
      <dgm:spPr/>
      <dgm:t>
        <a:bodyPr/>
        <a:lstStyle/>
        <a:p>
          <a:endParaRPr lang="en-US"/>
        </a:p>
      </dgm:t>
    </dgm:pt>
    <dgm:pt modelId="{B8F02040-DE4A-4A89-9484-EB69F93D9E0B}" type="sibTrans" cxnId="{0CC7F3F8-98B6-4519-AC12-9F2DD964E8F3}">
      <dgm:prSet/>
      <dgm:spPr/>
      <dgm:t>
        <a:bodyPr/>
        <a:lstStyle/>
        <a:p>
          <a:endParaRPr lang="en-US"/>
        </a:p>
      </dgm:t>
    </dgm:pt>
    <dgm:pt modelId="{DA21BE44-2D77-4640-827F-5B7052512198}">
      <dgm:prSet/>
      <dgm:spPr/>
      <dgm:t>
        <a:bodyPr/>
        <a:lstStyle/>
        <a:p>
          <a:r>
            <a:rPr lang="en-US" b="1" i="0"/>
            <a:t>Instant Alerts:</a:t>
          </a:r>
          <a:r>
            <a:rPr lang="en-US" b="0" i="0"/>
            <a:t> Buzzer and LED provide audible and visual alerts in case of a gas leak.</a:t>
          </a:r>
          <a:endParaRPr lang="en-US"/>
        </a:p>
      </dgm:t>
    </dgm:pt>
    <dgm:pt modelId="{8D5A38EC-F096-4A7A-ADF9-3D06CAF3CFDE}" type="parTrans" cxnId="{D29FA243-5CB6-41D2-8309-A00AB336E13D}">
      <dgm:prSet/>
      <dgm:spPr/>
      <dgm:t>
        <a:bodyPr/>
        <a:lstStyle/>
        <a:p>
          <a:endParaRPr lang="en-US"/>
        </a:p>
      </dgm:t>
    </dgm:pt>
    <dgm:pt modelId="{EFA45D10-C94E-4AF2-8E0E-19DC2E6810B5}" type="sibTrans" cxnId="{D29FA243-5CB6-41D2-8309-A00AB336E13D}">
      <dgm:prSet/>
      <dgm:spPr/>
      <dgm:t>
        <a:bodyPr/>
        <a:lstStyle/>
        <a:p>
          <a:endParaRPr lang="en-US"/>
        </a:p>
      </dgm:t>
    </dgm:pt>
    <dgm:pt modelId="{3906BF1A-D614-43F0-993E-478BC073BE12}">
      <dgm:prSet/>
      <dgm:spPr/>
      <dgm:t>
        <a:bodyPr/>
        <a:lstStyle/>
        <a:p>
          <a:r>
            <a:rPr lang="en-US" b="1" i="0"/>
            <a:t>Affordability:</a:t>
          </a:r>
          <a:r>
            <a:rPr lang="en-US" b="0" i="0"/>
            <a:t> Utilizes low-cost components and open-source Arduino platform.</a:t>
          </a:r>
          <a:endParaRPr lang="en-US"/>
        </a:p>
      </dgm:t>
    </dgm:pt>
    <dgm:pt modelId="{20FAC532-8768-46B5-8C55-0D50DDCE2C63}" type="parTrans" cxnId="{AE06B23F-669B-4C5A-9DD2-616E160C2B7C}">
      <dgm:prSet/>
      <dgm:spPr/>
      <dgm:t>
        <a:bodyPr/>
        <a:lstStyle/>
        <a:p>
          <a:endParaRPr lang="en-US"/>
        </a:p>
      </dgm:t>
    </dgm:pt>
    <dgm:pt modelId="{6CFCDC64-CB86-450B-A015-4E1D913B5E53}" type="sibTrans" cxnId="{AE06B23F-669B-4C5A-9DD2-616E160C2B7C}">
      <dgm:prSet/>
      <dgm:spPr/>
      <dgm:t>
        <a:bodyPr/>
        <a:lstStyle/>
        <a:p>
          <a:endParaRPr lang="en-US"/>
        </a:p>
      </dgm:t>
    </dgm:pt>
    <dgm:pt modelId="{635ACF3D-5A9B-476C-8C50-9BFC82388299}" type="pres">
      <dgm:prSet presAssocID="{08092839-801E-41F8-81D2-83B5379CD8FC}" presName="root" presStyleCnt="0">
        <dgm:presLayoutVars>
          <dgm:dir/>
          <dgm:resizeHandles val="exact"/>
        </dgm:presLayoutVars>
      </dgm:prSet>
      <dgm:spPr/>
    </dgm:pt>
    <dgm:pt modelId="{83AF34FB-0C64-4E80-98CB-88A5F5DC9F99}" type="pres">
      <dgm:prSet presAssocID="{08092839-801E-41F8-81D2-83B5379CD8FC}" presName="container" presStyleCnt="0">
        <dgm:presLayoutVars>
          <dgm:dir/>
          <dgm:resizeHandles val="exact"/>
        </dgm:presLayoutVars>
      </dgm:prSet>
      <dgm:spPr/>
    </dgm:pt>
    <dgm:pt modelId="{5CB13863-691F-44AB-8B26-1DB4437B65E2}" type="pres">
      <dgm:prSet presAssocID="{6624324A-6073-4F85-857F-32BF97436E3D}" presName="compNode" presStyleCnt="0"/>
      <dgm:spPr/>
    </dgm:pt>
    <dgm:pt modelId="{93810A47-72F1-4ECC-A758-0ADCA40C578D}" type="pres">
      <dgm:prSet presAssocID="{6624324A-6073-4F85-857F-32BF97436E3D}" presName="iconBgRect" presStyleLbl="bgShp" presStyleIdx="0" presStyleCnt="4"/>
      <dgm:spPr/>
    </dgm:pt>
    <dgm:pt modelId="{03ED703D-EBA7-4DB4-ADF7-27B63714870D}" type="pres">
      <dgm:prSet presAssocID="{6624324A-6073-4F85-857F-32BF97436E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78025B0-7488-4D56-BE0C-D0CBC9FECD59}" type="pres">
      <dgm:prSet presAssocID="{6624324A-6073-4F85-857F-32BF97436E3D}" presName="spaceRect" presStyleCnt="0"/>
      <dgm:spPr/>
    </dgm:pt>
    <dgm:pt modelId="{4DD85120-1548-4BCF-A604-46800C16462C}" type="pres">
      <dgm:prSet presAssocID="{6624324A-6073-4F85-857F-32BF97436E3D}" presName="textRect" presStyleLbl="revTx" presStyleIdx="0" presStyleCnt="4">
        <dgm:presLayoutVars>
          <dgm:chMax val="1"/>
          <dgm:chPref val="1"/>
        </dgm:presLayoutVars>
      </dgm:prSet>
      <dgm:spPr/>
    </dgm:pt>
    <dgm:pt modelId="{1BA24945-BCF6-4E0A-A01F-080223630F11}" type="pres">
      <dgm:prSet presAssocID="{4B33A966-CD0B-4854-B692-718D25F4E1B7}" presName="sibTrans" presStyleLbl="sibTrans2D1" presStyleIdx="0" presStyleCnt="0"/>
      <dgm:spPr/>
    </dgm:pt>
    <dgm:pt modelId="{1CF2BD69-15DE-4574-B206-34D2114EBCEE}" type="pres">
      <dgm:prSet presAssocID="{7107A0AC-D733-4135-9596-6DD34B79730F}" presName="compNode" presStyleCnt="0"/>
      <dgm:spPr/>
    </dgm:pt>
    <dgm:pt modelId="{32BA39BB-E416-4EAA-8564-8910D6A8293A}" type="pres">
      <dgm:prSet presAssocID="{7107A0AC-D733-4135-9596-6DD34B79730F}" presName="iconBgRect" presStyleLbl="bgShp" presStyleIdx="1" presStyleCnt="4"/>
      <dgm:spPr/>
    </dgm:pt>
    <dgm:pt modelId="{98F57AB6-C601-4B47-9B5D-092FC9028D83}" type="pres">
      <dgm:prSet presAssocID="{7107A0AC-D733-4135-9596-6DD34B79730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57513FF-1274-4D79-8940-E64F6BFF5A25}" type="pres">
      <dgm:prSet presAssocID="{7107A0AC-D733-4135-9596-6DD34B79730F}" presName="spaceRect" presStyleCnt="0"/>
      <dgm:spPr/>
    </dgm:pt>
    <dgm:pt modelId="{AD34C196-8A79-4767-99BE-DC52619E5EF9}" type="pres">
      <dgm:prSet presAssocID="{7107A0AC-D733-4135-9596-6DD34B79730F}" presName="textRect" presStyleLbl="revTx" presStyleIdx="1" presStyleCnt="4">
        <dgm:presLayoutVars>
          <dgm:chMax val="1"/>
          <dgm:chPref val="1"/>
        </dgm:presLayoutVars>
      </dgm:prSet>
      <dgm:spPr/>
    </dgm:pt>
    <dgm:pt modelId="{9DB70FC4-C84B-4F6D-80EA-C24FA2688985}" type="pres">
      <dgm:prSet presAssocID="{B8F02040-DE4A-4A89-9484-EB69F93D9E0B}" presName="sibTrans" presStyleLbl="sibTrans2D1" presStyleIdx="0" presStyleCnt="0"/>
      <dgm:spPr/>
    </dgm:pt>
    <dgm:pt modelId="{C385BE16-19A9-4E9F-95F8-6D4427CB6B58}" type="pres">
      <dgm:prSet presAssocID="{DA21BE44-2D77-4640-827F-5B7052512198}" presName="compNode" presStyleCnt="0"/>
      <dgm:spPr/>
    </dgm:pt>
    <dgm:pt modelId="{F675414F-224E-4653-8ED6-D7C82C7D6BF9}" type="pres">
      <dgm:prSet presAssocID="{DA21BE44-2D77-4640-827F-5B7052512198}" presName="iconBgRect" presStyleLbl="bgShp" presStyleIdx="2" presStyleCnt="4"/>
      <dgm:spPr/>
    </dgm:pt>
    <dgm:pt modelId="{42E262D9-E924-4A15-B447-B750C27C03FF}" type="pres">
      <dgm:prSet presAssocID="{DA21BE44-2D77-4640-827F-5B70525121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te Speaker"/>
        </a:ext>
      </dgm:extLst>
    </dgm:pt>
    <dgm:pt modelId="{FAEEBD9E-A33B-4C64-9032-D7FB2948CD40}" type="pres">
      <dgm:prSet presAssocID="{DA21BE44-2D77-4640-827F-5B7052512198}" presName="spaceRect" presStyleCnt="0"/>
      <dgm:spPr/>
    </dgm:pt>
    <dgm:pt modelId="{E987705C-F946-4856-A3A6-A70370A94628}" type="pres">
      <dgm:prSet presAssocID="{DA21BE44-2D77-4640-827F-5B7052512198}" presName="textRect" presStyleLbl="revTx" presStyleIdx="2" presStyleCnt="4">
        <dgm:presLayoutVars>
          <dgm:chMax val="1"/>
          <dgm:chPref val="1"/>
        </dgm:presLayoutVars>
      </dgm:prSet>
      <dgm:spPr/>
    </dgm:pt>
    <dgm:pt modelId="{5B9D5D86-45A2-4117-92F3-EED028F70719}" type="pres">
      <dgm:prSet presAssocID="{EFA45D10-C94E-4AF2-8E0E-19DC2E6810B5}" presName="sibTrans" presStyleLbl="sibTrans2D1" presStyleIdx="0" presStyleCnt="0"/>
      <dgm:spPr/>
    </dgm:pt>
    <dgm:pt modelId="{4BEAF6D2-611B-448A-8E2A-DF2662D3D720}" type="pres">
      <dgm:prSet presAssocID="{3906BF1A-D614-43F0-993E-478BC073BE12}" presName="compNode" presStyleCnt="0"/>
      <dgm:spPr/>
    </dgm:pt>
    <dgm:pt modelId="{AB9A073C-E989-4D66-9DF1-DBA9DB369DD1}" type="pres">
      <dgm:prSet presAssocID="{3906BF1A-D614-43F0-993E-478BC073BE12}" presName="iconBgRect" presStyleLbl="bgShp" presStyleIdx="3" presStyleCnt="4"/>
      <dgm:spPr/>
    </dgm:pt>
    <dgm:pt modelId="{D9839167-155B-438B-BE9E-14D7088DF0AC}" type="pres">
      <dgm:prSet presAssocID="{3906BF1A-D614-43F0-993E-478BC073BE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1946627A-CE54-4FD2-A54D-AF8CC9A7B10F}" type="pres">
      <dgm:prSet presAssocID="{3906BF1A-D614-43F0-993E-478BC073BE12}" presName="spaceRect" presStyleCnt="0"/>
      <dgm:spPr/>
    </dgm:pt>
    <dgm:pt modelId="{48C78836-480B-4D60-B9C1-0410498AE3F2}" type="pres">
      <dgm:prSet presAssocID="{3906BF1A-D614-43F0-993E-478BC073BE1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E183D00-ED22-4077-94C7-31AEA6BC6D0F}" type="presOf" srcId="{4B33A966-CD0B-4854-B692-718D25F4E1B7}" destId="{1BA24945-BCF6-4E0A-A01F-080223630F11}" srcOrd="0" destOrd="0" presId="urn:microsoft.com/office/officeart/2018/2/layout/IconCircleList"/>
    <dgm:cxn modelId="{1ECE1C11-A90F-468A-AE4C-589EC8408D43}" type="presOf" srcId="{DA21BE44-2D77-4640-827F-5B7052512198}" destId="{E987705C-F946-4856-A3A6-A70370A94628}" srcOrd="0" destOrd="0" presId="urn:microsoft.com/office/officeart/2018/2/layout/IconCircleList"/>
    <dgm:cxn modelId="{AE06B23F-669B-4C5A-9DD2-616E160C2B7C}" srcId="{08092839-801E-41F8-81D2-83B5379CD8FC}" destId="{3906BF1A-D614-43F0-993E-478BC073BE12}" srcOrd="3" destOrd="0" parTransId="{20FAC532-8768-46B5-8C55-0D50DDCE2C63}" sibTransId="{6CFCDC64-CB86-450B-A015-4E1D913B5E53}"/>
    <dgm:cxn modelId="{E8B6395D-FABE-460B-8882-4965DD0F7C58}" type="presOf" srcId="{3906BF1A-D614-43F0-993E-478BC073BE12}" destId="{48C78836-480B-4D60-B9C1-0410498AE3F2}" srcOrd="0" destOrd="0" presId="urn:microsoft.com/office/officeart/2018/2/layout/IconCircleList"/>
    <dgm:cxn modelId="{D29FA243-5CB6-41D2-8309-A00AB336E13D}" srcId="{08092839-801E-41F8-81D2-83B5379CD8FC}" destId="{DA21BE44-2D77-4640-827F-5B7052512198}" srcOrd="2" destOrd="0" parTransId="{8D5A38EC-F096-4A7A-ADF9-3D06CAF3CFDE}" sibTransId="{EFA45D10-C94E-4AF2-8E0E-19DC2E6810B5}"/>
    <dgm:cxn modelId="{7B30737E-2D3D-4456-97A5-F481B28B1721}" srcId="{08092839-801E-41F8-81D2-83B5379CD8FC}" destId="{6624324A-6073-4F85-857F-32BF97436E3D}" srcOrd="0" destOrd="0" parTransId="{0F66EA72-BF67-4925-AF52-56D894E61035}" sibTransId="{4B33A966-CD0B-4854-B692-718D25F4E1B7}"/>
    <dgm:cxn modelId="{CCAC268B-47E3-433F-AEF4-A830EEC27325}" type="presOf" srcId="{B8F02040-DE4A-4A89-9484-EB69F93D9E0B}" destId="{9DB70FC4-C84B-4F6D-80EA-C24FA2688985}" srcOrd="0" destOrd="0" presId="urn:microsoft.com/office/officeart/2018/2/layout/IconCircleList"/>
    <dgm:cxn modelId="{B09613B1-4FF3-4BF4-AE4E-9A4F2690B472}" type="presOf" srcId="{7107A0AC-D733-4135-9596-6DD34B79730F}" destId="{AD34C196-8A79-4767-99BE-DC52619E5EF9}" srcOrd="0" destOrd="0" presId="urn:microsoft.com/office/officeart/2018/2/layout/IconCircleList"/>
    <dgm:cxn modelId="{68EB22BF-3E49-4874-8218-7DA9B7379268}" type="presOf" srcId="{08092839-801E-41F8-81D2-83B5379CD8FC}" destId="{635ACF3D-5A9B-476C-8C50-9BFC82388299}" srcOrd="0" destOrd="0" presId="urn:microsoft.com/office/officeart/2018/2/layout/IconCircleList"/>
    <dgm:cxn modelId="{CE7845C0-926F-4D16-8F69-A8C8415EC205}" type="presOf" srcId="{6624324A-6073-4F85-857F-32BF97436E3D}" destId="{4DD85120-1548-4BCF-A604-46800C16462C}" srcOrd="0" destOrd="0" presId="urn:microsoft.com/office/officeart/2018/2/layout/IconCircleList"/>
    <dgm:cxn modelId="{3CF5D0E5-43DC-4CA9-8BCA-B62788256FA9}" type="presOf" srcId="{EFA45D10-C94E-4AF2-8E0E-19DC2E6810B5}" destId="{5B9D5D86-45A2-4117-92F3-EED028F70719}" srcOrd="0" destOrd="0" presId="urn:microsoft.com/office/officeart/2018/2/layout/IconCircleList"/>
    <dgm:cxn modelId="{0CC7F3F8-98B6-4519-AC12-9F2DD964E8F3}" srcId="{08092839-801E-41F8-81D2-83B5379CD8FC}" destId="{7107A0AC-D733-4135-9596-6DD34B79730F}" srcOrd="1" destOrd="0" parTransId="{B400C9C0-3FB2-4328-93FD-753DE9A4C5A9}" sibTransId="{B8F02040-DE4A-4A89-9484-EB69F93D9E0B}"/>
    <dgm:cxn modelId="{BB3101E2-3AE2-40F0-AF57-BD9F52128089}" type="presParOf" srcId="{635ACF3D-5A9B-476C-8C50-9BFC82388299}" destId="{83AF34FB-0C64-4E80-98CB-88A5F5DC9F99}" srcOrd="0" destOrd="0" presId="urn:microsoft.com/office/officeart/2018/2/layout/IconCircleList"/>
    <dgm:cxn modelId="{EDA9E553-E763-448F-BF8E-D01A0327258C}" type="presParOf" srcId="{83AF34FB-0C64-4E80-98CB-88A5F5DC9F99}" destId="{5CB13863-691F-44AB-8B26-1DB4437B65E2}" srcOrd="0" destOrd="0" presId="urn:microsoft.com/office/officeart/2018/2/layout/IconCircleList"/>
    <dgm:cxn modelId="{CF14397B-7670-4422-A907-797651FBB6C0}" type="presParOf" srcId="{5CB13863-691F-44AB-8B26-1DB4437B65E2}" destId="{93810A47-72F1-4ECC-A758-0ADCA40C578D}" srcOrd="0" destOrd="0" presId="urn:microsoft.com/office/officeart/2018/2/layout/IconCircleList"/>
    <dgm:cxn modelId="{69AEE3BB-7275-40C4-B231-D7DA8F29A393}" type="presParOf" srcId="{5CB13863-691F-44AB-8B26-1DB4437B65E2}" destId="{03ED703D-EBA7-4DB4-ADF7-27B63714870D}" srcOrd="1" destOrd="0" presId="urn:microsoft.com/office/officeart/2018/2/layout/IconCircleList"/>
    <dgm:cxn modelId="{0B67683E-0BEB-4543-862C-3A247F6AD203}" type="presParOf" srcId="{5CB13863-691F-44AB-8B26-1DB4437B65E2}" destId="{F78025B0-7488-4D56-BE0C-D0CBC9FECD59}" srcOrd="2" destOrd="0" presId="urn:microsoft.com/office/officeart/2018/2/layout/IconCircleList"/>
    <dgm:cxn modelId="{74A1A557-099A-41EA-BCE4-9399743AF5C7}" type="presParOf" srcId="{5CB13863-691F-44AB-8B26-1DB4437B65E2}" destId="{4DD85120-1548-4BCF-A604-46800C16462C}" srcOrd="3" destOrd="0" presId="urn:microsoft.com/office/officeart/2018/2/layout/IconCircleList"/>
    <dgm:cxn modelId="{A4A9DD68-E89E-412E-AF1A-3420129CBE96}" type="presParOf" srcId="{83AF34FB-0C64-4E80-98CB-88A5F5DC9F99}" destId="{1BA24945-BCF6-4E0A-A01F-080223630F11}" srcOrd="1" destOrd="0" presId="urn:microsoft.com/office/officeart/2018/2/layout/IconCircleList"/>
    <dgm:cxn modelId="{A7E35CA0-E4D4-4781-84A4-37DDB181FEA7}" type="presParOf" srcId="{83AF34FB-0C64-4E80-98CB-88A5F5DC9F99}" destId="{1CF2BD69-15DE-4574-B206-34D2114EBCEE}" srcOrd="2" destOrd="0" presId="urn:microsoft.com/office/officeart/2018/2/layout/IconCircleList"/>
    <dgm:cxn modelId="{514829F1-1EA8-43DF-B449-1FF16F5CD400}" type="presParOf" srcId="{1CF2BD69-15DE-4574-B206-34D2114EBCEE}" destId="{32BA39BB-E416-4EAA-8564-8910D6A8293A}" srcOrd="0" destOrd="0" presId="urn:microsoft.com/office/officeart/2018/2/layout/IconCircleList"/>
    <dgm:cxn modelId="{FE889CE7-E63A-49DF-9A56-6AE60A626D2A}" type="presParOf" srcId="{1CF2BD69-15DE-4574-B206-34D2114EBCEE}" destId="{98F57AB6-C601-4B47-9B5D-092FC9028D83}" srcOrd="1" destOrd="0" presId="urn:microsoft.com/office/officeart/2018/2/layout/IconCircleList"/>
    <dgm:cxn modelId="{2B2310BD-899B-4964-8E71-7A5DD2A693FF}" type="presParOf" srcId="{1CF2BD69-15DE-4574-B206-34D2114EBCEE}" destId="{357513FF-1274-4D79-8940-E64F6BFF5A25}" srcOrd="2" destOrd="0" presId="urn:microsoft.com/office/officeart/2018/2/layout/IconCircleList"/>
    <dgm:cxn modelId="{84987822-BA51-4A73-BA38-5545C79C6884}" type="presParOf" srcId="{1CF2BD69-15DE-4574-B206-34D2114EBCEE}" destId="{AD34C196-8A79-4767-99BE-DC52619E5EF9}" srcOrd="3" destOrd="0" presId="urn:microsoft.com/office/officeart/2018/2/layout/IconCircleList"/>
    <dgm:cxn modelId="{2CF65BC0-1C3E-42E7-8BEA-135EAEBB13E7}" type="presParOf" srcId="{83AF34FB-0C64-4E80-98CB-88A5F5DC9F99}" destId="{9DB70FC4-C84B-4F6D-80EA-C24FA2688985}" srcOrd="3" destOrd="0" presId="urn:microsoft.com/office/officeart/2018/2/layout/IconCircleList"/>
    <dgm:cxn modelId="{202355F5-04D3-4F80-8535-0E1118C5F7A9}" type="presParOf" srcId="{83AF34FB-0C64-4E80-98CB-88A5F5DC9F99}" destId="{C385BE16-19A9-4E9F-95F8-6D4427CB6B58}" srcOrd="4" destOrd="0" presId="urn:microsoft.com/office/officeart/2018/2/layout/IconCircleList"/>
    <dgm:cxn modelId="{9C66177A-85C3-4136-B88E-F0BF5550C27F}" type="presParOf" srcId="{C385BE16-19A9-4E9F-95F8-6D4427CB6B58}" destId="{F675414F-224E-4653-8ED6-D7C82C7D6BF9}" srcOrd="0" destOrd="0" presId="urn:microsoft.com/office/officeart/2018/2/layout/IconCircleList"/>
    <dgm:cxn modelId="{EB9D34C3-0A25-4892-B134-B7E5087389B5}" type="presParOf" srcId="{C385BE16-19A9-4E9F-95F8-6D4427CB6B58}" destId="{42E262D9-E924-4A15-B447-B750C27C03FF}" srcOrd="1" destOrd="0" presId="urn:microsoft.com/office/officeart/2018/2/layout/IconCircleList"/>
    <dgm:cxn modelId="{EE271F42-56E0-49ED-9028-228B067763DE}" type="presParOf" srcId="{C385BE16-19A9-4E9F-95F8-6D4427CB6B58}" destId="{FAEEBD9E-A33B-4C64-9032-D7FB2948CD40}" srcOrd="2" destOrd="0" presId="urn:microsoft.com/office/officeart/2018/2/layout/IconCircleList"/>
    <dgm:cxn modelId="{A0B07BC2-535C-460F-9982-AD87F13A9CC4}" type="presParOf" srcId="{C385BE16-19A9-4E9F-95F8-6D4427CB6B58}" destId="{E987705C-F946-4856-A3A6-A70370A94628}" srcOrd="3" destOrd="0" presId="urn:microsoft.com/office/officeart/2018/2/layout/IconCircleList"/>
    <dgm:cxn modelId="{E3C985CA-F42A-47F6-B135-CA2DCA400271}" type="presParOf" srcId="{83AF34FB-0C64-4E80-98CB-88A5F5DC9F99}" destId="{5B9D5D86-45A2-4117-92F3-EED028F70719}" srcOrd="5" destOrd="0" presId="urn:microsoft.com/office/officeart/2018/2/layout/IconCircleList"/>
    <dgm:cxn modelId="{4F6F1D13-4848-4494-B15C-2F0767A7B55C}" type="presParOf" srcId="{83AF34FB-0C64-4E80-98CB-88A5F5DC9F99}" destId="{4BEAF6D2-611B-448A-8E2A-DF2662D3D720}" srcOrd="6" destOrd="0" presId="urn:microsoft.com/office/officeart/2018/2/layout/IconCircleList"/>
    <dgm:cxn modelId="{D37D9FF0-44D7-4E94-88AE-21B147AA0ED3}" type="presParOf" srcId="{4BEAF6D2-611B-448A-8E2A-DF2662D3D720}" destId="{AB9A073C-E989-4D66-9DF1-DBA9DB369DD1}" srcOrd="0" destOrd="0" presId="urn:microsoft.com/office/officeart/2018/2/layout/IconCircleList"/>
    <dgm:cxn modelId="{DF081314-FE82-4D50-B8A6-9F957FA22267}" type="presParOf" srcId="{4BEAF6D2-611B-448A-8E2A-DF2662D3D720}" destId="{D9839167-155B-438B-BE9E-14D7088DF0AC}" srcOrd="1" destOrd="0" presId="urn:microsoft.com/office/officeart/2018/2/layout/IconCircleList"/>
    <dgm:cxn modelId="{5C2E0A37-E0EE-4021-B04F-AADEDF231DF2}" type="presParOf" srcId="{4BEAF6D2-611B-448A-8E2A-DF2662D3D720}" destId="{1946627A-CE54-4FD2-A54D-AF8CC9A7B10F}" srcOrd="2" destOrd="0" presId="urn:microsoft.com/office/officeart/2018/2/layout/IconCircleList"/>
    <dgm:cxn modelId="{7C0C6974-BF15-4B41-824C-2D9143855223}" type="presParOf" srcId="{4BEAF6D2-611B-448A-8E2A-DF2662D3D720}" destId="{48C78836-480B-4D60-B9C1-0410498AE3F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10A47-72F1-4ECC-A758-0ADCA40C578D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D703D-EBA7-4DB4-ADF7-27B63714870D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85120-1548-4BCF-A604-46800C16462C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Real-time Monitoring:</a:t>
          </a:r>
          <a:r>
            <a:rPr lang="en-US" sz="2400" b="0" i="0" kern="1200"/>
            <a:t> Continuous monitoring of gas levels using the MQ5 sensor.</a:t>
          </a:r>
          <a:endParaRPr lang="en-US" sz="2400" kern="1200"/>
        </a:p>
      </dsp:txBody>
      <dsp:txXfrm>
        <a:off x="1948202" y="368029"/>
        <a:ext cx="3233964" cy="1371985"/>
      </dsp:txXfrm>
    </dsp:sp>
    <dsp:sp modelId="{32BA39BB-E416-4EAA-8564-8910D6A8293A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57AB6-C601-4B47-9B5D-092FC9028D83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4C196-8A79-4767-99BE-DC52619E5EF9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Automatic Shutoff:</a:t>
          </a:r>
          <a:r>
            <a:rPr lang="en-US" sz="2400" b="0" i="0" kern="1200"/>
            <a:t> Servo motor shuts off the gas supply upon detecting a leak.</a:t>
          </a:r>
          <a:endParaRPr lang="en-US" sz="2400" kern="1200"/>
        </a:p>
      </dsp:txBody>
      <dsp:txXfrm>
        <a:off x="7411643" y="368029"/>
        <a:ext cx="3233964" cy="1371985"/>
      </dsp:txXfrm>
    </dsp:sp>
    <dsp:sp modelId="{F675414F-224E-4653-8ED6-D7C82C7D6BF9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262D9-E924-4A15-B447-B750C27C03FF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7705C-F946-4856-A3A6-A70370A94628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Instant Alerts:</a:t>
          </a:r>
          <a:r>
            <a:rPr lang="en-US" sz="2400" b="0" i="0" kern="1200"/>
            <a:t> Buzzer and LED provide audible and visual alerts in case of a gas leak.</a:t>
          </a:r>
          <a:endParaRPr lang="en-US" sz="2400" kern="1200"/>
        </a:p>
      </dsp:txBody>
      <dsp:txXfrm>
        <a:off x="1948202" y="2452790"/>
        <a:ext cx="3233964" cy="1371985"/>
      </dsp:txXfrm>
    </dsp:sp>
    <dsp:sp modelId="{AB9A073C-E989-4D66-9DF1-DBA9DB369DD1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39167-155B-438B-BE9E-14D7088DF0AC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78836-480B-4D60-B9C1-0410498AE3F2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Affordability:</a:t>
          </a:r>
          <a:r>
            <a:rPr lang="en-US" sz="2400" b="0" i="0" kern="1200"/>
            <a:t> Utilizes low-cost components and open-source Arduino platform.</a:t>
          </a:r>
          <a:endParaRPr lang="en-US" sz="2400" kern="1200"/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0F84F-3389-4DED-BB39-1A086DAC979F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03CB1-995D-4B4B-B03D-81D0DF5D9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15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03CB1-995D-4B4B-B03D-81D0DF5D94F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63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0E4D-0D71-A6A0-B443-21D15A702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C77CA-394D-44B5-154F-6D2F9FF87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E9BFC-E996-C93E-1CCB-85764D63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8A2-D439-48C9-8BC3-B2858263581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8D39A-DAD5-261A-40FE-9722453D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41111-1F73-2036-1158-C8DCDF29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1DC8-540B-4F52-92E3-099BC1DC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15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E8DB-4C2A-C28A-A17E-D4F22ECC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4E2B9-D5B2-BB90-7527-49EB0C1FE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6AA3D-71F6-097A-C4C0-F58099C7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8A2-D439-48C9-8BC3-B2858263581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C919D-5404-97C8-BB22-9C02C947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CCF6A-9A50-E47E-4692-7FD5F558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1DC8-540B-4F52-92E3-099BC1DC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41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AC101-C952-2DBB-CAC0-A0FC1DF3B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77120-7EC3-7A56-F73B-C0A5B1310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9C611-F562-0BF9-F994-20F9935A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8A2-D439-48C9-8BC3-B2858263581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64AB-460A-F780-386A-B5E0618C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CF1F4-F971-BB33-1596-309AD1E8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1DC8-540B-4F52-92E3-099BC1DC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25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A420-D5D8-F085-FA60-31C674CC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78CB8-93EE-D699-CA83-20881D91E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4043-F9C5-247C-5D7D-B4E1E0C7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8A2-D439-48C9-8BC3-B2858263581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735DA-ECA3-4DCD-71EE-1D6F1CE1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8B2BE-96D5-095F-CEF9-2970F4E8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1DC8-540B-4F52-92E3-099BC1DC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59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4E98-3BFB-E689-957F-EC47DFFE8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9531B-5BDC-7003-A2A8-E8778D0B7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6A7D8-AC41-8D09-8B6F-E7185757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8A2-D439-48C9-8BC3-B2858263581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7CABC-C9F8-549D-7ADE-FE081A7A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873C-6D66-6475-0052-3BE6520E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1DC8-540B-4F52-92E3-099BC1DC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C377-2AE8-6012-F7D6-A6357F71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B8ED-1A72-8C6B-FB71-AA462A180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4D736-4D5D-5B10-5A09-E279A5293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E2E63-BA4D-3F8D-232B-DDA0722E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8A2-D439-48C9-8BC3-B2858263581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8B746-939D-596E-2FFC-DD86FD19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5EBFE-C4F4-C5D8-3EC9-AB349A06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1DC8-540B-4F52-92E3-099BC1DC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41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B587-5D63-2450-773D-012FD21A1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D99DE-9397-C198-06E8-5292B6463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59EBD-85C8-8A66-E5E3-F02336A3D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D826F-4367-2CBC-5996-4A4AB44DB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11D45-00F9-3FB1-1E8A-931EC264F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698533-B38B-C45E-B46C-E5EDFE11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8A2-D439-48C9-8BC3-B2858263581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6DFD1-0C35-7E60-689C-3B199841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06663-B1F9-CE65-1658-3CDF0B88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1DC8-540B-4F52-92E3-099BC1DC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2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4F19-C89E-056B-885A-74377608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B6612-42C8-35DD-863B-B69A583F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8A2-D439-48C9-8BC3-B2858263581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BF1F2-B0E2-F47B-ECC9-B83B3697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2C4D-03FA-0A00-8B3F-DA4FA8F6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1DC8-540B-4F52-92E3-099BC1DC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74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6F7D4-7B42-BA97-6D10-E1D30674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8A2-D439-48C9-8BC3-B2858263581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EFCA2-E6C8-FA19-85E8-94B4B486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C3B8B-4815-B90C-733E-7430B8D4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1DC8-540B-4F52-92E3-099BC1DC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8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B2D2-0745-628B-4B91-3B392D47D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C5621-F5BD-7E4C-8182-4D970AF28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C337F-2718-AF21-6FBE-68EAEC6CC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AFAA9-4A3B-AC6A-08DB-1C4DE8FE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8A2-D439-48C9-8BC3-B2858263581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718A1-2FF3-2B26-BFE7-035013D5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D8624-2404-B606-579B-D37674DB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1DC8-540B-4F52-92E3-099BC1DC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64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050B-785B-EFAD-5C2A-53CCCD3C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808AD-7EA7-713F-4156-8D4BD585B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26E19-7F41-FDEA-5880-5358C2059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5D0F2-D52D-49AA-6CEB-3FF50C19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8A2-D439-48C9-8BC3-B2858263581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2E325-1D39-ED16-0DFB-F0CD8D70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82AD3-84C5-028D-9DB1-60CC0C60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1DC8-540B-4F52-92E3-099BC1DC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95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CFC26-BB81-F90A-FB83-7DDC79FD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761D0-5F40-837F-CBA9-078235359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3E6D6-8959-584D-9C9B-ED8B35FBE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088A2-D439-48C9-8BC3-B2858263581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D3B57-C63F-29BB-7588-397825782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816F0-8386-9E27-5AC8-18CC92208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AC1DC8-540B-4F52-92E3-099BC1DC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20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djustable measurement tool">
            <a:extLst>
              <a:ext uri="{FF2B5EF4-FFF2-40B4-BE49-F238E27FC236}">
                <a16:creationId xmlns:a16="http://schemas.microsoft.com/office/drawing/2014/main" id="{E07BDBFC-6755-5ECD-E20F-41259E376A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58" b="1417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60A0C5-AD48-C81C-417A-427A7D7C1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LPG GAS SENSING, CONTROL AND ALERT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E1FB3-1392-A80A-829E-9B875CF0A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INTRODUCTION TO INTERNET OF THINGS + LAB</a:t>
            </a:r>
          </a:p>
          <a:p>
            <a:r>
              <a:rPr lang="en-US" sz="1700">
                <a:solidFill>
                  <a:srgbClr val="FFFFFF"/>
                </a:solidFill>
              </a:rPr>
              <a:t>CS1702</a:t>
            </a:r>
          </a:p>
          <a:p>
            <a:r>
              <a:rPr lang="en-US" sz="1700">
                <a:solidFill>
                  <a:srgbClr val="FFFFFF"/>
                </a:solidFill>
              </a:rPr>
              <a:t>MINI PROJECT</a:t>
            </a:r>
          </a:p>
          <a:p>
            <a:endParaRPr lang="en-US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318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9E76428F-5255-A042-9594-AD8A85443B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86" r="7755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28CB3-4FEC-FE9A-80E1-60A4C3F6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AIM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545A0-0DAC-7D21-31E9-A77E414DE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6" y="2112264"/>
            <a:ext cx="5464967" cy="45171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9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To design and develop an Arduino-based system for LPG gas sensing, control, and alert, aimed at ensuring safety in residential and commercial environments.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The system will integrate gas sensors to detect</a:t>
            </a:r>
          </a:p>
          <a:p>
            <a:pPr marL="0" indent="0">
              <a:buNone/>
            </a:pPr>
            <a:r>
              <a:rPr lang="en-US" sz="1900" dirty="0"/>
              <a:t>           - LPG leaks</a:t>
            </a:r>
          </a:p>
          <a:p>
            <a:pPr marL="0" indent="0">
              <a:buNone/>
            </a:pPr>
            <a:r>
              <a:rPr lang="en-US" sz="1900" dirty="0"/>
              <a:t>           - implement control mechanisms to shut off                    gas supply in case of a leak     </a:t>
            </a:r>
          </a:p>
          <a:p>
            <a:pPr marL="0" indent="0">
              <a:buNone/>
            </a:pPr>
            <a:r>
              <a:rPr lang="en-US" sz="1900" dirty="0"/>
              <a:t>           - provide timely alerts through visual and auditory signals to notify users, thus preventing potential hazards associated with LPG gas leaks.</a:t>
            </a:r>
          </a:p>
        </p:txBody>
      </p:sp>
    </p:spTree>
    <p:extLst>
      <p:ext uri="{BB962C8B-B14F-4D97-AF65-F5344CB8AC3E}">
        <p14:creationId xmlns:p14="http://schemas.microsoft.com/office/powerpoint/2010/main" val="121149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AA37D-7F12-0AD9-DA9E-A53E45E6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COMPONENTS REQUIRED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8E39-7DF5-13D4-AD55-B346DE4AD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Arduino UNO Board</a:t>
            </a:r>
          </a:p>
          <a:p>
            <a:r>
              <a:rPr lang="en-US" sz="2000" dirty="0"/>
              <a:t>MQ5 Gas sensor</a:t>
            </a:r>
          </a:p>
          <a:p>
            <a:r>
              <a:rPr lang="en-US" sz="2000" dirty="0"/>
              <a:t>Servo motor</a:t>
            </a:r>
          </a:p>
          <a:p>
            <a:r>
              <a:rPr lang="en-US" sz="2000" dirty="0"/>
              <a:t>Buzzer</a:t>
            </a:r>
          </a:p>
          <a:p>
            <a:r>
              <a:rPr lang="en-US" sz="2000" dirty="0"/>
              <a:t>LEDs</a:t>
            </a:r>
          </a:p>
          <a:p>
            <a:r>
              <a:rPr lang="en-US" sz="2000" dirty="0"/>
              <a:t>Push buttons</a:t>
            </a:r>
          </a:p>
          <a:p>
            <a:r>
              <a:rPr lang="en-US" sz="2000" dirty="0"/>
              <a:t>Jumper wires</a:t>
            </a:r>
          </a:p>
          <a:p>
            <a:r>
              <a:rPr lang="en-US" sz="2000" dirty="0"/>
              <a:t>Bread board</a:t>
            </a:r>
          </a:p>
        </p:txBody>
      </p:sp>
      <p:pic>
        <p:nvPicPr>
          <p:cNvPr id="5" name="Picture 4" descr="Electronic components on a white background">
            <a:extLst>
              <a:ext uri="{FF2B5EF4-FFF2-40B4-BE49-F238E27FC236}">
                <a16:creationId xmlns:a16="http://schemas.microsoft.com/office/drawing/2014/main" id="{53064F5A-EDD9-F766-5289-C82DA23BC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01" r="-2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7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7C767-5AFD-11CF-DBA2-836675C5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KEY FEATURES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E03117-516A-2F08-7F00-CD6AF9DE4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2225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30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DF0C-18A4-A145-27BC-80C4BC11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67754"/>
            <a:ext cx="10515600" cy="613283"/>
          </a:xfrm>
        </p:spPr>
        <p:txBody>
          <a:bodyPr>
            <a:normAutofit fontScale="90000"/>
          </a:bodyPr>
          <a:lstStyle/>
          <a:p>
            <a:r>
              <a:rPr lang="en-US" dirty="0"/>
              <a:t>ARDUINO UNO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90E8-B444-F291-9B12-61D468164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957" y="681037"/>
            <a:ext cx="6019800" cy="60306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Servo.h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const int buzzer = 7;</a:t>
            </a:r>
          </a:p>
          <a:p>
            <a:pPr marL="0" indent="0">
              <a:buNone/>
            </a:pPr>
            <a:r>
              <a:rPr lang="en-US" sz="1600" dirty="0"/>
              <a:t>Servo </a:t>
            </a:r>
            <a:r>
              <a:rPr lang="en-US" sz="1600" dirty="0" err="1"/>
              <a:t>myServo;const</a:t>
            </a:r>
            <a:r>
              <a:rPr lang="en-US" sz="1600" dirty="0"/>
              <a:t> int </a:t>
            </a:r>
            <a:r>
              <a:rPr lang="en-US" sz="1600" dirty="0" err="1"/>
              <a:t>sensorPin</a:t>
            </a:r>
            <a:r>
              <a:rPr lang="en-US" sz="1600" dirty="0"/>
              <a:t> = A0</a:t>
            </a:r>
          </a:p>
          <a:p>
            <a:pPr marL="0" indent="0">
              <a:buNone/>
            </a:pPr>
            <a:r>
              <a:rPr lang="en-US" sz="1600" dirty="0"/>
              <a:t>int </a:t>
            </a:r>
            <a:r>
              <a:rPr lang="en-US" sz="1600" dirty="0" err="1"/>
              <a:t>sensorValue</a:t>
            </a:r>
            <a:r>
              <a:rPr lang="en-US" sz="1600" dirty="0"/>
              <a:t> = 0; </a:t>
            </a:r>
          </a:p>
          <a:p>
            <a:pPr marL="0" indent="0">
              <a:buNone/>
            </a:pPr>
            <a:r>
              <a:rPr lang="en-US" sz="1600" dirty="0"/>
              <a:t>const int </a:t>
            </a:r>
            <a:r>
              <a:rPr lang="en-US" sz="1600" dirty="0" err="1"/>
              <a:t>buttonPin</a:t>
            </a:r>
            <a:r>
              <a:rPr lang="en-US" sz="1600" dirty="0"/>
              <a:t> = 2</a:t>
            </a:r>
          </a:p>
          <a:p>
            <a:pPr marL="0" indent="0">
              <a:buNone/>
            </a:pPr>
            <a:r>
              <a:rPr lang="en-US" sz="1600" dirty="0"/>
              <a:t>const int </a:t>
            </a:r>
            <a:r>
              <a:rPr lang="en-US" sz="1600" dirty="0" err="1"/>
              <a:t>ledPin</a:t>
            </a:r>
            <a:r>
              <a:rPr lang="en-US" sz="1600" dirty="0"/>
              <a:t> = 13</a:t>
            </a:r>
            <a:r>
              <a:rPr lang="en-IN" sz="1600" dirty="0"/>
              <a:t>int </a:t>
            </a:r>
            <a:r>
              <a:rPr lang="en-IN" sz="1600" dirty="0" err="1"/>
              <a:t>buttonState</a:t>
            </a:r>
            <a:r>
              <a:rPr lang="en-IN" sz="1600" dirty="0"/>
              <a:t> = 0;</a:t>
            </a:r>
          </a:p>
          <a:p>
            <a:pPr marL="0" indent="0">
              <a:buNone/>
            </a:pPr>
            <a:r>
              <a:rPr lang="en-IN" sz="1600" dirty="0"/>
              <a:t>int </a:t>
            </a:r>
            <a:r>
              <a:rPr lang="en-IN" sz="1600" dirty="0" err="1"/>
              <a:t>lastButtonState</a:t>
            </a:r>
            <a:r>
              <a:rPr lang="en-IN" sz="1600" dirty="0"/>
              <a:t> = 0;</a:t>
            </a:r>
          </a:p>
          <a:p>
            <a:pPr marL="0" indent="0">
              <a:buNone/>
            </a:pPr>
            <a:r>
              <a:rPr lang="en-IN" sz="1600" dirty="0"/>
              <a:t>bool </a:t>
            </a:r>
            <a:r>
              <a:rPr lang="en-IN" sz="1600" dirty="0" err="1"/>
              <a:t>ledState</a:t>
            </a:r>
            <a:r>
              <a:rPr lang="en-IN" sz="1600" dirty="0"/>
              <a:t> = false;</a:t>
            </a:r>
          </a:p>
          <a:p>
            <a:pPr marL="0" indent="0">
              <a:buNone/>
            </a:pPr>
            <a:r>
              <a:rPr lang="en-IN" sz="1600" dirty="0"/>
              <a:t>bool </a:t>
            </a:r>
            <a:r>
              <a:rPr lang="en-IN" sz="1600" dirty="0" err="1"/>
              <a:t>systemActive</a:t>
            </a:r>
            <a:r>
              <a:rPr lang="en-IN" sz="1600" dirty="0"/>
              <a:t> = false;</a:t>
            </a:r>
          </a:p>
          <a:p>
            <a:pPr marL="0" indent="0">
              <a:buNone/>
            </a:pPr>
            <a:r>
              <a:rPr lang="en-IN" sz="1600" dirty="0"/>
              <a:t>void setup() {</a:t>
            </a:r>
            <a:r>
              <a:rPr lang="en-IN" sz="1600" dirty="0" err="1"/>
              <a:t>pinMode</a:t>
            </a:r>
            <a:r>
              <a:rPr lang="en-IN" sz="1600" dirty="0"/>
              <a:t>(</a:t>
            </a:r>
            <a:r>
              <a:rPr lang="en-IN" sz="1600" dirty="0" err="1"/>
              <a:t>buttonPin</a:t>
            </a:r>
            <a:r>
              <a:rPr lang="en-IN" sz="1600" dirty="0"/>
              <a:t>, INPUT); </a:t>
            </a:r>
            <a:r>
              <a:rPr lang="en-IN" sz="1600" dirty="0" err="1"/>
              <a:t>pinMode</a:t>
            </a:r>
            <a:r>
              <a:rPr lang="en-IN" sz="1600" dirty="0"/>
              <a:t>(</a:t>
            </a:r>
            <a:r>
              <a:rPr lang="en-IN" sz="1600" dirty="0" err="1"/>
              <a:t>ledPin</a:t>
            </a:r>
            <a:r>
              <a:rPr lang="en-IN" sz="1600" dirty="0"/>
              <a:t>, OUTPUT);</a:t>
            </a:r>
          </a:p>
          <a:p>
            <a:pPr marL="0" indent="0">
              <a:buNone/>
            </a:pPr>
            <a:r>
              <a:rPr lang="en-IN" sz="1600" dirty="0"/>
              <a:t>  </a:t>
            </a:r>
            <a:r>
              <a:rPr lang="en-IN" sz="1600" dirty="0" err="1"/>
              <a:t>pinMode</a:t>
            </a:r>
            <a:r>
              <a:rPr lang="en-IN" sz="1600" dirty="0"/>
              <a:t>(</a:t>
            </a:r>
            <a:r>
              <a:rPr lang="en-IN" sz="1600" dirty="0" err="1"/>
              <a:t>buttonPin</a:t>
            </a:r>
            <a:r>
              <a:rPr lang="en-IN" sz="1600" dirty="0"/>
              <a:t>, INPUT_PULLUP); </a:t>
            </a:r>
            <a:r>
              <a:rPr lang="en-IN" sz="1600" dirty="0" err="1"/>
              <a:t>pinMode</a:t>
            </a:r>
            <a:r>
              <a:rPr lang="en-IN" sz="1600" dirty="0"/>
              <a:t>(buzzer, OUTPUT);  </a:t>
            </a:r>
          </a:p>
          <a:p>
            <a:pPr marL="0" indent="0">
              <a:buNone/>
            </a:pPr>
            <a:r>
              <a:rPr lang="en-IN" sz="1600" dirty="0" err="1"/>
              <a:t>Serial.begin</a:t>
            </a:r>
            <a:r>
              <a:rPr lang="en-IN" sz="1600" dirty="0"/>
              <a:t>(9600); </a:t>
            </a:r>
          </a:p>
          <a:p>
            <a:pPr marL="0" indent="0">
              <a:buNone/>
            </a:pPr>
            <a:r>
              <a:rPr lang="en-IN" sz="1600" dirty="0" err="1"/>
              <a:t>myServo.attach</a:t>
            </a:r>
            <a:r>
              <a:rPr lang="en-IN" sz="1600" dirty="0"/>
              <a:t>(9);}</a:t>
            </a:r>
          </a:p>
          <a:p>
            <a:pPr marL="0" indent="0">
              <a:buNone/>
            </a:pPr>
            <a:r>
              <a:rPr lang="en-IN" sz="1600" dirty="0"/>
              <a:t>void loop() {  </a:t>
            </a:r>
          </a:p>
          <a:p>
            <a:pPr marL="0" indent="0">
              <a:buNone/>
            </a:pPr>
            <a:r>
              <a:rPr lang="en-IN" sz="1600" dirty="0"/>
              <a:t> //</a:t>
            </a:r>
            <a:r>
              <a:rPr lang="en-IN" sz="1600" dirty="0" err="1"/>
              <a:t>myServo.write</a:t>
            </a:r>
            <a:r>
              <a:rPr lang="en-IN" sz="1600" dirty="0"/>
              <a:t>(0); 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err="1"/>
              <a:t>sensorValue</a:t>
            </a:r>
            <a:r>
              <a:rPr lang="en-IN" sz="1600" dirty="0"/>
              <a:t> = </a:t>
            </a:r>
            <a:r>
              <a:rPr lang="en-IN" sz="1600" dirty="0" err="1"/>
              <a:t>analogRead</a:t>
            </a:r>
            <a:r>
              <a:rPr lang="en-IN" sz="1600" dirty="0"/>
              <a:t>(</a:t>
            </a:r>
            <a:r>
              <a:rPr lang="en-IN" sz="1600" dirty="0" err="1"/>
              <a:t>sensorPin</a:t>
            </a:r>
            <a:r>
              <a:rPr lang="en-IN" sz="1600" dirty="0"/>
              <a:t>); </a:t>
            </a:r>
          </a:p>
          <a:p>
            <a:pPr marL="0" indent="0">
              <a:buNone/>
            </a:pPr>
            <a:r>
              <a:rPr lang="en-IN" sz="1600" dirty="0" err="1"/>
              <a:t>Serial.print</a:t>
            </a:r>
            <a:r>
              <a:rPr lang="en-IN" sz="1600" dirty="0"/>
              <a:t>("Sensor Value: ");  </a:t>
            </a:r>
            <a:r>
              <a:rPr lang="en-IN" sz="1600" dirty="0" err="1"/>
              <a:t>Serial.println</a:t>
            </a:r>
            <a:r>
              <a:rPr lang="en-IN" sz="1600" dirty="0"/>
              <a:t>(</a:t>
            </a:r>
            <a:r>
              <a:rPr lang="en-IN" sz="1600" dirty="0" err="1"/>
              <a:t>sensorValue</a:t>
            </a:r>
            <a:r>
              <a:rPr lang="en-IN" sz="1600" dirty="0"/>
              <a:t>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CC365-9BDA-593A-F570-347B18556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68680"/>
            <a:ext cx="5922264" cy="58430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/>
              <a:t>delay(1000); </a:t>
            </a:r>
          </a:p>
          <a:p>
            <a:pPr marL="0" indent="0">
              <a:buNone/>
            </a:pPr>
            <a:r>
              <a:rPr lang="en-US" sz="2000" dirty="0" err="1"/>
              <a:t>buttonState</a:t>
            </a:r>
            <a:r>
              <a:rPr lang="en-US" sz="2000" dirty="0"/>
              <a:t> = </a:t>
            </a:r>
            <a:r>
              <a:rPr lang="en-US" sz="2000" dirty="0" err="1"/>
              <a:t>digitalRead</a:t>
            </a:r>
            <a:r>
              <a:rPr lang="en-US" sz="2000" dirty="0"/>
              <a:t>(</a:t>
            </a:r>
            <a:r>
              <a:rPr lang="en-US" sz="2000" dirty="0" err="1"/>
              <a:t>buttonPin</a:t>
            </a:r>
            <a:r>
              <a:rPr lang="en-US" sz="2000" dirty="0"/>
              <a:t>); </a:t>
            </a:r>
          </a:p>
          <a:p>
            <a:pPr marL="0" indent="0">
              <a:buNone/>
            </a:pPr>
            <a:r>
              <a:rPr lang="en-US" sz="2000" dirty="0"/>
              <a:t>if (</a:t>
            </a:r>
            <a:r>
              <a:rPr lang="en-US" sz="2000" dirty="0" err="1"/>
              <a:t>buttonState</a:t>
            </a:r>
            <a:r>
              <a:rPr lang="en-US" sz="2000" dirty="0"/>
              <a:t> != </a:t>
            </a:r>
            <a:r>
              <a:rPr lang="en-US" sz="2000" dirty="0" err="1"/>
              <a:t>lastButtonState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if (</a:t>
            </a:r>
            <a:r>
              <a:rPr lang="en-US" sz="2000" dirty="0" err="1"/>
              <a:t>buttonState</a:t>
            </a:r>
            <a:r>
              <a:rPr lang="en-US" sz="2000" dirty="0"/>
              <a:t> == LOW) {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systemActive</a:t>
            </a:r>
            <a:r>
              <a:rPr lang="en-US" sz="2000" dirty="0"/>
              <a:t> = !</a:t>
            </a:r>
            <a:r>
              <a:rPr lang="en-US" sz="2000" dirty="0" err="1"/>
              <a:t>systemActive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if (</a:t>
            </a:r>
            <a:r>
              <a:rPr lang="en-US" sz="2000" dirty="0" err="1"/>
              <a:t>systemActive</a:t>
            </a:r>
            <a:r>
              <a:rPr lang="en-US" sz="2000" dirty="0"/>
              <a:t>) {     </a:t>
            </a:r>
          </a:p>
          <a:p>
            <a:pPr marL="0" indent="0">
              <a:buNone/>
            </a:pPr>
            <a:r>
              <a:rPr lang="en-US" sz="2000" dirty="0"/>
              <a:t> if (</a:t>
            </a:r>
            <a:r>
              <a:rPr lang="en-US" sz="2000" dirty="0" err="1"/>
              <a:t>sensorValue</a:t>
            </a:r>
            <a:r>
              <a:rPr lang="en-US" sz="2000" dirty="0"/>
              <a:t>&lt;114){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digitalWrite</a:t>
            </a:r>
            <a:r>
              <a:rPr lang="en-US" sz="2000" dirty="0"/>
              <a:t>(</a:t>
            </a:r>
            <a:r>
              <a:rPr lang="en-US" sz="2000" dirty="0" err="1"/>
              <a:t>ledPin</a:t>
            </a:r>
            <a:r>
              <a:rPr lang="en-US" sz="2000" dirty="0"/>
              <a:t>, HIGH); </a:t>
            </a:r>
          </a:p>
          <a:p>
            <a:pPr marL="0" indent="0">
              <a:buNone/>
            </a:pPr>
            <a:r>
              <a:rPr lang="en-US" sz="2000" dirty="0"/>
              <a:t>delay(1000);          </a:t>
            </a:r>
          </a:p>
          <a:p>
            <a:pPr marL="0" indent="0">
              <a:buNone/>
            </a:pPr>
            <a:r>
              <a:rPr lang="en-US" sz="2000" dirty="0"/>
              <a:t>tone(buzzer, 4000);</a:t>
            </a:r>
          </a:p>
          <a:p>
            <a:pPr marL="0" indent="0">
              <a:buNone/>
            </a:pPr>
            <a:r>
              <a:rPr lang="en-US" sz="2000" dirty="0"/>
              <a:t>delay(1000);        </a:t>
            </a:r>
          </a:p>
          <a:p>
            <a:pPr marL="0" indent="0">
              <a:buNone/>
            </a:pPr>
            <a:r>
              <a:rPr lang="en-US" sz="2000" dirty="0" err="1"/>
              <a:t>myServo.write</a:t>
            </a:r>
            <a:r>
              <a:rPr lang="en-US" sz="2000" dirty="0"/>
              <a:t>(90);</a:t>
            </a:r>
          </a:p>
          <a:p>
            <a:pPr marL="0" indent="0">
              <a:buNone/>
            </a:pPr>
            <a:r>
              <a:rPr lang="en-IN" sz="2000" dirty="0"/>
              <a:t>delay(15);      </a:t>
            </a:r>
          </a:p>
          <a:p>
            <a:pPr marL="0" indent="0">
              <a:buNone/>
            </a:pPr>
            <a:r>
              <a:rPr lang="en-IN" sz="2000" dirty="0"/>
              <a:t>//</a:t>
            </a:r>
            <a:r>
              <a:rPr lang="en-IN" sz="2000" dirty="0" err="1"/>
              <a:t>myServo.detach</a:t>
            </a:r>
            <a:r>
              <a:rPr lang="en-IN" sz="2000" dirty="0"/>
              <a:t>();       </a:t>
            </a:r>
          </a:p>
          <a:p>
            <a:pPr marL="0" indent="0">
              <a:buNone/>
            </a:pPr>
            <a:r>
              <a:rPr lang="en-IN" sz="2000" dirty="0"/>
              <a:t>//</a:t>
            </a:r>
            <a:r>
              <a:rPr lang="en-IN" sz="2000" dirty="0" err="1"/>
              <a:t>noTone</a:t>
            </a:r>
            <a:r>
              <a:rPr lang="en-IN" sz="2000" dirty="0"/>
              <a:t>(buzzer); }      </a:t>
            </a:r>
          </a:p>
          <a:p>
            <a:pPr marL="0" indent="0">
              <a:buNone/>
            </a:pPr>
            <a:r>
              <a:rPr lang="en-IN" sz="2000" dirty="0"/>
              <a:t> else {</a:t>
            </a:r>
            <a:r>
              <a:rPr lang="en-IN" sz="2000" dirty="0" err="1"/>
              <a:t>digitalWrite</a:t>
            </a:r>
            <a:r>
              <a:rPr lang="en-IN" sz="2000" dirty="0"/>
              <a:t>(</a:t>
            </a:r>
            <a:r>
              <a:rPr lang="en-IN" sz="2000" dirty="0" err="1"/>
              <a:t>ledPin</a:t>
            </a:r>
            <a:r>
              <a:rPr lang="en-IN" sz="2000" dirty="0"/>
              <a:t>, LOW); </a:t>
            </a:r>
          </a:p>
          <a:p>
            <a:pPr marL="0" indent="0">
              <a:buNone/>
            </a:pPr>
            <a:r>
              <a:rPr lang="en-IN" sz="2000" dirty="0" err="1"/>
              <a:t>noTone</a:t>
            </a:r>
            <a:r>
              <a:rPr lang="en-IN" sz="2000" dirty="0"/>
              <a:t>(buzzer); // Turn off the buzzer        </a:t>
            </a:r>
          </a:p>
          <a:p>
            <a:pPr marL="0" indent="0">
              <a:buNone/>
            </a:pPr>
            <a:r>
              <a:rPr lang="en-IN" sz="2000" dirty="0" err="1"/>
              <a:t>myServo.write</a:t>
            </a:r>
            <a:r>
              <a:rPr lang="en-IN" sz="2000" dirty="0"/>
              <a:t>(0); // Move servo to initial position      } //</a:t>
            </a:r>
            <a:r>
              <a:rPr lang="en-IN" sz="2000" dirty="0" err="1"/>
              <a:t>Serial.print</a:t>
            </a:r>
            <a:r>
              <a:rPr lang="en-IN" sz="2000" dirty="0"/>
              <a:t>(</a:t>
            </a:r>
            <a:r>
              <a:rPr lang="en-IN" sz="2000" dirty="0" err="1"/>
              <a:t>lastButtonState</a:t>
            </a:r>
            <a:r>
              <a:rPr lang="en-IN" sz="2000" dirty="0"/>
              <a:t>);    }    } </a:t>
            </a:r>
          </a:p>
          <a:p>
            <a:pPr marL="0" indent="0">
              <a:buNone/>
            </a:pPr>
            <a:r>
              <a:rPr lang="en-IN" sz="2000" dirty="0" err="1"/>
              <a:t>lastButtonState</a:t>
            </a:r>
            <a:r>
              <a:rPr lang="en-IN" sz="2000" dirty="0"/>
              <a:t> = </a:t>
            </a:r>
            <a:r>
              <a:rPr lang="en-IN" sz="2000" dirty="0" err="1"/>
              <a:t>buttonState</a:t>
            </a:r>
            <a:r>
              <a:rPr lang="en-IN" sz="2000" dirty="0"/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426684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Fire extinguisher and hose reel in hotel corridor">
            <a:extLst>
              <a:ext uri="{FF2B5EF4-FFF2-40B4-BE49-F238E27FC236}">
                <a16:creationId xmlns:a16="http://schemas.microsoft.com/office/drawing/2014/main" id="{519FC80A-023E-7BDE-78EE-7A122E278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07" r="29927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A03C0-FC63-CEB0-0E11-91259CA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IMPACT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5ADA0-9C93-73DD-AD32-F331E0EAD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Söhne"/>
              </a:rPr>
              <a:t>Enhances safety in homes, kitchens, and commercial spaces using LPG.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Söhne"/>
              </a:rPr>
              <a:t>Affordable solution accessible to a wide range of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Söhne"/>
              </a:rPr>
              <a:t>Potential to prevent accidents, injuries, and property damage caused by gas leaks.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4064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6E06F-2138-A415-E419-87337A9D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FUTURE ENHANCEMENTS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D308E-EF48-2559-82D3-07517EC37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  <a:latin typeface="Söhne"/>
              </a:rPr>
              <a:t>Mobile app integration for remote monitoring.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  <a:latin typeface="Söhne"/>
              </a:rPr>
              <a:t>Integration with smart home systems for automated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  <a:latin typeface="Söhne"/>
              </a:rPr>
              <a:t>Collaboration with gas suppliers for wider adoption.</a:t>
            </a:r>
          </a:p>
          <a:p>
            <a:pPr marL="0" indent="0">
              <a:buNone/>
            </a:pPr>
            <a:endParaRPr lang="en-IN" sz="2000"/>
          </a:p>
        </p:txBody>
      </p:sp>
      <p:pic>
        <p:nvPicPr>
          <p:cNvPr id="14" name="Picture 13" descr="Person watching empty phone">
            <a:extLst>
              <a:ext uri="{FF2B5EF4-FFF2-40B4-BE49-F238E27FC236}">
                <a16:creationId xmlns:a16="http://schemas.microsoft.com/office/drawing/2014/main" id="{77BD261B-1808-1EAD-EEE3-1AE7733C5B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61" r="8502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711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8" name="Rectangle 19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1D45C-C511-50F5-AA45-8E12A6AE0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51468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 MEMBERS</a:t>
            </a: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1.Joanna Cheryl C (23011102034)</a:t>
            </a: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2.M Harinee(23011102044)</a:t>
            </a: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3.P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Jyoshitha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Reddy (23011102060)</a:t>
            </a:r>
          </a:p>
        </p:txBody>
      </p:sp>
    </p:spTree>
    <p:extLst>
      <p:ext uri="{BB962C8B-B14F-4D97-AF65-F5344CB8AC3E}">
        <p14:creationId xmlns:p14="http://schemas.microsoft.com/office/powerpoint/2010/main" val="50051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5E805-3806-8A1F-42D3-1CA814E44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23" b="12307"/>
          <a:stretch/>
        </p:blipFill>
        <p:spPr>
          <a:xfrm>
            <a:off x="2370055" y="2368523"/>
            <a:ext cx="7451889" cy="39273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A513F2-4D03-1535-4F2F-CFD46226B607}"/>
              </a:ext>
            </a:extLst>
          </p:cNvPr>
          <p:cNvSpPr txBox="1"/>
          <p:nvPr/>
        </p:nvSpPr>
        <p:spPr>
          <a:xfrm>
            <a:off x="2445512" y="725772"/>
            <a:ext cx="7300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2"/>
                </a:solidFill>
              </a:rPr>
              <a:t>THANK YOU</a:t>
            </a:r>
            <a:endParaRPr lang="en-IN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72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534</Words>
  <Application>Microsoft Office PowerPoint</Application>
  <PresentationFormat>Widescreen</PresentationFormat>
  <Paragraphs>73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Söhne</vt:lpstr>
      <vt:lpstr>Wingdings</vt:lpstr>
      <vt:lpstr>Office Theme</vt:lpstr>
      <vt:lpstr>LPG GAS SENSING, CONTROL AND ALERT</vt:lpstr>
      <vt:lpstr>AIM</vt:lpstr>
      <vt:lpstr>COMPONENTS REQUIRED</vt:lpstr>
      <vt:lpstr>KEY FEATURES</vt:lpstr>
      <vt:lpstr>ARDUINO UNO CODE</vt:lpstr>
      <vt:lpstr>IMPACT</vt:lpstr>
      <vt:lpstr>FUTURE ENHANCEMENTS</vt:lpstr>
      <vt:lpstr>THANK YOU TEAM MEMBERS 1.Joanna Cheryl C (23011102034) 2.M Harinee(23011102044) 3.P Jyoshitha Reddy (23011102060)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LPG GAS SENSING, CONTROL AND ALERT</dc:title>
  <dc:creator>DAKSHIN R</dc:creator>
  <cp:lastModifiedBy>Jyoshitha Reddy</cp:lastModifiedBy>
  <cp:revision>4</cp:revision>
  <dcterms:created xsi:type="dcterms:W3CDTF">2024-04-17T04:08:18Z</dcterms:created>
  <dcterms:modified xsi:type="dcterms:W3CDTF">2024-05-09T06:43:13Z</dcterms:modified>
</cp:coreProperties>
</file>