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CABD2-688A-4C4E-ADB2-12E20FF2EA93}" v="51" dt="2022-05-07T17:59:04.731"/>
    <p1510:client id="{2AA8FDCD-5A74-4191-BF93-8F7192EE52B8}" v="171" dt="2022-05-07T18:18:14.609"/>
    <p1510:client id="{BDC73249-803D-B7C0-4411-DBEE1D37551F}" v="781" dt="2022-05-07T18:27:59.140"/>
    <p1510:client id="{CD7F5AAB-6646-7486-1D39-9C01D51F7C23}" v="456" dt="2022-05-07T11:32:46.570"/>
    <p1510:client id="{DB5E7B34-F11B-E3E9-0657-5CE3FFAEF2E1}" v="11" dt="2022-05-07T18:21:4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1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65D58-9C33-2D46-6846-9F857C66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7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ea typeface="Calibri Light"/>
                <a:cs typeface="Calibri Light"/>
              </a:rPr>
              <a:t>The Root Cause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Data Science: Crime Analysis &amp; Safety recommendation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A636D-9CEC-4A76-A113-104B10543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3EEF0-2806-4C52-A779-F5B786040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1063-487A-A7DB-7CAA-CEEB2624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56" y="1359628"/>
            <a:ext cx="8378688" cy="1160052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E08B-E3BF-21C0-0DE5-4DF69F78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41600"/>
            <a:ext cx="6221845" cy="3492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HARINI A(20PC15)</a:t>
            </a:r>
          </a:p>
          <a:p>
            <a:pPr algn="ctr"/>
            <a:r>
              <a:rPr lang="en-US"/>
              <a:t>AMRITH NARAYANA H(20PC03)</a:t>
            </a:r>
          </a:p>
          <a:p>
            <a:pPr algn="ctr"/>
            <a:r>
              <a:rPr lang="en-US"/>
              <a:t>VANATHI P U(20PC34)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01608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0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637A2-0503-1A77-CBE6-EED2AE5C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316B-73EF-2CCA-A2B1-B9C63686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To</a:t>
            </a:r>
            <a:r>
              <a:rPr lang="en-US">
                <a:ea typeface="+mn-lt"/>
                <a:cs typeface="+mn-lt"/>
              </a:rPr>
              <a:t> build an analytics and recommendation platform to inform citizens about the crimes that are happening and recommendations on how to be alert and cautious when they travel to another district. </a:t>
            </a:r>
            <a:endParaRPr lang="en-US"/>
          </a:p>
          <a:p>
            <a:pPr algn="ctr"/>
            <a:br>
              <a:rPr lang="en-US"/>
            </a:br>
            <a:endParaRPr lang="en-US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E4CA6689-FC82-F3C5-06A5-97CA4C36E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780" r="30651" b="9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8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DE62-AE9C-A88E-9FB6-85B1F8C3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Our Approach to the problem - 1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0F4B-CADA-F974-3104-8139E54B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/>
              <a:t>1) With the given datasets, we analyzed the crimes occurred during the period of 2002-2012 using pandas library in python. The State, district and a particular crime is taken as input from the user and a respective plot with the years[2002-2012] in x-axis and the number of crimes taken place in that district in y-axis is displayed.</a:t>
            </a:r>
          </a:p>
          <a:p>
            <a:pPr algn="ctr">
              <a:lnSpc>
                <a:spcPct val="100000"/>
              </a:lnSpc>
            </a:pPr>
            <a:endParaRPr lang="en-US"/>
          </a:p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B6D72C0-506E-D627-4B77-32272CABA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596" r="6849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0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075-A645-EE79-A15F-A17CDD72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04" y="572051"/>
            <a:ext cx="10134600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2) Using Time Series Forecasting using Prophet, the future trend is analyzed and warns the user if the city is safe or not.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C060E9-F60B-A7D0-FE3C-DD96CE55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4" y="1798596"/>
            <a:ext cx="6722532" cy="46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5EF-E542-4CD2-76C7-01B35552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en-US" dirty="0">
                <a:ea typeface="+mj-lt"/>
                <a:cs typeface="+mj-lt"/>
              </a:rPr>
              <a:t> Approach to the problem - cont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FD0E-3BE2-5B8A-E44F-B7B92A7C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1)If a user is travelling from a place A To B, the crimes of both cities is visually compared using Bar Graph.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7EF80-E85C-F184-E2DC-846D5C30E5E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BB5796-B02A-4DB0-3535-43D81080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43391"/>
            <a:ext cx="2743200" cy="317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4FDA0-0C24-6FFE-B5EC-31E7A3969C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091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CCCF67-03CC-BB4C-91AC-FAF60D3C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89" y="1531607"/>
            <a:ext cx="6334008" cy="2962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2) If the user is female, the most common crimes against women in both the cities are compared.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B603CDA-D33B-3E7E-CE12-96217F06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93" y="683177"/>
            <a:ext cx="5048014" cy="6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1BED-D686-DB07-1282-BED9FF95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we tried but things didn't work out for us...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A25C-5F50-0169-4DA0-26A31F1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Features we couldn’t implement, as Google API is not free:</a:t>
            </a:r>
          </a:p>
          <a:p>
            <a:r>
              <a:rPr lang="en-US" dirty="0"/>
              <a:t>1) Sharing the location to closed ones in case of emergency.</a:t>
            </a:r>
          </a:p>
          <a:p>
            <a:r>
              <a:rPr lang="en-US" dirty="0"/>
              <a:t>2) Showing safest accommodation place to the users</a:t>
            </a:r>
          </a:p>
          <a:p>
            <a:r>
              <a:rPr lang="en-US" dirty="0"/>
              <a:t>3) Displaying Nearest Police Station</a:t>
            </a:r>
          </a:p>
          <a:p>
            <a:r>
              <a:rPr lang="en-US" dirty="0"/>
              <a:t>Given source and destination locations, optimal route based on the user constraints can be drawn and displayed using Open Street Map(</a:t>
            </a:r>
            <a:r>
              <a:rPr lang="en-US" dirty="0" err="1"/>
              <a:t>OSMnx</a:t>
            </a:r>
            <a:r>
              <a:rPr lang="en-US" dirty="0"/>
              <a:t>) and </a:t>
            </a:r>
            <a:r>
              <a:rPr lang="en-US" dirty="0" err="1"/>
              <a:t>Networkx</a:t>
            </a:r>
            <a:r>
              <a:rPr lang="en-US" dirty="0"/>
              <a:t> libraries.</a:t>
            </a:r>
          </a:p>
          <a:p>
            <a:r>
              <a:rPr lang="en-US" dirty="0"/>
              <a:t>Deploying the Web-Application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32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96A2"/>
      </a:accent1>
      <a:accent2>
        <a:srgbClr val="BA7FA6"/>
      </a:accent2>
      <a:accent3>
        <a:srgbClr val="C093C5"/>
      </a:accent3>
      <a:accent4>
        <a:srgbClr val="9C7FBA"/>
      </a:accent4>
      <a:accent5>
        <a:srgbClr val="9A96C6"/>
      </a:accent5>
      <a:accent6>
        <a:srgbClr val="7F93BA"/>
      </a:accent6>
      <a:hlink>
        <a:srgbClr val="568F80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AdornVTI</vt:lpstr>
      <vt:lpstr>The Root Cause</vt:lpstr>
      <vt:lpstr>Team Members</vt:lpstr>
      <vt:lpstr>The Problem</vt:lpstr>
      <vt:lpstr>Our Approach to the problem - 1</vt:lpstr>
      <vt:lpstr>PowerPoint Presentation</vt:lpstr>
      <vt:lpstr>Our Approach to the problem - cont </vt:lpstr>
      <vt:lpstr>PowerPoint Presentation</vt:lpstr>
      <vt:lpstr>Features we tried but things didn't work out for us...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522</cp:revision>
  <dcterms:created xsi:type="dcterms:W3CDTF">2022-05-07T11:11:11Z</dcterms:created>
  <dcterms:modified xsi:type="dcterms:W3CDTF">2022-05-07T18:28:10Z</dcterms:modified>
</cp:coreProperties>
</file>