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Parisienne" charset="1" panose="03020507000000020002"/>
      <p:regular r:id="rId15"/>
    </p:embeddedFont>
    <p:embeddedFont>
      <p:font typeface="Arsenica Antiqua" charset="1" panose="00000500000000000000"/>
      <p:regular r:id="rId16"/>
    </p:embeddedFont>
    <p:embeddedFont>
      <p:font typeface="Benne" charset="1" panose="00000500000000000000"/>
      <p:regular r:id="rId17"/>
    </p:embeddedFont>
    <p:embeddedFont>
      <p:font typeface="Akzidenz-Grotesk Light" charset="1" panose="02000506040000020003"/>
      <p:regular r:id="rId18"/>
    </p:embeddedFont>
    <p:embeddedFont>
      <p:font typeface="Arsenal" charset="1" panose="00000500000000000000"/>
      <p:regular r:id="rId19"/>
    </p:embeddedFont>
    <p:embeddedFont>
      <p:font typeface="Canva Sans" charset="1" panose="020B0503030501040103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E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533975" y="7219312"/>
            <a:ext cx="726333" cy="449006"/>
          </a:xfrm>
          <a:custGeom>
            <a:avLst/>
            <a:gdLst/>
            <a:ahLst/>
            <a:cxnLst/>
            <a:rect r="r" b="b" t="t" l="l"/>
            <a:pathLst>
              <a:path h="449006" w="726333">
                <a:moveTo>
                  <a:pt x="0" y="0"/>
                </a:moveTo>
                <a:lnTo>
                  <a:pt x="726332" y="0"/>
                </a:lnTo>
                <a:lnTo>
                  <a:pt x="726332" y="449006"/>
                </a:lnTo>
                <a:lnTo>
                  <a:pt x="0" y="449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529591" y="3237473"/>
            <a:ext cx="15352510" cy="29726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648"/>
              </a:lnSpc>
            </a:pPr>
            <a:r>
              <a:rPr lang="en-US" sz="10400" strike="noStrike" u="none">
                <a:solidFill>
                  <a:srgbClr val="FAF7F2"/>
                </a:solidFill>
                <a:latin typeface="Parisienne"/>
                <a:ea typeface="Parisienne"/>
                <a:cs typeface="Parisienne"/>
                <a:sym typeface="Parisienne"/>
              </a:rPr>
              <a:t>Personalized Learning Platform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5413355" y="6809768"/>
            <a:ext cx="7461290" cy="10299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FAF7F2"/>
                </a:solidFill>
                <a:latin typeface="Arsenica Antiqua"/>
                <a:ea typeface="Arsenica Antiqua"/>
                <a:cs typeface="Arsenica Antiqua"/>
                <a:sym typeface="Arsenica Antiqua"/>
              </a:rPr>
              <a:t>TEAM: CODE CRUSHER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FA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2144392"/>
            <a:ext cx="6792132" cy="151536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648"/>
              </a:lnSpc>
              <a:spcBef>
                <a:spcPct val="0"/>
              </a:spcBef>
            </a:pPr>
            <a:r>
              <a:rPr lang="en-US" sz="10400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Int</a:t>
            </a:r>
            <a:r>
              <a:rPr lang="en-US" sz="10400" strike="noStrike" u="none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roduction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1053562" y="733425"/>
            <a:ext cx="6698435" cy="295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2040"/>
              </a:lnSpc>
            </a:pPr>
            <a:r>
              <a:rPr lang="en-US" sz="1700" spc="137">
                <a:solidFill>
                  <a:srgbClr val="291E18"/>
                </a:solidFill>
                <a:latin typeface="Akzidenz-Grotesk Light"/>
                <a:ea typeface="Akzidenz-Grotesk Light"/>
                <a:cs typeface="Akzidenz-Grotesk Light"/>
                <a:sym typeface="Akzidenz-Grotesk Light"/>
              </a:rPr>
              <a:t>Personalized Learning Platform – Adaptive Education for All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084216" y="3819129"/>
            <a:ext cx="1026616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Arsenal"/>
                <a:ea typeface="Arsenal"/>
                <a:cs typeface="Arsenal"/>
                <a:sym typeface="Arsenal"/>
              </a:rPr>
              <a:t>1️⃣ Provide customized learning paths based on user needs.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84216" y="4910818"/>
            <a:ext cx="1143452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Arsenal"/>
                <a:ea typeface="Arsenal"/>
                <a:cs typeface="Arsenal"/>
                <a:sym typeface="Arsenal"/>
              </a:rPr>
              <a:t>2️⃣ Offer interactive learning through Q&amp;A and real-time feedback.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75051" y="6149180"/>
            <a:ext cx="1499419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Arsenal"/>
                <a:ea typeface="Arsenal"/>
                <a:cs typeface="Arsenal"/>
                <a:sym typeface="Arsenal"/>
              </a:rPr>
              <a:t>3️⃣ Enable certifications &amp; resume-building for career growth.</a:t>
            </a:r>
          </a:p>
          <a:p>
            <a:pPr algn="ctr">
              <a:lnSpc>
                <a:spcPts val="475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E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374444" y="3244787"/>
            <a:ext cx="4056388" cy="6013513"/>
          </a:xfrm>
          <a:custGeom>
            <a:avLst/>
            <a:gdLst/>
            <a:ahLst/>
            <a:cxnLst/>
            <a:rect r="r" b="b" t="t" l="l"/>
            <a:pathLst>
              <a:path h="6013513" w="4056388">
                <a:moveTo>
                  <a:pt x="0" y="0"/>
                </a:moveTo>
                <a:lnTo>
                  <a:pt x="4056389" y="0"/>
                </a:lnTo>
                <a:lnTo>
                  <a:pt x="4056389" y="6013513"/>
                </a:lnTo>
                <a:lnTo>
                  <a:pt x="0" y="601351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5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476869" y="1755177"/>
            <a:ext cx="6569616" cy="1515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648"/>
              </a:lnSpc>
              <a:spcBef>
                <a:spcPct val="0"/>
              </a:spcBef>
            </a:pPr>
            <a:r>
              <a:rPr lang="en-US" sz="10400">
                <a:solidFill>
                  <a:srgbClr val="FAF7F2"/>
                </a:solidFill>
                <a:latin typeface="Benne"/>
                <a:ea typeface="Benne"/>
                <a:cs typeface="Benne"/>
                <a:sym typeface="Benne"/>
              </a:rPr>
              <a:t>Key Featu</a:t>
            </a:r>
            <a:r>
              <a:rPr lang="en-US" sz="10400" strike="noStrike" u="none">
                <a:solidFill>
                  <a:srgbClr val="FAF7F2"/>
                </a:solidFill>
                <a:latin typeface="Benne"/>
                <a:ea typeface="Benne"/>
                <a:cs typeface="Benne"/>
                <a:sym typeface="Benne"/>
              </a:rPr>
              <a:t>res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282961" y="6948191"/>
            <a:ext cx="1023935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3️⃣ Certifications &amp; resume integration help users showcase skills.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36607" y="5478248"/>
            <a:ext cx="9850141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2️⃣ Gamification &amp; interactive Q&amp;A boost engagement.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35107" y="3783433"/>
            <a:ext cx="9887209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1️⃣ AI-powered recommendations personalize learning paths.</a:t>
            </a:r>
          </a:p>
        </p:txBody>
      </p: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E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584996" y="2934336"/>
            <a:ext cx="5097011" cy="6444496"/>
          </a:xfrm>
          <a:custGeom>
            <a:avLst/>
            <a:gdLst/>
            <a:ahLst/>
            <a:cxnLst/>
            <a:rect r="r" b="b" t="t" l="l"/>
            <a:pathLst>
              <a:path h="6444496" w="5097011">
                <a:moveTo>
                  <a:pt x="0" y="0"/>
                </a:moveTo>
                <a:lnTo>
                  <a:pt x="5097011" y="0"/>
                </a:lnTo>
                <a:lnTo>
                  <a:pt x="5097011" y="6444496"/>
                </a:lnTo>
                <a:lnTo>
                  <a:pt x="0" y="6444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9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744992" y="1879853"/>
            <a:ext cx="7535829" cy="1515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648"/>
              </a:lnSpc>
              <a:spcBef>
                <a:spcPct val="0"/>
              </a:spcBef>
            </a:pPr>
            <a:r>
              <a:rPr lang="en-US" sz="10400">
                <a:solidFill>
                  <a:srgbClr val="FAF7F2"/>
                </a:solidFill>
                <a:latin typeface="Benne"/>
                <a:ea typeface="Benne"/>
                <a:cs typeface="Benne"/>
                <a:sym typeface="Benne"/>
              </a:rPr>
              <a:t>H</a:t>
            </a:r>
            <a:r>
              <a:rPr lang="en-US" sz="10400" strike="noStrike" u="none">
                <a:solidFill>
                  <a:srgbClr val="FAF7F2"/>
                </a:solidFill>
                <a:latin typeface="Benne"/>
                <a:ea typeface="Benne"/>
                <a:cs typeface="Benne"/>
                <a:sym typeface="Benne"/>
              </a:rPr>
              <a:t>ow It Works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936771" y="7633771"/>
            <a:ext cx="11043404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3️⃣ Users track progress, engage in Q&amp;A, and earn certifications.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526781" y="5715000"/>
            <a:ext cx="949942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2️⃣ AI recommends personalized courses based on user data.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3693588" y="3963035"/>
            <a:ext cx="963863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1️⃣ Users sign up &amp; select preferences (learning style, goals, pace).</a:t>
            </a:r>
          </a:p>
        </p:txBody>
      </p: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1700076"/>
            <a:ext cx="7914278" cy="7914278"/>
          </a:xfrm>
          <a:custGeom>
            <a:avLst/>
            <a:gdLst/>
            <a:ahLst/>
            <a:cxnLst/>
            <a:rect r="r" b="b" t="t" l="l"/>
            <a:pathLst>
              <a:path h="7914278" w="7914278">
                <a:moveTo>
                  <a:pt x="0" y="0"/>
                </a:moveTo>
                <a:lnTo>
                  <a:pt x="7914278" y="0"/>
                </a:lnTo>
                <a:lnTo>
                  <a:pt x="7914278" y="7914278"/>
                </a:lnTo>
                <a:lnTo>
                  <a:pt x="0" y="79142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7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236062" y="2151099"/>
            <a:ext cx="10072289" cy="12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48"/>
              </a:lnSpc>
            </a:pPr>
            <a:r>
              <a:rPr lang="en-US" sz="10400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T</a:t>
            </a:r>
            <a:r>
              <a:rPr lang="en-US" sz="10400" strike="noStrike" u="none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echnologies Used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24790" y="3607002"/>
            <a:ext cx="1231273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Arsenal"/>
                <a:ea typeface="Arsenal"/>
                <a:cs typeface="Arsenal"/>
                <a:sym typeface="Arsenal"/>
              </a:rPr>
              <a:t>1️⃣ AI &amp; Machine Learning – Adapts courses based on user preferences.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3875" y="5076825"/>
            <a:ext cx="1499456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Arsenal"/>
                <a:ea typeface="Arsenal"/>
                <a:cs typeface="Arsenal"/>
                <a:sym typeface="Arsenal"/>
              </a:rPr>
              <a:t>2️⃣ Big Data Analytics – Tracks progress and enhances learning insights.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83875" y="6543040"/>
            <a:ext cx="13465350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Arsenal"/>
                <a:ea typeface="Arsenal"/>
                <a:cs typeface="Arsenal"/>
                <a:sym typeface="Arsenal"/>
              </a:rPr>
              <a:t>3️⃣ Cloud Computing – Enables seamless access across devices.</a:t>
            </a: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91E1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6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417825" y="2077717"/>
            <a:ext cx="6596350" cy="7180583"/>
            <a:chOff x="0" y="0"/>
            <a:chExt cx="616300" cy="67088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6300" cy="670885"/>
            </a:xfrm>
            <a:custGeom>
              <a:avLst/>
              <a:gdLst/>
              <a:ahLst/>
              <a:cxnLst/>
              <a:rect r="r" b="b" t="t" l="l"/>
              <a:pathLst>
                <a:path h="670885" w="616300">
                  <a:moveTo>
                    <a:pt x="0" y="0"/>
                  </a:moveTo>
                  <a:lnTo>
                    <a:pt x="616300" y="0"/>
                  </a:lnTo>
                  <a:lnTo>
                    <a:pt x="616300" y="670885"/>
                  </a:lnTo>
                  <a:lnTo>
                    <a:pt x="0" y="670885"/>
                  </a:lnTo>
                  <a:close/>
                </a:path>
              </a:pathLst>
            </a:custGeom>
            <a:blipFill>
              <a:blip r:embed="rId2"/>
              <a:stretch>
                <a:fillRect l="-4428" t="0" r="-4428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280530" y="1570096"/>
            <a:ext cx="7892785" cy="29926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648"/>
              </a:lnSpc>
              <a:spcBef>
                <a:spcPct val="0"/>
              </a:spcBef>
            </a:pPr>
            <a:r>
              <a:rPr lang="en-US" sz="10400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Benefit</a:t>
            </a:r>
            <a:r>
              <a:rPr lang="en-US" sz="10400" strike="noStrike" u="none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s for Users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8700" y="971550"/>
            <a:ext cx="3010821" cy="2927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240"/>
              </a:lnSpc>
            </a:pPr>
            <a:r>
              <a:rPr lang="en-US" sz="1600" spc="129">
                <a:solidFill>
                  <a:srgbClr val="291E18"/>
                </a:solidFill>
                <a:latin typeface="Akzidenz-Grotesk Light"/>
                <a:ea typeface="Akzidenz-Grotesk Light"/>
                <a:cs typeface="Akzidenz-Grotesk Light"/>
                <a:sym typeface="Akzidenz-Grotesk Light"/>
              </a:rPr>
              <a:t>Why</a:t>
            </a:r>
            <a:r>
              <a:rPr lang="en-US" sz="1600" spc="129" strike="noStrike" u="none">
                <a:solidFill>
                  <a:srgbClr val="291E18"/>
                </a:solidFill>
                <a:latin typeface="Akzidenz-Grotesk Light"/>
                <a:ea typeface="Akzidenz-Grotesk Light"/>
                <a:cs typeface="Akzidenz-Grotesk Light"/>
                <a:sym typeface="Akzidenz-Grotesk Light"/>
              </a:rPr>
              <a:t> Choose Our Platform?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0" y="4735194"/>
            <a:ext cx="9144000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1️⃣</a:t>
            </a: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 Learn at your own pace with AI-powered course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 recommendations.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-222058" y="8334692"/>
            <a:ext cx="8897961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3️⃣</a:t>
            </a: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 Enhance career opportunities with resume-building support.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11" id="11"/>
          <p:cNvSpPr txBox="true"/>
          <p:nvPr/>
        </p:nvSpPr>
        <p:spPr>
          <a:xfrm rot="0">
            <a:off x="-467640" y="6464259"/>
            <a:ext cx="9389125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2️⃣</a:t>
            </a: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 Track progress &amp; gain certifications for skill validation.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A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291E1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526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65349" y="1152242"/>
            <a:ext cx="7484206" cy="2410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48"/>
              </a:lnSpc>
              <a:spcBef>
                <a:spcPct val="0"/>
              </a:spcBef>
            </a:pPr>
            <a:r>
              <a:rPr lang="en-US" sz="10400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Comp</a:t>
            </a:r>
            <a:r>
              <a:rPr lang="en-US" sz="10400" strike="noStrike" u="none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etitive Advantage</a:t>
            </a:r>
          </a:p>
        </p:txBody>
      </p:sp>
      <p:pic>
        <p:nvPicPr>
          <p:cNvPr name="Picture 6" id="6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10573467" y="2341471"/>
            <a:ext cx="6285067" cy="6316212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1201903" y="6950867"/>
            <a:ext cx="6687596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3️⃣</a:t>
            </a: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 Interactive engagement tools like Q&amp;A and mentorship.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65671" y="5076825"/>
            <a:ext cx="628356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2️⃣ Career-oriente</a:t>
            </a: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d approach with certification &amp; resume-building.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201903" y="3607002"/>
            <a:ext cx="6283562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1️⃣ Personalized </a:t>
            </a:r>
            <a:r>
              <a:rPr lang="en-US" sz="3399">
                <a:solidFill>
                  <a:srgbClr val="000000"/>
                </a:solidFill>
                <a:latin typeface="Arsenal"/>
                <a:ea typeface="Arsenal"/>
                <a:cs typeface="Arsenal"/>
                <a:sym typeface="Arsenal"/>
              </a:rPr>
              <a:t>AI-driven learning vs. static online courses.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FAF7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58857" y="1601936"/>
            <a:ext cx="9686330" cy="12658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48"/>
              </a:lnSpc>
              <a:spcBef>
                <a:spcPct val="0"/>
              </a:spcBef>
            </a:pPr>
            <a:r>
              <a:rPr lang="en-US" sz="10400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F</a:t>
            </a:r>
            <a:r>
              <a:rPr lang="en-US" sz="10400" strike="noStrike" u="none">
                <a:solidFill>
                  <a:srgbClr val="291E18"/>
                </a:solidFill>
                <a:latin typeface="Benne"/>
                <a:ea typeface="Benne"/>
                <a:cs typeface="Benne"/>
                <a:sym typeface="Benne"/>
              </a:rPr>
              <a:t>uture Roadmap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062042" y="6543040"/>
            <a:ext cx="13235982" cy="1780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Canva Sans"/>
                <a:ea typeface="Canva Sans"/>
                <a:cs typeface="Canva Sans"/>
                <a:sym typeface="Canva Sans"/>
              </a:rPr>
              <a:t>3️⃣</a:t>
            </a:r>
            <a:r>
              <a:rPr lang="en-US" sz="3399">
                <a:solidFill>
                  <a:srgbClr val="291E18"/>
                </a:solidFill>
                <a:latin typeface="Canva Sans"/>
                <a:ea typeface="Canva Sans"/>
                <a:cs typeface="Canva Sans"/>
                <a:sym typeface="Canva Sans"/>
              </a:rPr>
              <a:t> Partner with companies &amp; universities for recognized certifications.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4" id="4"/>
          <p:cNvSpPr txBox="true"/>
          <p:nvPr/>
        </p:nvSpPr>
        <p:spPr>
          <a:xfrm rot="0">
            <a:off x="2387466" y="5076825"/>
            <a:ext cx="1236272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Canva Sans"/>
                <a:ea typeface="Canva Sans"/>
                <a:cs typeface="Canva Sans"/>
                <a:sym typeface="Canva Sans"/>
              </a:rPr>
              <a:t>2️⃣ Intro</a:t>
            </a:r>
            <a:r>
              <a:rPr lang="en-US" sz="3399">
                <a:solidFill>
                  <a:srgbClr val="291E18"/>
                </a:solidFill>
                <a:latin typeface="Canva Sans"/>
                <a:ea typeface="Canva Sans"/>
                <a:cs typeface="Canva Sans"/>
                <a:sym typeface="Canva Sans"/>
              </a:rPr>
              <a:t>duce more AI-driven insights for better learning recommendations.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591340" y="3607002"/>
            <a:ext cx="11954978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291E18"/>
                </a:solidFill>
                <a:latin typeface="Canva Sans"/>
                <a:ea typeface="Canva Sans"/>
                <a:cs typeface="Canva Sans"/>
                <a:sym typeface="Canva Sans"/>
              </a:rPr>
              <a:t>1️⃣</a:t>
            </a:r>
            <a:r>
              <a:rPr lang="en-US" sz="3399">
                <a:solidFill>
                  <a:srgbClr val="291E18"/>
                </a:solidFill>
                <a:latin typeface="Canva Sans"/>
                <a:ea typeface="Canva Sans"/>
                <a:cs typeface="Canva Sans"/>
                <a:sym typeface="Canva Sans"/>
              </a:rPr>
              <a:t> Expand course offerings across more industries and skills.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91E1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295895" y="3310017"/>
            <a:ext cx="6491980" cy="6796590"/>
          </a:xfrm>
          <a:custGeom>
            <a:avLst/>
            <a:gdLst/>
            <a:ahLst/>
            <a:cxnLst/>
            <a:rect r="r" b="b" t="t" l="l"/>
            <a:pathLst>
              <a:path h="6796590" w="6491980">
                <a:moveTo>
                  <a:pt x="0" y="0"/>
                </a:moveTo>
                <a:lnTo>
                  <a:pt x="6491980" y="0"/>
                </a:lnTo>
                <a:lnTo>
                  <a:pt x="6491980" y="6796589"/>
                </a:lnTo>
                <a:lnTo>
                  <a:pt x="0" y="67965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973290"/>
            <a:ext cx="15002260" cy="1264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048"/>
              </a:lnSpc>
            </a:pPr>
            <a:r>
              <a:rPr lang="en-US" sz="10400">
                <a:solidFill>
                  <a:srgbClr val="FAF7F2"/>
                </a:solidFill>
                <a:latin typeface="Benne"/>
                <a:ea typeface="Benne"/>
                <a:cs typeface="Benne"/>
                <a:sym typeface="Benne"/>
              </a:rPr>
              <a:t>Conclusion &amp; Call to Action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859600" y="5300742"/>
            <a:ext cx="11028276" cy="580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2️⃣ Call to action: Join us in revolutionizing online learning!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41112" y="3491627"/>
            <a:ext cx="1158429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1️⃣ Recap: Our platform personalizes learning, tracks progress, and boosts careers.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029538" y="6666310"/>
            <a:ext cx="12463097" cy="1180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FAF7F2"/>
                </a:solidFill>
                <a:latin typeface="Arsenal"/>
                <a:ea typeface="Arsenal"/>
                <a:cs typeface="Arsenal"/>
                <a:sym typeface="Arsenal"/>
              </a:rPr>
              <a:t>3️⃣ Next Steps: Sign up, explore, and start your personalized learning journey.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DAGjCV7lQ-o</dc:identifier>
  <dcterms:modified xsi:type="dcterms:W3CDTF">2011-08-01T06:04:30Z</dcterms:modified>
  <cp:revision>1</cp:revision>
  <dc:title>Thesis Defense Presentation in Dark Brown and White Simple Professional Style</dc:title>
</cp:coreProperties>
</file>