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3" d="100"/>
          <a:sy n="8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81983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16567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64212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23247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275129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795304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400831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81024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944687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535742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051498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974810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820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4386026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043783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76949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9889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185393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53490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4223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409435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855848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57341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191832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74719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870797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1511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573701" y="3142702"/>
            <a:ext cx="5197433"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800" b="0" i="0" u="none" strike="noStrike" kern="1200" cap="none" spc="0" baseline="0">
                <a:solidFill>
                  <a:schemeClr val="tx1"/>
                </a:solidFill>
                <a:latin typeface="Calibri" pitchFamily="0" charset="0"/>
                <a:ea typeface="宋体" pitchFamily="0" charset="0"/>
                <a:cs typeface="Calibri" pitchFamily="0" charset="0"/>
              </a:rPr>
              <a:t> N.Harini</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800" b="0" i="0" u="none" strike="noStrike" kern="1200" cap="none" spc="0" baseline="0">
                <a:solidFill>
                  <a:schemeClr val="tx1"/>
                </a:solidFill>
                <a:latin typeface="Calibri" pitchFamily="0" charset="0"/>
                <a:ea typeface="宋体" pitchFamily="0" charset="0"/>
                <a:cs typeface="Calibri" pitchFamily="0" charset="0"/>
              </a:rPr>
              <a:t> 2213331042096</a:t>
            </a:r>
            <a:endParaRPr lang="en-US" altLang="zh-CN" sz="4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8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800" b="0" i="0" u="none" strike="noStrike" kern="1200" cap="none" spc="0" baseline="0">
                <a:solidFill>
                  <a:schemeClr val="tx1"/>
                </a:solidFill>
                <a:latin typeface="Calibri" pitchFamily="0" charset="0"/>
                <a:ea typeface="宋体" pitchFamily="0" charset="0"/>
                <a:cs typeface="Calibri" pitchFamily="0" charset="0"/>
              </a:rPr>
              <a:t>: Bharathi women's college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55655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文本框"/>
          <p:cNvSpPr txBox="1">
            <a:spLocks/>
          </p:cNvSpPr>
          <p:nvPr/>
        </p:nvSpPr>
        <p:spPr>
          <a:xfrm rot="0">
            <a:off x="984077" y="1771623"/>
            <a:ext cx="8282124"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We use Excel's functions, pivot tables, and charts to model salary data, calculating key metrics like average and total compensation. This allows us to segment data by department, position, and performance, enabling in-depth analysis and forecasting.</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291240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5" name="图片"/>
          <p:cNvPicPr>
            <a:picLocks noChangeAspect="1"/>
          </p:cNvPicPr>
          <p:nvPr/>
        </p:nvPicPr>
        <p:blipFill>
          <a:blip r:embed="rId2" cstate="print"/>
          <a:stretch>
            <a:fillRect/>
          </a:stretch>
        </p:blipFill>
        <p:spPr>
          <a:xfrm rot="0">
            <a:off x="988577" y="1271568"/>
            <a:ext cx="7699382" cy="4749392"/>
          </a:xfrm>
          <a:prstGeom prst="rect"/>
          <a:noFill/>
          <a:ln w="12700" cmpd="sng" cap="flat">
            <a:noFill/>
            <a:prstDash val="solid"/>
            <a:miter/>
          </a:ln>
        </p:spPr>
      </p:pic>
    </p:spTree>
    <p:extLst>
      <p:ext uri="{BB962C8B-B14F-4D97-AF65-F5344CB8AC3E}">
        <p14:creationId xmlns:p14="http://schemas.microsoft.com/office/powerpoint/2010/main" val="125821915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6" name="文本框"/>
          <p:cNvSpPr txBox="1">
            <a:spLocks/>
          </p:cNvSpPr>
          <p:nvPr/>
        </p:nvSpPr>
        <p:spPr>
          <a:xfrm rot="0">
            <a:off x="1276330" y="1409678"/>
            <a:ext cx="8210893" cy="3491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This salary analysis provides critical insights into employee compensation, highlighting areas for adjustment and ensuring equitable pay. By leveraging these findings, organizations can make informed decisions that promote fairness, optimize salary structures, and enhance overall employee satisfaction and retention.</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3398222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74671" y="241854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yee Salary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5901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5889855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686789" y="3000374"/>
            <a:ext cx="2762249" cy="3257550"/>
            <a:chOff x="8686789" y="3000374"/>
            <a:chExt cx="2762249" cy="3257550"/>
          </a:xfrm>
        </p:grpSpPr>
        <p:sp>
          <p:nvSpPr>
            <p:cNvPr id="106" name="曲线"/>
            <p:cNvSpPr>
              <a:spLocks/>
            </p:cNvSpPr>
            <p:nvPr/>
          </p:nvSpPr>
          <p:spPr>
            <a:xfrm rot="0">
              <a:off x="10048864" y="5429249"/>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10048864" y="596264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686789" y="3000374"/>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628283" y="1057258"/>
            <a:ext cx="8135876"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Analyze the salary data of employees to identify trends, disparities, and areas for improvement. The analysis should include metrics such as average salary, departmental salary distribution, total compensation, and correlation between salary and performance. The goal is to gain insights into salary structures, ensure fair compensation, and inform future salary decisions.</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8856175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8" name="文本框"/>
          <p:cNvSpPr txBox="1">
            <a:spLocks/>
          </p:cNvSpPr>
          <p:nvPr/>
        </p:nvSpPr>
        <p:spPr>
          <a:xfrm rot="0">
            <a:off x="620708" y="1057258"/>
            <a:ext cx="8642119"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The project aims to conduct a comprehensive analysis of employee salary data using Excel. This involves collecting and organizing salary-related information, calculating key metrics (such as average and total compensation), and analyzing salary distributions across departments and job titles. The project will also explore correlations between salary, performance, and other factors. The findings will be visualized using charts, pivot tables, and dashboards to provide actionable insights for optimizing compensation strategies and ensuring equity within the organization.</a:t>
            </a:r>
            <a:endParaRPr lang="zh-CN" altLang="en-US" sz="2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4749843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0" name="文本框"/>
          <p:cNvSpPr txBox="1">
            <a:spLocks/>
          </p:cNvSpPr>
          <p:nvPr/>
        </p:nvSpPr>
        <p:spPr>
          <a:xfrm rot="0">
            <a:off x="1341822" y="981060"/>
            <a:ext cx="8205625"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The end users of this analysis are HR professionals, department managers, and company executives who need insights to make informed decisions about employee compensation, salary adjustments, and overall workforce management.</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699591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621008" y="1485877"/>
            <a:ext cx="921586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Our Solution:</a:t>
            </a:r>
            <a:endParaRPr lang="en-US" altLang="zh-CN" sz="30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We provide a detailed salary analysis using Excel, offering insights into salary trends, disparities, and correlations with performance. This analysis enables data-driven decisions on compensation strategies.</a:t>
            </a: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 </a:t>
            </a: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value Proposition:</a:t>
            </a: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Our solution ensures fair and competitive compensation, helps identify areas for improvement, and supports informed decision-making, ultimately enhancing employee satisfaction and retention.</a:t>
            </a:r>
            <a:endParaRPr lang="zh-CN" altLang="en-US" sz="2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7602069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文本框"/>
          <p:cNvSpPr txBox="1">
            <a:spLocks/>
          </p:cNvSpPr>
          <p:nvPr/>
        </p:nvSpPr>
        <p:spPr>
          <a:xfrm rot="0">
            <a:off x="1053826" y="476242"/>
            <a:ext cx="8855865"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The dataset includes employee information such as Employee ID, Name, Department, Position, Base Salary, Bonuses, Deductions, Net Salary, Hire Date, and Performance Rating. This data is used to analyze salary structures, identify trends, and assess compensation fairness across the organization.</a:t>
            </a:r>
            <a:endParaRPr lang="zh-CN" altLang="en-US" sz="4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118652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文本框"/>
          <p:cNvSpPr txBox="1">
            <a:spLocks/>
          </p:cNvSpPr>
          <p:nvPr/>
        </p:nvSpPr>
        <p:spPr>
          <a:xfrm rot="0">
            <a:off x="1563144" y="761988"/>
            <a:ext cx="7484511" cy="3977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Our solution goes beyond basic salary analysis by integrating advanced Excel tools to uncover hidden trends, visualize disparities, and provide actionable insights. This empowers organizations to optimize their compensation strategies, ensuring fairness and boosting employee morale.</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376280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2024-08-30T03:09:23Z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