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Image-Based Steganography using OpenCV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483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By::HARINI 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HARINI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MEENAKSHI SUNDARARAJAN ENGINEERING COLLEGE , ECE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4F10AF-CC21-FABC-52BF-35BEF30F0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07636"/>
            <a:ext cx="114858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of stronger encryption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 and larger message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mobile applications for easy use.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With the rise of digital communication, securing sensitive information is crucial. This project implements image-based steganography to hide secret messages within images, ensuring secure data transmission.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74E285-1F5F-4937-9F60-0648CFB5A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961590"/>
            <a:ext cx="997959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 OpenCV,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Concepts: Image Processing, Steganography, Cryptography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AB33DB-0E21-F7A7-3EE7-6A6EAD591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30747"/>
            <a:ext cx="1163805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Hides messages within images pixel by pixel, making detection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simple passcode mechanism for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with advanced encryption for increased security.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1E13C3-F093-8BEC-9689-1BACDF83A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7"/>
            <a:ext cx="904125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 analysts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needing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handling confidential data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9EEA7-0044-86B9-6942-DE341E967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058" y="988472"/>
            <a:ext cx="4058541" cy="27601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28779-A19B-71F4-73F6-5CEFAB95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62" y="3962400"/>
            <a:ext cx="2819399" cy="2760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1F017-52CC-6EBB-F501-F4B0624DD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124" y="988472"/>
            <a:ext cx="2962319" cy="3056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22AF9-5323-6015-6CDE-09CD0BAC7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111" y="4097867"/>
            <a:ext cx="3731306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successfully demonstrates a simple yet effective approach to image-based steganography. It provides a secure method for embedding messages into images and retrieving them using a passcode. Further enhancements can improve security and efficiency.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https://github.com/Harini-Magesh/aicte_project.git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230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Image-Based Steganography using OpenCV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harini harini</cp:lastModifiedBy>
  <cp:revision>27</cp:revision>
  <dcterms:created xsi:type="dcterms:W3CDTF">2021-05-26T16:50:10Z</dcterms:created>
  <dcterms:modified xsi:type="dcterms:W3CDTF">2025-02-23T14:21:03Z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