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582"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EFF8D-BEEF-4539-BDE6-43F154A08A41}" type="datetimeFigureOut">
              <a:rPr lang="en-US" smtClean="0"/>
              <a:pPr/>
              <a:t>12/10/2017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79561-D745-413E-A21E-6803DF4C39B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D79561-D745-413E-A21E-6803DF4C39B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8DE3210-8C44-4E3E-80E2-4B258ED4F4E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E3210-8C44-4E3E-80E2-4B258ED4F4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E3210-8C44-4E3E-80E2-4B258ED4F4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E3210-8C44-4E3E-80E2-4B258ED4F4E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8DE3210-8C44-4E3E-80E2-4B258ED4F4E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E3210-8C44-4E3E-80E2-4B258ED4F4E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DE3210-8C44-4E3E-80E2-4B258ED4F4E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DE3210-8C44-4E3E-80E2-4B258ED4F4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DE3210-8C44-4E3E-80E2-4B258ED4F4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E3210-8C44-4E3E-80E2-4B258ED4F4E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DACE72-B71A-4634-A0B0-B8538EEC8761}" type="datetimeFigureOut">
              <a:rPr lang="en-US" smtClean="0"/>
              <a:pPr/>
              <a:t>12/10/2017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8DE3210-8C44-4E3E-80E2-4B258ED4F4E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4DACE72-B71A-4634-A0B0-B8538EEC8761}" type="datetimeFigureOut">
              <a:rPr lang="en-US" smtClean="0"/>
              <a:pPr/>
              <a:t>12/10/2017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8DE3210-8C44-4E3E-80E2-4B258ED4F4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3657600"/>
          </a:xfrm>
        </p:spPr>
        <p:txBody>
          <a:bodyPr numCol="1">
            <a:noAutofit/>
          </a:bodyPr>
          <a:lstStyle/>
          <a:p>
            <a:pPr algn="l"/>
            <a:r>
              <a:rPr lang="en-US" sz="1600" dirty="0">
                <a:latin typeface="Times New Roman" pitchFamily="18" charset="0"/>
                <a:cs typeface="Times New Roman" pitchFamily="18" charset="0"/>
              </a:rPr>
              <a:t>MINISTRY CATEGORY: HRD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TEAM LEADER NAME </a:t>
            </a:r>
            <a:r>
              <a:rPr lang="en-US" sz="1600" dirty="0" smtClean="0">
                <a:latin typeface="Times New Roman" pitchFamily="18" charset="0"/>
                <a:cs typeface="Times New Roman" pitchFamily="18" charset="0"/>
              </a:rPr>
              <a:t>: E</a:t>
            </a:r>
            <a:r>
              <a:rPr lang="en-US" sz="1600" dirty="0">
                <a:latin typeface="Times New Roman" pitchFamily="18" charset="0"/>
                <a:cs typeface="Times New Roman" pitchFamily="18" charset="0"/>
              </a:rPr>
              <a:t>. HARINI PAVITHRA</a:t>
            </a:r>
            <a:r>
              <a:rPr lang="en-US" sz="1600" dirty="0" smtClean="0">
                <a:latin typeface="Times New Roman" pitchFamily="18" charset="0"/>
                <a:cs typeface="Times New Roman" pitchFamily="18" charset="0"/>
              </a:rPr>
              <a:t>.</a:t>
            </a:r>
            <a:br>
              <a:rPr lang="en-US" sz="1600" dirty="0" smtClean="0">
                <a:latin typeface="Times New Roman" pitchFamily="18" charset="0"/>
                <a:cs typeface="Times New Roman" pitchFamily="18" charset="0"/>
              </a:rPr>
            </a:br>
            <a:r>
              <a:rPr lang="en-US" sz="1600" dirty="0">
                <a:latin typeface="Times New Roman" pitchFamily="18" charset="0"/>
                <a:cs typeface="Times New Roman" pitchFamily="18" charset="0"/>
              </a:rPr>
              <a:t>PROBLEM  CODE :#MHRD8</a:t>
            </a:r>
            <a:br>
              <a:rPr lang="en-US" sz="1600" dirty="0">
                <a:latin typeface="Times New Roman" pitchFamily="18" charset="0"/>
                <a:cs typeface="Times New Roman" pitchFamily="18" charset="0"/>
              </a:rPr>
            </a:br>
            <a:r>
              <a:rPr lang="en-US" sz="1600" dirty="0" smtClean="0">
                <a:latin typeface="Times New Roman" pitchFamily="18" charset="0"/>
                <a:cs typeface="Times New Roman" pitchFamily="18" charset="0"/>
              </a:rPr>
              <a:t>COLLEGE </a:t>
            </a:r>
            <a:r>
              <a:rPr lang="en-US" sz="1600" dirty="0">
                <a:latin typeface="Times New Roman" pitchFamily="18" charset="0"/>
                <a:cs typeface="Times New Roman" pitchFamily="18" charset="0"/>
              </a:rPr>
              <a:t>CODE: 4125</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2000" dirty="0" smtClean="0">
                <a:latin typeface="Times New Roman" pitchFamily="18" charset="0"/>
                <a:cs typeface="Times New Roman" pitchFamily="18" charset="0"/>
              </a:rPr>
              <a:t>PROBLEM </a:t>
            </a:r>
            <a:r>
              <a:rPr lang="en-US" sz="2000" dirty="0">
                <a:latin typeface="Times New Roman" pitchFamily="18" charset="0"/>
                <a:cs typeface="Times New Roman" pitchFamily="18" charset="0"/>
              </a:rPr>
              <a:t>STATEMENT</a:t>
            </a:r>
            <a:r>
              <a:rPr lang="en-US" sz="1800" dirty="0">
                <a:latin typeface="Times New Roman" pitchFamily="18" charset="0"/>
                <a:cs typeface="Times New Roman" pitchFamily="18" charset="0"/>
              </a:rPr>
              <a:t>: Mind Education System: Increasingly, a number of countries including developed countries are giving a lot of importance to the Mind Education in the Education system of the country. With the increase in the suicide rates, attacks for minor issues, intolerance, the issue of Mind Education system becomes very important. How to incorporate a Good Mind Education in our Education system is a big challenge. Education should while making a person more knowledgeable also should make him/her a better human being. How to do that?</a:t>
            </a:r>
            <a:br>
              <a:rPr lang="en-US" sz="1800" dirty="0">
                <a:latin typeface="Times New Roman" pitchFamily="18" charset="0"/>
                <a:cs typeface="Times New Roman" pitchFamily="18" charset="0"/>
              </a:rPr>
            </a:b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3810001"/>
            <a:ext cx="8534400" cy="2514600"/>
          </a:xfrm>
        </p:spPr>
        <p:txBody>
          <a:bodyPr>
            <a:normAutofit fontScale="92500" lnSpcReduction="10000"/>
          </a:bodyPr>
          <a:lstStyle/>
          <a:p>
            <a:pPr>
              <a:buNone/>
            </a:pPr>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IDEA/SOLUTION:  </a:t>
            </a:r>
            <a:r>
              <a:rPr lang="en-US" sz="1900" dirty="0" smtClean="0">
                <a:latin typeface="Times New Roman" pitchFamily="18" charset="0"/>
                <a:cs typeface="Times New Roman" pitchFamily="18" charset="0"/>
              </a:rPr>
              <a:t>The solution  is  </a:t>
            </a:r>
            <a:r>
              <a:rPr lang="en-US" sz="1900" dirty="0">
                <a:latin typeface="Times New Roman" pitchFamily="18" charset="0"/>
                <a:cs typeface="Times New Roman" pitchFamily="18" charset="0"/>
              </a:rPr>
              <a:t>to </a:t>
            </a:r>
            <a:r>
              <a:rPr lang="en-US" sz="1900" dirty="0" smtClean="0">
                <a:latin typeface="Times New Roman" pitchFamily="18" charset="0"/>
                <a:cs typeface="Times New Roman" pitchFamily="18" charset="0"/>
              </a:rPr>
              <a:t>develop an  application for students who wish  to improve their personality and to know how to control themselves. Based on the type of issue faced the student,the appropriate guidance is provided by the means of  mind related games,videos and articles . Diary writing is provided to make the students evaluate themselves. Jokes and quotes are added  for stress reduction. </a:t>
            </a:r>
            <a:r>
              <a:rPr lang="en-US" sz="1900" dirty="0">
                <a:latin typeface="Times New Roman" pitchFamily="18" charset="0"/>
                <a:cs typeface="Times New Roman" pitchFamily="18" charset="0"/>
              </a:rPr>
              <a:t>The talent </a:t>
            </a:r>
            <a:r>
              <a:rPr lang="en-US" sz="1900" dirty="0" smtClean="0">
                <a:latin typeface="Times New Roman" pitchFamily="18" charset="0"/>
                <a:cs typeface="Times New Roman" pitchFamily="18" charset="0"/>
              </a:rPr>
              <a:t>of student is </a:t>
            </a:r>
            <a:r>
              <a:rPr lang="en-US" sz="1900" dirty="0">
                <a:latin typeface="Times New Roman" pitchFamily="18" charset="0"/>
                <a:cs typeface="Times New Roman" pitchFamily="18" charset="0"/>
              </a:rPr>
              <a:t>recognized by uploading </a:t>
            </a:r>
            <a:r>
              <a:rPr lang="en-US" sz="1900" dirty="0" smtClean="0">
                <a:latin typeface="Times New Roman" pitchFamily="18" charset="0"/>
                <a:cs typeface="Times New Roman" pitchFamily="18" charset="0"/>
              </a:rPr>
              <a:t>a video or a photo of their talent which can be </a:t>
            </a:r>
            <a:r>
              <a:rPr lang="en-US" sz="1900" dirty="0">
                <a:latin typeface="Times New Roman" pitchFamily="18" charset="0"/>
                <a:cs typeface="Times New Roman" pitchFamily="18" charset="0"/>
              </a:rPr>
              <a:t>encouraged with predefined comments </a:t>
            </a:r>
            <a:r>
              <a:rPr lang="en-US" sz="1900" dirty="0" smtClean="0">
                <a:latin typeface="Times New Roman" pitchFamily="18" charset="0"/>
                <a:cs typeface="Times New Roman" pitchFamily="18" charset="0"/>
              </a:rPr>
              <a:t> and likes by </a:t>
            </a:r>
            <a:r>
              <a:rPr lang="en-US" sz="1900" dirty="0">
                <a:latin typeface="Times New Roman" pitchFamily="18" charset="0"/>
                <a:cs typeface="Times New Roman" pitchFamily="18" charset="0"/>
              </a:rPr>
              <a:t>other app users . Finally  </a:t>
            </a:r>
            <a:r>
              <a:rPr lang="en-US" sz="1900" dirty="0" smtClean="0">
                <a:latin typeface="Times New Roman" pitchFamily="18" charset="0"/>
                <a:cs typeface="Times New Roman" pitchFamily="18" charset="0"/>
              </a:rPr>
              <a:t>the student is allowed to take selfie with a smile to close the app,since forced smile can reduce stress.</a:t>
            </a:r>
            <a:endParaRPr lang="en-US" sz="19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9600" y="5943600"/>
            <a:ext cx="8077200" cy="677108"/>
          </a:xfrm>
          <a:prstGeom prst="rect">
            <a:avLst/>
          </a:prstGeom>
          <a:noFill/>
        </p:spPr>
        <p:txBody>
          <a:bodyPr wrap="square" rtlCol="0">
            <a:spAutoFit/>
          </a:bodyPr>
          <a:lstStyle/>
          <a:p>
            <a:r>
              <a:rPr lang="en-US" sz="2000" dirty="0" smtClean="0">
                <a:latin typeface="Times New Roman" pitchFamily="18" charset="0"/>
                <a:cs typeface="Times New Roman" pitchFamily="18" charset="0"/>
              </a:rPr>
              <a:t>DEPENDENCY:</a:t>
            </a:r>
          </a:p>
          <a:p>
            <a:r>
              <a:rPr lang="en-US" sz="1600" dirty="0" smtClean="0">
                <a:latin typeface="Times New Roman" pitchFamily="18" charset="0"/>
                <a:cs typeface="Times New Roman" pitchFamily="18" charset="0"/>
              </a:rPr>
              <a:t> Parse cloud framework is used </a:t>
            </a:r>
            <a:r>
              <a:rPr lang="en-US" dirty="0" smtClean="0">
                <a:latin typeface="Times New Roman" pitchFamily="18" charset="0"/>
                <a:cs typeface="Times New Roman" pitchFamily="18" charset="0"/>
              </a:rPr>
              <a:t>for storage. Internet is required.</a:t>
            </a:r>
            <a:endParaRPr lang="en-US" dirty="0">
              <a:latin typeface="Times New Roman" pitchFamily="18" charset="0"/>
              <a:cs typeface="Times New Roman" pitchFamily="18" charset="0"/>
            </a:endParaRPr>
          </a:p>
        </p:txBody>
      </p:sp>
      <p:pic>
        <p:nvPicPr>
          <p:cNvPr id="7" name="Content Placeholder 6" descr="ok.jpg"/>
          <p:cNvPicPr>
            <a:picLocks noGrp="1" noChangeAspect="1"/>
          </p:cNvPicPr>
          <p:nvPr>
            <p:ph sz="quarter" idx="1"/>
          </p:nvPr>
        </p:nvPicPr>
        <p:blipFill>
          <a:blip r:embed="rId3" cstate="print"/>
          <a:stretch>
            <a:fillRect/>
          </a:stretch>
        </p:blipFill>
        <p:spPr>
          <a:xfrm>
            <a:off x="685800" y="609600"/>
            <a:ext cx="8001000" cy="5334000"/>
          </a:xfrm>
          <a:ln w="28575" cmpd="sng">
            <a:solidFill>
              <a:srgbClr val="0070C0">
                <a:alpha val="86000"/>
              </a:srgbClr>
            </a:solidFill>
          </a:ln>
        </p:spPr>
      </p:pic>
      <p:sp>
        <p:nvSpPr>
          <p:cNvPr id="9" name="TextBox 8"/>
          <p:cNvSpPr txBox="1"/>
          <p:nvPr/>
        </p:nvSpPr>
        <p:spPr>
          <a:xfrm>
            <a:off x="762000" y="228600"/>
            <a:ext cx="25908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USE CASE:</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114</TotalTime>
  <Words>144</Words>
  <Application>Microsoft Office PowerPoint</Application>
  <PresentationFormat>On-screen Show (4:3)</PresentationFormat>
  <Paragraphs>6</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Equity</vt:lpstr>
      <vt:lpstr>MINISTRY CATEGORY: HRD.  TEAM LEADER NAME : E. HARINI PAVITHRA. PROBLEM  CODE :#MHRD8 COLLEGE CODE: 4125. PROBLEM STATEMENT: Mind Education System: Increasingly, a number of countries including developed countries are giving a lot of importance to the Mind Education in the Education system of the country. With the increase in the suicide rates, attacks for minor issues, intolerance, the issue of Mind Education system becomes very important. How to incorporate a Good Mind Education in our Education system is a big challenge. Education should while making a person more knowledgeable also should make him/her a better human being. How to do that?  </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gnanapriya</dc:creator>
  <cp:lastModifiedBy>gnanapriya</cp:lastModifiedBy>
  <cp:revision>19</cp:revision>
  <dcterms:created xsi:type="dcterms:W3CDTF">2017-12-07T15:18:55Z</dcterms:created>
  <dcterms:modified xsi:type="dcterms:W3CDTF">2017-12-10T15:29:10Z</dcterms:modified>
</cp:coreProperties>
</file>