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ni shanmugavel" userId="145f3ad00db903b1" providerId="LiveId" clId="{A0B87A15-51B7-42B3-B90C-B74668C2CADB}"/>
    <pc:docChg chg="custSel modSld">
      <pc:chgData name="harini shanmugavel" userId="145f3ad00db903b1" providerId="LiveId" clId="{A0B87A15-51B7-42B3-B90C-B74668C2CADB}" dt="2025-04-25T17:58:41.185" v="5" actId="1076"/>
      <pc:docMkLst>
        <pc:docMk/>
      </pc:docMkLst>
      <pc:sldChg chg="addSp delSp modSp mod">
        <pc:chgData name="harini shanmugavel" userId="145f3ad00db903b1" providerId="LiveId" clId="{A0B87A15-51B7-42B3-B90C-B74668C2CADB}" dt="2025-04-25T17:58:25.453" v="2" actId="478"/>
        <pc:sldMkLst>
          <pc:docMk/>
          <pc:sldMk cId="2719061875" sldId="257"/>
        </pc:sldMkLst>
        <pc:picChg chg="add del mod">
          <ac:chgData name="harini shanmugavel" userId="145f3ad00db903b1" providerId="LiveId" clId="{A0B87A15-51B7-42B3-B90C-B74668C2CADB}" dt="2025-04-25T17:58:25.453" v="2" actId="478"/>
          <ac:picMkLst>
            <pc:docMk/>
            <pc:sldMk cId="2719061875" sldId="257"/>
            <ac:picMk id="5" creationId="{BFE7D1FE-0647-C69C-86AD-BCE95B6FE0C7}"/>
          </ac:picMkLst>
        </pc:picChg>
      </pc:sldChg>
      <pc:sldChg chg="addSp modSp mod">
        <pc:chgData name="harini shanmugavel" userId="145f3ad00db903b1" providerId="LiveId" clId="{A0B87A15-51B7-42B3-B90C-B74668C2CADB}" dt="2025-04-25T17:58:41.185" v="5" actId="1076"/>
        <pc:sldMkLst>
          <pc:docMk/>
          <pc:sldMk cId="293135830" sldId="258"/>
        </pc:sldMkLst>
        <pc:picChg chg="add mod">
          <ac:chgData name="harini shanmugavel" userId="145f3ad00db903b1" providerId="LiveId" clId="{A0B87A15-51B7-42B3-B90C-B74668C2CADB}" dt="2025-04-25T17:58:41.185" v="5" actId="1076"/>
          <ac:picMkLst>
            <pc:docMk/>
            <pc:sldMk cId="293135830" sldId="258"/>
            <ac:picMk id="5" creationId="{38F5E5CB-C122-FE81-D997-75AE0EAB784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EE2F-CCAE-97EC-9F7A-9F7A3AADF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37B3D-1C61-283D-EBC7-216FD4A4A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804FA-4CB4-FFD2-123A-253C24D8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88D0-C708-42B9-953F-1ADFB2494BD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8E2AB-0FD6-4498-7A30-81AEBB59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78CA-848C-3C7A-BB94-E503D3B6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C931-BF90-411F-A110-21BC83F48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80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0670-1645-A238-E08E-0B0AD731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EE649-4CD3-0CA7-90D6-51F15ADD3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B881E-8589-C380-8480-7FFF2C82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88D0-C708-42B9-953F-1ADFB2494BD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0F69F-3935-0A4F-5ED0-29F24F5B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66014-6ECB-C9F2-3E20-19004131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C931-BF90-411F-A110-21BC83F48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33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7EC288-518B-839D-9613-41F1E7B93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E7230-8495-8632-375C-FC4429C1C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81E4F-DAFB-B00A-804D-C38ED48A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88D0-C708-42B9-953F-1ADFB2494BD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E0A65-4201-E7F6-F0DA-63BEB762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7636E-30C3-CB80-B8C2-9479AED9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C931-BF90-411F-A110-21BC83F48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63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71D0-F82A-8ABF-5712-0607BECBA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D314-A27F-3D32-D16E-12ED7223F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7C5F6-F1D3-B3F5-62B8-0BB969A95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88D0-C708-42B9-953F-1ADFB2494BD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CF7FF-1C72-CDD5-5641-D0EF1BD2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30746-3283-6262-611A-129BD2B5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C931-BF90-411F-A110-21BC83F48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11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9094-28A9-48F1-390E-F78295361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67EB-6665-4128-3027-A958F2871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736B-23A0-F07C-242F-39439455E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88D0-C708-42B9-953F-1ADFB2494BD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AC06B-1418-C1C3-7A9D-1F4B4B0FF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B5BB9-211B-251C-FA24-D9EB5E87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C931-BF90-411F-A110-21BC83F48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0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855B1-F1A6-7C8C-DAC8-0C142549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37A1E-1B43-24C9-3719-F7449F450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DC56F-DAFB-8944-DACA-EA9880317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873B9-1275-528D-42A8-EA7DCAA3E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88D0-C708-42B9-953F-1ADFB2494BD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3239F-14C7-D88D-80C2-32C513F5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A5875-EF2C-3979-42B4-945531ED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C931-BF90-411F-A110-21BC83F48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33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4AC2-7C95-7936-304E-4060DD2D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6B10F-7617-584E-D8DA-D9E1FDBED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A1EE7-2DE8-F48E-5624-23071C31F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150BE-4BAE-5A63-6B27-8C047F7C7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A0C15-937B-06B8-CED6-3CAED34D7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64773E-333D-4526-1087-1093A936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88D0-C708-42B9-953F-1ADFB2494BD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97CD8-F347-8D87-00B6-794CB23D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4FAB5-485E-F3DC-7317-BF07E9ED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C931-BF90-411F-A110-21BC83F48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58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22A0-0682-7EFE-C474-4A775900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8721C-DE93-0EC8-8E5F-EFD5006B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88D0-C708-42B9-953F-1ADFB2494BD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BC1F1-D4AC-7490-D1F5-7C7C6E47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11437-0045-9757-71A4-80C74B0D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C931-BF90-411F-A110-21BC83F48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00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BD4A2-E5B7-9469-B7E4-5CC4FDF7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88D0-C708-42B9-953F-1ADFB2494BD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1F9D4-B089-E093-BA81-F7D411FD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EFBF6-63F5-747F-D34D-10CFBDCD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C931-BF90-411F-A110-21BC83F48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49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6605-0891-FC2F-A84F-918A014D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33F8A-1F40-08C5-8C24-870A61377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1FF54-DC96-B45C-4FB2-3BCA975FD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2D121-BB81-BE82-4AA7-EC83987F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88D0-C708-42B9-953F-1ADFB2494BD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AD153-D9C0-9B11-BB77-A57BF8EA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58A37-5589-8894-FA16-BF961069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C931-BF90-411F-A110-21BC83F48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64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CF3D2-FE67-D2E2-AC30-245DF4F2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0C962-F469-806E-4EEE-EC7039421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E7C4B-2E0D-9046-8A46-945A67498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E7A96-518B-DF5B-D2D2-7985CAD6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88D0-C708-42B9-953F-1ADFB2494BD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F6BF3-E99F-AC89-4DBD-A96B4A0E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F4996-B7C7-6187-4D85-4B9F9470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C931-BF90-411F-A110-21BC83F48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53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5F63F-2452-DFEE-72EE-6D87E13C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9F5DF-21DD-9DE1-B8EA-4C6CD6AF8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BA4F8-118A-04C1-5B12-B9A7F2BA2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288D0-C708-42B9-953F-1ADFB2494BD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ED96A-FE76-2A4E-8582-011054195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49AF7-AE9C-1C2F-984C-851A3AC6F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CC931-BF90-411F-A110-21BC83F48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45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4D29-3E20-9B8E-63AC-243C0C452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4 – Dashboard Design  </a:t>
            </a:r>
            <a:br>
              <a:rPr lang="en-US" dirty="0"/>
            </a:br>
            <a:r>
              <a:rPr lang="en-US" dirty="0"/>
              <a:t>Data Analyst Internship  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58C22-C2D9-C24C-34F9-4EE6F382E0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HARINI SHANMUGAVEL</a:t>
            </a:r>
          </a:p>
          <a:p>
            <a:r>
              <a:rPr lang="en-US" dirty="0"/>
              <a:t>25.4.2025</a:t>
            </a:r>
          </a:p>
        </p:txBody>
      </p:sp>
    </p:spTree>
    <p:extLst>
      <p:ext uri="{BB962C8B-B14F-4D97-AF65-F5344CB8AC3E}">
        <p14:creationId xmlns:p14="http://schemas.microsoft.com/office/powerpoint/2010/main" val="224770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8408-2066-9251-4483-BB346390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776A5-A2A3-6F58-F8B7-B703D1B67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</a:t>
            </a:r>
            <a:r>
              <a:rPr lang="en-US" dirty="0" err="1"/>
              <a:t>sales_data</a:t>
            </a:r>
            <a:r>
              <a:rPr lang="en-US" dirty="0"/>
              <a:t>  </a:t>
            </a:r>
          </a:p>
          <a:p>
            <a:r>
              <a:rPr lang="en-US" dirty="0"/>
              <a:t>Columns: </a:t>
            </a:r>
            <a:r>
              <a:rPr lang="en-US" dirty="0" err="1"/>
              <a:t>buyer_age</a:t>
            </a:r>
            <a:r>
              <a:rPr lang="en-US" dirty="0"/>
              <a:t>, </a:t>
            </a:r>
            <a:r>
              <a:rPr lang="en-US" dirty="0" err="1"/>
              <a:t>buyer_location</a:t>
            </a:r>
            <a:r>
              <a:rPr lang="en-US" dirty="0"/>
              <a:t>, date, </a:t>
            </a:r>
            <a:r>
              <a:rPr lang="en-US" dirty="0" err="1"/>
              <a:t>product_name</a:t>
            </a:r>
            <a:r>
              <a:rPr lang="en-US" dirty="0"/>
              <a:t>, </a:t>
            </a:r>
            <a:r>
              <a:rPr lang="en-US" dirty="0" err="1"/>
              <a:t>sales_in_amount</a:t>
            </a:r>
            <a:r>
              <a:rPr lang="en-US" dirty="0"/>
              <a:t>, </a:t>
            </a:r>
            <a:r>
              <a:rPr lang="en-US" dirty="0" err="1"/>
              <a:t>sales_in_quantity</a:t>
            </a:r>
            <a:r>
              <a:rPr lang="en-US" dirty="0"/>
              <a:t>  </a:t>
            </a:r>
          </a:p>
          <a:p>
            <a:r>
              <a:rPr lang="en-US" dirty="0"/>
              <a:t>Goal: Visualize customer behavior and sales trends using Power BI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906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478F-9CA9-1CBA-5716-251A6D2B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CEF90-C732-A0EE-1C68-FFEBC68E7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Main Visuals:</a:t>
            </a:r>
          </a:p>
          <a:p>
            <a:r>
              <a:rPr lang="en-US" dirty="0"/>
              <a:t>- Donut Chart – Sales by Location  </a:t>
            </a:r>
          </a:p>
          <a:p>
            <a:r>
              <a:rPr lang="en-US" dirty="0"/>
              <a:t>- Bar Chart – Quantity Sold per Product  </a:t>
            </a:r>
          </a:p>
          <a:p>
            <a:r>
              <a:rPr lang="en-US" dirty="0"/>
              <a:t>- Scatter Plot – Buyer Age vs Sales  </a:t>
            </a:r>
          </a:p>
          <a:p>
            <a:r>
              <a:rPr lang="en-US" dirty="0"/>
              <a:t>- Funnel Chart – Sales by Location</a:t>
            </a:r>
          </a:p>
          <a:p>
            <a:endParaRPr lang="en-US" dirty="0"/>
          </a:p>
          <a:p>
            <a:r>
              <a:rPr lang="en-US" dirty="0"/>
              <a:t>Filters Used:</a:t>
            </a:r>
          </a:p>
          <a:p>
            <a:r>
              <a:rPr lang="en-US" dirty="0"/>
              <a:t>- Location, Product Name, Buyer Age (optional)</a:t>
            </a:r>
          </a:p>
          <a:p>
            <a:endParaRPr lang="en-US" dirty="0"/>
          </a:p>
          <a:p>
            <a:r>
              <a:rPr lang="en-US" dirty="0"/>
              <a:t>KPIs:</a:t>
            </a:r>
          </a:p>
          <a:p>
            <a:r>
              <a:rPr lang="en-US" dirty="0"/>
              <a:t>- Total Sales Amount</a:t>
            </a:r>
          </a:p>
          <a:p>
            <a:r>
              <a:rPr lang="en-US" dirty="0"/>
              <a:t>- Units Sold</a:t>
            </a:r>
          </a:p>
          <a:p>
            <a:r>
              <a:rPr lang="en-US" dirty="0"/>
              <a:t>- Avg Buyer Age</a:t>
            </a:r>
          </a:p>
          <a:p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5E5CB-C122-FE81-D997-75AE0EAB7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703" y="1825625"/>
            <a:ext cx="6271501" cy="357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95F40-E7DF-B381-650A-B1C1189B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3DAD8-0DE3-926A-8740-74C9E7763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Chicago leads in revenue  </a:t>
            </a:r>
          </a:p>
          <a:p>
            <a:r>
              <a:rPr lang="en-US" dirty="0"/>
              <a:t>- Product c is most popular  </a:t>
            </a:r>
          </a:p>
          <a:p>
            <a:r>
              <a:rPr lang="en-US" dirty="0"/>
              <a:t>- Buyers aged 30–40 spend more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0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EDD5-D5AC-C161-5EC6-E985A47C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A86C-719E-7298-AE05-5EB9C8A59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Tools:</a:t>
            </a:r>
          </a:p>
          <a:p>
            <a:r>
              <a:rPr lang="en-US" dirty="0"/>
              <a:t>- Power BI</a:t>
            </a:r>
          </a:p>
          <a:p>
            <a:r>
              <a:rPr lang="en-US" dirty="0"/>
              <a:t>- Excel (CSV)</a:t>
            </a:r>
          </a:p>
          <a:p>
            <a:r>
              <a:rPr lang="en-US" dirty="0"/>
              <a:t>- GitHub</a:t>
            </a:r>
          </a:p>
          <a:p>
            <a:endParaRPr lang="en-US" dirty="0"/>
          </a:p>
          <a:p>
            <a:r>
              <a:rPr lang="en-US" dirty="0"/>
              <a:t>Conclusion:</a:t>
            </a:r>
          </a:p>
          <a:p>
            <a:r>
              <a:rPr lang="en-US" dirty="0"/>
              <a:t>This dashboard provides insights into buyer behavior and product sales using non-date visuals, enabling better decisions based on location and age patterns.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083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Task 4 – Dashboard Design   Data Analyst Internship   </vt:lpstr>
      <vt:lpstr>Dataset Summary</vt:lpstr>
      <vt:lpstr>Dashboard Summary</vt:lpstr>
      <vt:lpstr>Key Insights</vt:lpstr>
      <vt:lpstr>Tools &amp;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harini shanmugavel</dc:creator>
  <cp:lastModifiedBy>harini shanmugavel</cp:lastModifiedBy>
  <cp:revision>1</cp:revision>
  <dcterms:created xsi:type="dcterms:W3CDTF">2025-04-25T17:58:04Z</dcterms:created>
  <dcterms:modified xsi:type="dcterms:W3CDTF">2025-04-25T17:58:41Z</dcterms:modified>
</cp:coreProperties>
</file>