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3451" y="3183404"/>
            <a:ext cx="8625142" cy="1938992"/>
          </a:xfrm>
          <a:prstGeom prst="rect">
            <a:avLst/>
          </a:prstGeom>
          <a:noFill/>
        </p:spPr>
        <p:txBody>
          <a:bodyPr wrap="square" rtlCol="0">
            <a:spAutoFit/>
          </a:bodyPr>
          <a:lstStyle/>
          <a:p>
            <a:r>
              <a:rPr lang="en-US" sz="2400" dirty="0"/>
              <a:t>STUDENT NAME:</a:t>
            </a:r>
            <a:r>
              <a:rPr lang="zh-CN" altLang="en-US" sz="2400" dirty="0"/>
              <a:t> </a:t>
            </a:r>
            <a:r>
              <a:rPr lang="en-GB" altLang="zh-CN" sz="2400" dirty="0" err="1"/>
              <a:t>Harini.D</a:t>
            </a:r>
            <a:endParaRPr lang="en-US" sz="2400" dirty="0"/>
          </a:p>
          <a:p>
            <a:r>
              <a:rPr lang="en-US" sz="2400" dirty="0"/>
              <a:t>REGISTER NO: </a:t>
            </a:r>
            <a:r>
              <a:rPr lang="en-US" altLang="zh-CN" sz="2400" dirty="0"/>
              <a:t>31221</a:t>
            </a:r>
            <a:r>
              <a:rPr lang="en-GB" altLang="zh-CN" sz="2400" dirty="0"/>
              <a:t>7115</a:t>
            </a:r>
            <a:endParaRPr lang="en-US" sz="2400" dirty="0"/>
          </a:p>
          <a:p>
            <a:r>
              <a:rPr lang="en-US" sz="2400" dirty="0"/>
              <a:t>DEPARTMENT:</a:t>
            </a:r>
            <a:r>
              <a:rPr lang="en-GB" sz="2400" dirty="0"/>
              <a:t> BCOM - CA</a:t>
            </a:r>
            <a:endParaRPr lang="en-US" sz="2400" dirty="0"/>
          </a:p>
          <a:p>
            <a:r>
              <a:rPr lang="en-US" sz="2400" dirty="0"/>
              <a:t>COLLEGE:</a:t>
            </a:r>
            <a:r>
              <a:rPr lang="zh-CN" altLang="en-US" sz="2400" dirty="0"/>
              <a:t> </a:t>
            </a:r>
            <a:r>
              <a:rPr lang="en-GB" altLang="zh-CN" sz="2400" dirty="0"/>
              <a:t>Shri </a:t>
            </a:r>
            <a:r>
              <a:rPr lang="en-GB" altLang="zh-CN" sz="2400" dirty="0" err="1"/>
              <a:t>Krishnaswamy</a:t>
            </a:r>
            <a:r>
              <a:rPr lang="en-GB" altLang="zh-CN" sz="2400" dirty="0"/>
              <a:t> college </a:t>
            </a:r>
            <a:r>
              <a:rPr lang="en-GB" altLang="zh-CN" sz="2400"/>
              <a:t>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.D</cp:lastModifiedBy>
  <cp:revision>92</cp:revision>
  <dcterms:created xsi:type="dcterms:W3CDTF">2024-03-29T15:07:22Z</dcterms:created>
  <dcterms:modified xsi:type="dcterms:W3CDTF">2024-09-10T14:22:58Z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