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146847070" r:id="rId8"/>
    <p:sldId id="263" r:id="rId9"/>
    <p:sldId id="2146847058" r:id="rId10"/>
    <p:sldId id="2146847071" r:id="rId11"/>
    <p:sldId id="265" r:id="rId12"/>
    <p:sldId id="2146847057" r:id="rId13"/>
    <p:sldId id="2146847066" r:id="rId14"/>
    <p:sldId id="2146847060" r:id="rId15"/>
    <p:sldId id="2146847067" r:id="rId16"/>
    <p:sldId id="2146847068" r:id="rId17"/>
    <p:sldId id="2146847062" r:id="rId18"/>
    <p:sldId id="2146847055" r:id="rId19"/>
    <p:sldId id="2146847061" r:id="rId20"/>
    <p:sldId id="2146847059" r:id="rId21"/>
    <p:sldId id="21468470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ni-hub704/nutrition_agen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Harini 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Harini 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City Engineering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39" y="730339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71AD7-811C-1FA9-C04A-C47CE1BB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20"/>
          <a:stretch>
            <a:fillRect/>
          </a:stretch>
        </p:blipFill>
        <p:spPr>
          <a:xfrm>
            <a:off x="1990077" y="1260635"/>
            <a:ext cx="8211845" cy="47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ECD1D3-6E52-7855-773F-DE1E41318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202"/>
          <a:stretch>
            <a:fillRect/>
          </a:stretch>
        </p:blipFill>
        <p:spPr>
          <a:xfrm>
            <a:off x="1580225" y="1415557"/>
            <a:ext cx="8086087" cy="4860956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IN" dirty="0">
                <a:solidFill>
                  <a:schemeClr val="accent1"/>
                </a:solidFill>
              </a:rPr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CF899-6D0D-14A1-1120-0463C5B7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1" y="1600679"/>
            <a:ext cx="4513007" cy="4555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E7BF0-94B2-23D0-1B4D-8D07EA8E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678"/>
            <a:ext cx="5043949" cy="4555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295F2-495D-8CBC-FE7D-F5E7077437BE}"/>
              </a:ext>
            </a:extLst>
          </p:cNvPr>
          <p:cNvSpPr txBox="1"/>
          <p:nvPr/>
        </p:nvSpPr>
        <p:spPr>
          <a:xfrm>
            <a:off x="2281083" y="782638"/>
            <a:ext cx="8514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preview of my Nutritionist Agent</a:t>
            </a: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A41EF-8C11-27CF-4B2B-B93CB343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303"/>
          <a:stretch>
            <a:fillRect/>
          </a:stretch>
        </p:blipFill>
        <p:spPr>
          <a:xfrm>
            <a:off x="1365591" y="1559382"/>
            <a:ext cx="8835921" cy="43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1" y="1563328"/>
            <a:ext cx="10717161" cy="4454014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Nutrition AI Agent makes personalized, expert nutrition guidance available to everyone, anytime.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removes the guesswork of generic diets by adapting to each person’s unique health goals and lifestyle.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saves time for users and helps nutritionists and trainers reach more people effectively.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shows how AI can empower healthier living and build a future where smart eating is easy and accessible for all.</a:t>
            </a:r>
          </a:p>
          <a:p>
            <a:pPr marL="305435" indent="-305435"/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F47737-12C8-8B48-E75E-B0EE12114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38057"/>
            <a:ext cx="7963040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voice support for hands-free interaction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with fitness wearables for real-time data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multiple languages for global reach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recipes based on local, seasonal foods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 with grocery apps for easy ordering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health trends and suggest proactive changes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69807"/>
            <a:ext cx="11029615" cy="2622550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completed and uploaded my project details in my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account.</a:t>
            </a:r>
          </a:p>
          <a:p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 </a:t>
            </a:r>
            <a:r>
              <a:rPr lang="en-IN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NUTRITION_AGENT</a:t>
            </a:r>
            <a:endParaRPr lang="en-IN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have attached few snapshots of my Agent development, preview and deployment stages, ppt of my project, as well as the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readmd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109363" cy="679174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my Getting Started with Artificial Intelligence of 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Credly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DE143-B80C-A212-366F-3071AD36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3" y="1745711"/>
            <a:ext cx="8495657" cy="44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941" y="1327354"/>
            <a:ext cx="22770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my IBM Certificate of Retrieval Augmented Generation with </a:t>
            </a:r>
            <a:r>
              <a:rPr lang="en-IN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endParaRPr lang="en-IN" sz="25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0705-E803-AF63-BEFA-BB9E344D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4D1C2-C6B2-E356-CC88-DB289E9E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4" y="1466073"/>
            <a:ext cx="7949695" cy="4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rgbClr val="002060"/>
                </a:solidFill>
                <a:latin typeface="Imprint MT Shadow" panose="040206050603030302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6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32671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158405" cy="511504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Today, more people want to eat healthy — but most nutrition apps just give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one-size-fits-all meal plans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don’t adapt to each person’s unique health needs, allergies, cultural food habits, or changing goals.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dieticians too, it’s hard to scale personalized guidance for every client in real-time.</a:t>
            </a:r>
          </a:p>
          <a:p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890D-AC8E-6E70-3EE3-9E67F05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558C-FC45-81A6-841A-1850F5D6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created a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 AI Agent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a smart virtual assistant that acts like your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diet coach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It: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Designs daily and weekly meal plans just for you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Suggests recipes that fit your taste, culture, and health goals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Tracks what you eat and adjusts plans automatically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Answers nutrition questions anytime — like a 24/7 dietitian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3" y="1463945"/>
            <a:ext cx="10428790" cy="52956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built the agent using the various technology provided by IBM Cloud Service with the Lite version.</a:t>
            </a: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to develop and train the AI</a:t>
            </a: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(NLP)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so it understands your queries naturally</a:t>
            </a: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Retrieval-Augmented Generation (RAG)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to find the best answers from trusted nutrition data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Language Model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for smart, human-like responses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 to connect with health trackers or wearable devices</a:t>
            </a: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Google search,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duckduckgo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Wikipedia search,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webcrawler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A38C51-79B0-9613-4923-D7F4A7A36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89" y="2479749"/>
            <a:ext cx="1081987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collaborative environment where you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build, train, and fine-tune AI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powerful tools and ready-made datasets. It lets developers and data scientists work together to turn ideas into AI-powered solutions — all in the cloud, with minimal setup.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F08227-8E60-2C23-0CE2-CA58E421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9" y="1156310"/>
            <a:ext cx="108198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secure, scalable environment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and run AI models in production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makes sure your AI models run reliably and deliver fast, accurate responses to real users — whether you have 10 or 10 million requests.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BF9ED3-BF20-34F7-7619-AFB751F3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31" y="3754378"/>
            <a:ext cx="1081987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an interactive sandbox where you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design, test, and manage AI-powered agents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like your Nutrition Assistant! It helps you connect different AI services, fine-tune conversations, and see how your agent responds in real time before launching it live.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99BE88C-6AF6-F597-F95E-BBC4DD3A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31" y="4959799"/>
            <a:ext cx="10819871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large, pre-trained language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understands natural language and generates human-like responses. It’s AI Agent’s ability to understand questions, retrieve relevant nutrition info, and give clear, conversational answers.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5A2B-0836-F7CA-4622-A1FDB656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used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A94A-AAFC-9B0D-511E-C1CE2766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Lets see how the flow takes place: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 chat with the agent — share your goals, allergies, preferred cuisines.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NLP processes your input, checks your data.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AI uses RAG to pull verified nutrition info.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generates a daily/weekly plan — you can accept, tweak, or ask for alternatives.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keeps learning — if your weight drops, the plan adjusts!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Get smart grocery lists and recipe instructions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3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8963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954784"/>
            <a:ext cx="11029615" cy="5746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Unlike generic diet apps, our AI agent delivers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truly personalized, real-time meal guidance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adapts as your lifestyle changes.”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“It’s like having a dedicated nutritionist in your pocket — smart, culturally aware, and always ready to help you eat better!”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customized meal plans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not generic charts.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updates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your lifestyle changes.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Supports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&amp; cultural food preferences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not just western diets.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Detects food allergies &amp; medical restrictions automatically.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Connects with wearables for health insights.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Generates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shopping lists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tracks leftovers, reduces food waste.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Available via easy chat option.</a:t>
            </a:r>
            <a:endParaRPr lang="en-IN" sz="26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75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1" y="1775001"/>
            <a:ext cx="11029615" cy="1160208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Anyone who cares about eating right — from individuals and families to dietitians and wellness coaches. Empowering everyday people and professionals with smarter, tailored nutrition guidance,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DB4CC-EE37-95A2-97C3-83B9BE4D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5" y="2029743"/>
            <a:ext cx="7865806" cy="41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and families looking for daily personalized nutrition advice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with dietary restrictions or medical conditions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Nutritionists and dieticians wanting an AI assistant to scale their services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trainers and gyms offering combined diet and workout plans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and wellness startups integrating smart meal planning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Schools, hostels, and institutions planning balanced menus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Corporate wellness programs supporting employee health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or underserved communities with limited access to experts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with specific health goals like weight loss or fitness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fadb41d3-f9cb-40fb-903c-8cacaba95bb5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b30265f8-c5e2-4918-b4a1-b977299ca3e2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228</TotalTime>
  <Words>1016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Imprint MT Shadow</vt:lpstr>
      <vt:lpstr>Wingdings</vt:lpstr>
      <vt:lpstr>Wingdings 2</vt:lpstr>
      <vt:lpstr>DividendVTI</vt:lpstr>
      <vt:lpstr>Nutrition agent</vt:lpstr>
      <vt:lpstr>OUTLINE</vt:lpstr>
      <vt:lpstr>Problem Statement</vt:lpstr>
      <vt:lpstr>Problem Statement</vt:lpstr>
      <vt:lpstr>Technology  used</vt:lpstr>
      <vt:lpstr>IBM cloud services used</vt:lpstr>
      <vt:lpstr>IBM cloud services used</vt:lpstr>
      <vt:lpstr>Wow factors</vt:lpstr>
      <vt:lpstr>End users</vt:lpstr>
      <vt:lpstr>Results</vt:lpstr>
      <vt:lpstr>Results</vt:lpstr>
      <vt:lpstr>Results :</vt:lpstr>
      <vt:lpstr>Results:</vt:lpstr>
      <vt:lpstr>Conclusion</vt:lpstr>
      <vt:lpstr>PowerPoint Presentation</vt:lpstr>
      <vt:lpstr>GitHub Link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Mamatha v</cp:lastModifiedBy>
  <cp:revision>148</cp:revision>
  <dcterms:created xsi:type="dcterms:W3CDTF">2021-05-26T16:50:10Z</dcterms:created>
  <dcterms:modified xsi:type="dcterms:W3CDTF">2025-08-04T09:40:48Z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