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3" Type="http://schemas.openxmlformats.org/officeDocument/2006/relationships/hyperlink" Target="https://word.tips/unscramble-word-finder/" TargetMode="External" /><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B.HARINI</a:t>
            </a:r>
          </a:p>
          <a:p>
            <a:r>
              <a:rPr lang="en-US" sz="2400" dirty="0"/>
              <a:t>REGISTER NO</a:t>
            </a:r>
            <a:r>
              <a:rPr lang="en-US" sz="2400"/>
              <a:t>: 312200457</a:t>
            </a:r>
            <a:endParaRPr lang="en-US" sz="2400" dirty="0"/>
          </a:p>
          <a:p>
            <a:r>
              <a:rPr lang="en-US" sz="2400" dirty="0"/>
              <a:t>DEPARTMENT: B.com(computer Application) </a:t>
            </a:r>
          </a:p>
          <a:p>
            <a:r>
              <a:rPr lang="en-US" sz="2400" dirty="0"/>
              <a:t>COLLEGE: SIVET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572B40E5-BCB5-B235-B135-46D1DAA61487}"/>
              </a:ext>
            </a:extLst>
          </p:cNvPr>
          <p:cNvSpPr txBox="1"/>
          <p:nvPr/>
        </p:nvSpPr>
        <p:spPr>
          <a:xfrm>
            <a:off x="2171050" y="1674674"/>
            <a:ext cx="6107494" cy="1754326"/>
          </a:xfrm>
          <a:prstGeom prst="rect">
            <a:avLst/>
          </a:prstGeom>
          <a:noFill/>
        </p:spPr>
        <p:txBody>
          <a:bodyPr wrap="square">
            <a:spAutoFit/>
          </a:bodyPr>
          <a:lstStyle/>
          <a:p>
            <a:r>
              <a:rPr lang="en-US" b="1" i="1">
                <a:effectLst/>
                <a:latin typeface="Google Sans"/>
              </a:rPr>
              <a:t>Modeling involves making a representation of something. Creating a tiny, functioning volcano is an example of modeling. Teachers use modeling when they have a class election that represents a larger one, like a presidential election. Modeling is anything that represents something else, usually on a smaller scale.</a:t>
            </a:r>
            <a:endParaRPr lang="en-US" b="1" i="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7BEE8E14-6A1F-D1ED-A64D-BE798F6095CB}"/>
              </a:ext>
            </a:extLst>
          </p:cNvPr>
          <p:cNvSpPr txBox="1"/>
          <p:nvPr/>
        </p:nvSpPr>
        <p:spPr>
          <a:xfrm>
            <a:off x="1973897" y="1951672"/>
            <a:ext cx="6107494" cy="1477328"/>
          </a:xfrm>
          <a:prstGeom prst="rect">
            <a:avLst/>
          </a:prstGeom>
          <a:noFill/>
        </p:spPr>
        <p:txBody>
          <a:bodyPr wrap="square">
            <a:spAutoFit/>
          </a:bodyPr>
          <a:lstStyle/>
          <a:p>
            <a:r>
              <a:rPr lang="en-US"/>
              <a:t>To provide you with accurate help, could you please clarify what kind of result or project you're referring to in Excel? Are you working on a specific type of analysis, formula, or data visualization? The more details you provide, the better I can assist you.</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D33C2A5-C53B-A902-B194-B4936A6837DE}"/>
              </a:ext>
            </a:extLst>
          </p:cNvPr>
          <p:cNvSpPr txBox="1"/>
          <p:nvPr/>
        </p:nvSpPr>
        <p:spPr>
          <a:xfrm>
            <a:off x="2207350" y="1551631"/>
            <a:ext cx="6107494" cy="923330"/>
          </a:xfrm>
          <a:prstGeom prst="rect">
            <a:avLst/>
          </a:prstGeom>
          <a:noFill/>
        </p:spPr>
        <p:txBody>
          <a:bodyPr wrap="square">
            <a:spAutoFit/>
          </a:bodyPr>
          <a:lstStyle/>
          <a:p>
            <a:r>
              <a:rPr lang="en-US"/>
              <a:t>To craft a conclusion for an Excel project, consider summarizing the key findings and their implications based on your data analysis. Here’s a general structure:</a:t>
            </a:r>
          </a:p>
        </p:txBody>
      </p:sp>
      <p:sp>
        <p:nvSpPr>
          <p:cNvPr id="6" name="TextBox 5">
            <a:extLst>
              <a:ext uri="{FF2B5EF4-FFF2-40B4-BE49-F238E27FC236}">
                <a16:creationId xmlns:a16="http://schemas.microsoft.com/office/drawing/2014/main" id="{5B266C3F-7BA0-EF12-83C9-43EE8B1F664E}"/>
              </a:ext>
            </a:extLst>
          </p:cNvPr>
          <p:cNvSpPr txBox="1"/>
          <p:nvPr/>
        </p:nvSpPr>
        <p:spPr>
          <a:xfrm>
            <a:off x="2207350" y="3129843"/>
            <a:ext cx="6107494" cy="3139321"/>
          </a:xfrm>
          <a:prstGeom prst="rect">
            <a:avLst/>
          </a:prstGeom>
          <a:noFill/>
        </p:spPr>
        <p:txBody>
          <a:bodyPr wrap="square">
            <a:spAutoFit/>
          </a:bodyPr>
          <a:lstStyle/>
          <a:p>
            <a:r>
              <a:rPr lang="en-US" b="1"/>
              <a:t>Objective</a:t>
            </a:r>
            <a:r>
              <a:rPr lang="en-US"/>
              <a:t>: The project aimed to analyze quarterly sales data to identify trends and make forecasts for the next quarter.</a:t>
            </a:r>
          </a:p>
          <a:p>
            <a:r>
              <a:rPr lang="en-US" b="1"/>
              <a:t>Key Findings</a:t>
            </a:r>
            <a:r>
              <a:rPr lang="en-US"/>
              <a:t>: The analysis revealed a significant increase in sales during the holiday season, with a 20% rise compared to the previous quarter.</a:t>
            </a:r>
          </a:p>
          <a:p>
            <a:r>
              <a:rPr lang="en-US" b="1"/>
              <a:t>Analysis</a:t>
            </a:r>
            <a:r>
              <a:rPr lang="en-US"/>
              <a:t>: This trend indicates strong seasonal demand, suggesting that marketing efforts should be intensified before the holiday period to capitalize on this spike.</a:t>
            </a:r>
          </a:p>
          <a:p>
            <a:r>
              <a:rPr lang="en-US" b="1"/>
              <a:t>Implications</a:t>
            </a:r>
            <a:r>
              <a:rPr lang="en-US"/>
              <a:t>: Enhanced marketing strategies and inventory planning will be crucial to meet the increased demand and maximize revenue.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flipH="1">
            <a:off x="6095999" y="1753095"/>
            <a:ext cx="523717" cy="15338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B79ECCA0-D6F3-C768-80A4-82171A65F884}"/>
              </a:ext>
            </a:extLst>
          </p:cNvPr>
          <p:cNvSpPr txBox="1"/>
          <p:nvPr/>
        </p:nvSpPr>
        <p:spPr>
          <a:xfrm>
            <a:off x="2014873" y="2690336"/>
            <a:ext cx="6107494" cy="1477328"/>
          </a:xfrm>
          <a:prstGeom prst="rect">
            <a:avLst/>
          </a:prstGeom>
          <a:noFill/>
        </p:spPr>
        <p:txBody>
          <a:bodyPr wrap="square">
            <a:spAutoFit/>
          </a:bodyPr>
          <a:lstStyle/>
          <a:p>
            <a:r>
              <a:rPr lang="en-US" b="1" i="1">
                <a:effectLst/>
                <a:latin typeface="Google Sans"/>
              </a:rPr>
              <a:t>A problem statement addresses issues in a timely and efficient manner. They help professionals break down complex situations into tangible goals that they can then communicate throughout an organisation. In every workplace, problems are inevitable</a:t>
            </a:r>
            <a:endParaRPr lang="en-US" b="1" i="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F0AB73DA-92DE-6C28-C3D6-A4F59D82EFE9}"/>
              </a:ext>
            </a:extLst>
          </p:cNvPr>
          <p:cNvSpPr txBox="1"/>
          <p:nvPr/>
        </p:nvSpPr>
        <p:spPr>
          <a:xfrm>
            <a:off x="1747837" y="2364152"/>
            <a:ext cx="6107494" cy="1477328"/>
          </a:xfrm>
          <a:prstGeom prst="rect">
            <a:avLst/>
          </a:prstGeom>
          <a:noFill/>
        </p:spPr>
        <p:txBody>
          <a:bodyPr wrap="square">
            <a:spAutoFit/>
          </a:bodyPr>
          <a:lstStyle/>
          <a:p>
            <a:r>
              <a:rPr lang="en-US" b="1" i="1">
                <a:effectLst/>
                <a:latin typeface="Google Sans"/>
              </a:rPr>
              <a:t>A project overview is a detailed description of a project's goals and objectives, the steps to achieve these goals, and the expected outcomes. In addition, a project overview enables you to outline the project schedule, budget, necessary resources, and status.</a:t>
            </a:r>
            <a:endParaRPr lang="en-US" b="1" i="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25DF1C23-8696-7991-35D7-A8DE25556CC7}"/>
              </a:ext>
            </a:extLst>
          </p:cNvPr>
          <p:cNvSpPr txBox="1"/>
          <p:nvPr/>
        </p:nvSpPr>
        <p:spPr>
          <a:xfrm>
            <a:off x="1626549" y="2454385"/>
            <a:ext cx="6107494" cy="1477328"/>
          </a:xfrm>
          <a:prstGeom prst="rect">
            <a:avLst/>
          </a:prstGeom>
          <a:noFill/>
        </p:spPr>
        <p:txBody>
          <a:bodyPr wrap="square">
            <a:spAutoFit/>
          </a:bodyPr>
          <a:lstStyle/>
          <a:p>
            <a:r>
              <a:rPr lang="en-US" b="1" i="1">
                <a:effectLst/>
                <a:latin typeface="Google Sans"/>
              </a:rPr>
              <a:t>The end-user is the person who makes the final purchase or use of the product. In contrast, a customer is anyone who buys the product or service. Customers may purchase and resell products, but the end-user makes the final purchase and use of the product.</a:t>
            </a:r>
            <a:endParaRPr lang="en-US" b="1" i="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ADC7EEE1-57A7-F440-B9E5-A490F90478BB}"/>
              </a:ext>
            </a:extLst>
          </p:cNvPr>
          <p:cNvSpPr txBox="1"/>
          <p:nvPr/>
        </p:nvSpPr>
        <p:spPr>
          <a:xfrm>
            <a:off x="3042253" y="2690336"/>
            <a:ext cx="6107494" cy="1477328"/>
          </a:xfrm>
          <a:prstGeom prst="rect">
            <a:avLst/>
          </a:prstGeom>
          <a:noFill/>
        </p:spPr>
        <p:txBody>
          <a:bodyPr wrap="square">
            <a:spAutoFit/>
          </a:bodyPr>
          <a:lstStyle/>
          <a:p>
            <a:r>
              <a:rPr lang="en-US" b="1" i="1">
                <a:effectLst/>
                <a:latin typeface="Google Sans"/>
              </a:rPr>
              <a:t>A value proposition is a short statement that communicates why buyers should choose your products or services. It's more than just a product or service description — it's the specific solution that your business provides and the promise of value that a customer can expect you to deliver.</a:t>
            </a:r>
            <a:endParaRPr lang="en-US" b="1" i="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2092CF6D-4653-9550-9A85-D0F6D708AAD9}"/>
              </a:ext>
            </a:extLst>
          </p:cNvPr>
          <p:cNvSpPr txBox="1"/>
          <p:nvPr/>
        </p:nvSpPr>
        <p:spPr>
          <a:xfrm>
            <a:off x="2512316" y="2185048"/>
            <a:ext cx="6107494" cy="1477328"/>
          </a:xfrm>
          <a:prstGeom prst="rect">
            <a:avLst/>
          </a:prstGeom>
          <a:noFill/>
        </p:spPr>
        <p:txBody>
          <a:bodyPr wrap="square">
            <a:spAutoFit/>
          </a:bodyPr>
          <a:lstStyle/>
          <a:p>
            <a:r>
              <a:rPr lang="en-US" b="1" i="1">
                <a:effectLst/>
                <a:latin typeface="Google Sans"/>
              </a:rPr>
              <a:t>A Dataset is a set or collection of data. This set is normally presented in a tabular pattern. Every column describes a particular variable. And each row corresponds to a given member of the data set, as per the given question. This is a part of data management.</a:t>
            </a:r>
            <a:endParaRPr lang="en-US" b="1" i="1"/>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extBox 10">
            <a:extLst>
              <a:ext uri="{FF2B5EF4-FFF2-40B4-BE49-F238E27FC236}">
                <a16:creationId xmlns:a16="http://schemas.microsoft.com/office/drawing/2014/main" id="{7BBF5F67-5846-B81B-1A58-843DE8B35620}"/>
              </a:ext>
            </a:extLst>
          </p:cNvPr>
          <p:cNvSpPr txBox="1"/>
          <p:nvPr/>
        </p:nvSpPr>
        <p:spPr>
          <a:xfrm>
            <a:off x="3042253" y="2551837"/>
            <a:ext cx="6107494" cy="1754326"/>
          </a:xfrm>
          <a:prstGeom prst="rect">
            <a:avLst/>
          </a:prstGeom>
          <a:noFill/>
        </p:spPr>
        <p:txBody>
          <a:bodyPr wrap="square">
            <a:spAutoFit/>
          </a:bodyPr>
          <a:lstStyle/>
          <a:p>
            <a:r>
              <a:rPr lang="en-US" b="0" i="1">
                <a:solidFill>
                  <a:srgbClr val="232427"/>
                </a:solidFill>
                <a:effectLst/>
                <a:latin typeface="ui-sans-serif"/>
              </a:rPr>
              <a:t>All the levels in this game have WOW Answers at the end. Let's say you get six letters to </a:t>
            </a:r>
            <a:r>
              <a:rPr lang="en-US" b="0" i="1">
                <a:effectLst/>
                <a:latin typeface="ui-sans-serif"/>
                <a:hlinkClick r:id="rId3"/>
              </a:rPr>
              <a:t>unscramble</a:t>
            </a:r>
            <a:r>
              <a:rPr lang="en-US" b="0" i="1">
                <a:solidFill>
                  <a:srgbClr val="232427"/>
                </a:solidFill>
                <a:effectLst/>
                <a:latin typeface="ui-sans-serif"/>
              </a:rPr>
              <a:t>. To find the winning answers, make smaller words. Words of Wonders answers are tough, so you might have to make use of this cheat. Using the tool to solve the puzzles, scores well and helps you unlock higher levels.</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Kishore The culprit</cp:lastModifiedBy>
  <cp:revision>14</cp:revision>
  <dcterms:created xsi:type="dcterms:W3CDTF">2024-03-29T15:07:22Z</dcterms:created>
  <dcterms:modified xsi:type="dcterms:W3CDTF">2024-09-02T16:15:11Z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