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keylogger</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13111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 Harini S</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Name-A.V.C College of Engineering</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rPr>
              <a:t> </a:t>
            </a:r>
            <a:r>
              <a:rPr b="1" lang="en-IN" sz="2400" spc="-1" strike="noStrike">
                <a:solidFill>
                  <a:srgbClr val="0e5772"/>
                </a:solidFill>
                <a:uFill>
                  <a:solidFill>
                    <a:srgbClr val="ffffff"/>
                  </a:solidFill>
                </a:uFill>
                <a:latin typeface="Franklin Gothic Book"/>
              </a:rPr>
              <a:t>Project problem statement for keylogger Problem Statement</a:t>
            </a:r>
            <a:r>
              <a:rPr b="0" lang="en-IN" sz="2400" spc="-1" strike="noStrike">
                <a:solidFill>
                  <a:srgbClr val="0e5772"/>
                </a:solidFill>
                <a:uFill>
                  <a:solidFill>
                    <a:srgbClr val="ffffff"/>
                  </a:solidFill>
                </a:uFill>
                <a:latin typeface="Franklin Gothic Book"/>
              </a:rPr>
              <a: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r>
              <a:rPr b="0" lang="en-IN"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880" cy="485460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Prevention: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Anti-virus and Anti-malware software:</a:t>
            </a:r>
            <a:r>
              <a:rPr b="0" lang="en-IN"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cautious with downloads and attachments:</a:t>
            </a:r>
            <a:r>
              <a:rPr b="0" lang="en-IN"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Detection: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System behavior changes:</a:t>
            </a:r>
            <a:r>
              <a:rPr b="0" lang="en-IN"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Anti-keylogging software:</a:t>
            </a:r>
            <a:r>
              <a:rPr b="0" lang="en-IN" sz="1200" spc="-1" strike="noStrike">
                <a:solidFill>
                  <a:srgbClr val="404040"/>
                </a:solidFill>
                <a:uFill>
                  <a:solidFill>
                    <a:srgbClr val="ffffff"/>
                  </a:solidFill>
                </a:uFill>
                <a:latin typeface="Franklin Gothic Book"/>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Regular security scans:</a:t>
            </a:r>
            <a:r>
              <a:rPr b="0" lang="en-IN"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Recovery: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Boot into Safe Mode:</a:t>
            </a:r>
            <a:r>
              <a:rPr b="0" lang="en-IN"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Security software scan:</a:t>
            </a:r>
            <a:r>
              <a:rPr b="0" lang="en-IN" sz="1200" spc="-1" strike="noStrike">
                <a:solidFill>
                  <a:srgbClr val="404040"/>
                </a:solidFill>
                <a:uFill>
                  <a:solidFill>
                    <a:srgbClr val="ffffff"/>
                  </a:solidFill>
                </a:uFill>
                <a:latin typeface="Franklin Gothic Book"/>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Change passwords:</a:t>
            </a:r>
            <a:r>
              <a:rPr b="0" lang="en-IN"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Additional Tips: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mindful of public computers:</a:t>
            </a:r>
            <a:r>
              <a:rPr b="0" lang="en-IN"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Keep your software updated:</a:t>
            </a:r>
            <a:r>
              <a:rPr b="0" lang="en-IN"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960" cy="536580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r>
              <a:rPr b="1" lang="en-IN" sz="1700" spc="-1" strike="noStrike">
                <a:solidFill>
                  <a:srgbClr val="404040"/>
                </a:solidFill>
                <a:uFill>
                  <a:solidFill>
                    <a:srgbClr val="ffffff"/>
                  </a:solidFill>
                </a:uFill>
                <a:latin typeface="Franklin Gothic Book"/>
              </a:rPr>
              <a:t> </a:t>
            </a:r>
            <a:r>
              <a:rPr b="1" lang="en-IN" sz="2000" spc="-1" strike="noStrike">
                <a:solidFill>
                  <a:srgbClr val="404040"/>
                </a:solidFill>
                <a:uFill>
                  <a:solidFill>
                    <a:srgbClr val="ffffff"/>
                  </a:solidFill>
                </a:uFill>
                <a:latin typeface="Franklin Gothic Book"/>
              </a:rPr>
              <a:t>Step 1: Install the Required Library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2: Importing the Necessary Libraries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3: Define the Log File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4: Create the Key Press Event Function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5: Register the Key Press Event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keyboard.on_press(on_key_press)</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1900" spc="-1" strike="noStrike">
                <a:solidFill>
                  <a:srgbClr val="404040"/>
                </a:solidFill>
                <a:uFill>
                  <a:solidFill>
                    <a:srgbClr val="ffffff"/>
                  </a:solidFill>
                </a:uFill>
                <a:latin typeface="Franklin Gothic Book"/>
              </a:rPr>
              <a:t>Step 6: Run the Code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5" descr=""/>
          <p:cNvPicPr/>
          <p:nvPr/>
        </p:nvPicPr>
        <p:blipFill>
          <a:blip r:embed="rId1"/>
          <a:stretch/>
        </p:blipFill>
        <p:spPr>
          <a:xfrm>
            <a:off x="1496160" y="1385640"/>
            <a:ext cx="8833680" cy="49492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 </a:t>
            </a:r>
            <a:r>
              <a:rPr b="0" lang="en-IN"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National Institute of Standards and Technology (NIST) Cybersecurity Framework: </a:t>
            </a:r>
            <a:r>
              <a:rPr b="0" lang="en-IN" sz="2400" spc="-1" strike="noStrike" u="sng">
                <a:solidFill>
                  <a:srgbClr val="0000ff"/>
                </a:solidFill>
                <a:uFill>
                  <a:solidFill>
                    <a:srgbClr val="ffffff"/>
                  </a:solidFill>
                </a:uFill>
                <a:latin typeface="Franklin Gothic Book"/>
                <a:hlinkClick r:id="rId1"/>
              </a:rPr>
              <a:t>https://www.nist.gov/cyberframework</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Cybersecurity &amp; Infrastructure Security Agency (CISA) Shields Up program: </a:t>
            </a:r>
            <a:r>
              <a:rPr b="0" lang="en-IN" sz="2400" spc="-1" strike="noStrike" u="sng">
                <a:solidFill>
                  <a:srgbClr val="0000ff"/>
                </a:solidFill>
                <a:uFill>
                  <a:solidFill>
                    <a:srgbClr val="ffffff"/>
                  </a:solidFill>
                </a:uFill>
                <a:latin typeface="Franklin Gothic Book"/>
                <a:hlinkClick r:id="rId2"/>
              </a:rPr>
              <a:t>https://www.cisa.gov/shields-up</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Kaspersky Lab - What is Keystroke Logging and Keyloggers?: </a:t>
            </a:r>
            <a:r>
              <a:rPr b="0" lang="en-IN" sz="2400" spc="-1" strike="noStrike" u="sng">
                <a:solidFill>
                  <a:srgbClr val="0000ff"/>
                </a:solidFill>
                <a:uFill>
                  <a:solidFill>
                    <a:srgbClr val="ffffff"/>
                  </a:solidFill>
                </a:uFill>
                <a:latin typeface="Franklin Gothic Book"/>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560">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43</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2024-04-04T14:38:34Z</dcterms:modified>
  <cp:revision>30</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