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0"/>
  </p:notesMasterIdLst>
  <p:handoutMasterIdLst>
    <p:handoutMasterId r:id="rId41"/>
  </p:handoutMasterIdLst>
  <p:sldIdLst>
    <p:sldId id="262" r:id="rId2"/>
    <p:sldId id="306" r:id="rId3"/>
    <p:sldId id="399" r:id="rId4"/>
    <p:sldId id="398" r:id="rId5"/>
    <p:sldId id="405" r:id="rId6"/>
    <p:sldId id="369" r:id="rId7"/>
    <p:sldId id="380" r:id="rId8"/>
    <p:sldId id="379" r:id="rId9"/>
    <p:sldId id="371" r:id="rId10"/>
    <p:sldId id="382" r:id="rId11"/>
    <p:sldId id="441" r:id="rId12"/>
    <p:sldId id="442" r:id="rId13"/>
    <p:sldId id="403" r:id="rId14"/>
    <p:sldId id="440" r:id="rId15"/>
    <p:sldId id="443" r:id="rId16"/>
    <p:sldId id="412" r:id="rId17"/>
    <p:sldId id="424" r:id="rId18"/>
    <p:sldId id="425" r:id="rId19"/>
    <p:sldId id="426" r:id="rId20"/>
    <p:sldId id="415" r:id="rId21"/>
    <p:sldId id="419" r:id="rId22"/>
    <p:sldId id="445" r:id="rId23"/>
    <p:sldId id="446" r:id="rId24"/>
    <p:sldId id="420" r:id="rId25"/>
    <p:sldId id="429" r:id="rId26"/>
    <p:sldId id="430" r:id="rId27"/>
    <p:sldId id="431" r:id="rId28"/>
    <p:sldId id="416" r:id="rId29"/>
    <p:sldId id="428" r:id="rId30"/>
    <p:sldId id="447" r:id="rId31"/>
    <p:sldId id="433" r:id="rId32"/>
    <p:sldId id="437" r:id="rId33"/>
    <p:sldId id="417" r:id="rId34"/>
    <p:sldId id="422" r:id="rId35"/>
    <p:sldId id="423" r:id="rId36"/>
    <p:sldId id="418" r:id="rId37"/>
    <p:sldId id="401" r:id="rId38"/>
    <p:sldId id="376"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03F6F84-F245-4542-B143-6FF4556E2735}">
          <p14:sldIdLst>
            <p14:sldId id="262"/>
            <p14:sldId id="306"/>
            <p14:sldId id="399"/>
            <p14:sldId id="398"/>
            <p14:sldId id="405"/>
            <p14:sldId id="369"/>
            <p14:sldId id="380"/>
            <p14:sldId id="379"/>
            <p14:sldId id="371"/>
            <p14:sldId id="382"/>
            <p14:sldId id="441"/>
            <p14:sldId id="442"/>
            <p14:sldId id="403"/>
            <p14:sldId id="440"/>
            <p14:sldId id="443"/>
          </p14:sldIdLst>
        </p14:section>
        <p14:section name="Untitled Section" id="{6D533330-26FD-47E3-9898-9FF7A147589D}">
          <p14:sldIdLst>
            <p14:sldId id="412"/>
            <p14:sldId id="424"/>
            <p14:sldId id="425"/>
            <p14:sldId id="426"/>
            <p14:sldId id="415"/>
            <p14:sldId id="419"/>
            <p14:sldId id="445"/>
            <p14:sldId id="446"/>
            <p14:sldId id="420"/>
            <p14:sldId id="429"/>
            <p14:sldId id="430"/>
            <p14:sldId id="431"/>
            <p14:sldId id="416"/>
            <p14:sldId id="428"/>
            <p14:sldId id="447"/>
            <p14:sldId id="433"/>
            <p14:sldId id="437"/>
            <p14:sldId id="417"/>
            <p14:sldId id="422"/>
            <p14:sldId id="423"/>
            <p14:sldId id="418"/>
            <p14:sldId id="401"/>
            <p14:sldId id="376"/>
          </p14:sldIdLst>
        </p14:section>
      </p14:sectionLst>
    </p:ext>
    <p:ext uri="{EFAFB233-063F-42B5-8137-9DF3F51BA10A}">
      <p15:sldGuideLst xmlns:p15="http://schemas.microsoft.com/office/powerpoint/2012/main">
        <p15:guide id="1" orient="horz" pos="2131"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dha-Notebook" initial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7375E"/>
    <a:srgbClr val="66CCFF"/>
    <a:srgbClr val="1F497D"/>
    <a:srgbClr val="FF99FF"/>
    <a:srgbClr val="FFFFFF"/>
    <a:srgbClr val="10253F"/>
    <a:srgbClr val="99FF66"/>
    <a:srgbClr val="99FF99"/>
    <a:srgbClr val="948A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E0D3B1-EB1B-413D-9374-300C9D681B7A}" v="6" dt="2025-05-06T17:41:04.769"/>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5033" autoAdjust="0"/>
  </p:normalViewPr>
  <p:slideViewPr>
    <p:cSldViewPr showGuides="1">
      <p:cViewPr varScale="1">
        <p:scale>
          <a:sx n="82" d="100"/>
          <a:sy n="82" d="100"/>
        </p:scale>
        <p:origin x="1411" y="72"/>
      </p:cViewPr>
      <p:guideLst>
        <p:guide orient="horz" pos="2131"/>
        <p:guide pos="2880"/>
      </p:guideLst>
    </p:cSldViewPr>
  </p:slideViewPr>
  <p:outlineViewPr>
    <p:cViewPr>
      <p:scale>
        <a:sx n="33" d="100"/>
        <a:sy n="33" d="100"/>
      </p:scale>
      <p:origin x="0" y="4205"/>
    </p:cViewPr>
  </p:outlineViewPr>
  <p:notesTextViewPr>
    <p:cViewPr>
      <p:scale>
        <a:sx n="100" d="100"/>
        <a:sy n="100" d="100"/>
      </p:scale>
      <p:origin x="0" y="0"/>
    </p:cViewPr>
  </p:notesTextViewPr>
  <p:sorterViewPr>
    <p:cViewPr>
      <p:scale>
        <a:sx n="66" d="100"/>
        <a:sy n="66" d="100"/>
      </p:scale>
      <p:origin x="0" y="232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ni R" userId="8c5f15e3a95c22aa" providerId="LiveId" clId="{D3E0D3B1-EB1B-413D-9374-300C9D681B7A}"/>
    <pc:docChg chg="undo custSel addSld delSld modSld sldOrd modSection">
      <pc:chgData name="Harini R" userId="8c5f15e3a95c22aa" providerId="LiveId" clId="{D3E0D3B1-EB1B-413D-9374-300C9D681B7A}" dt="2025-05-06T18:16:05.197" v="162" actId="14100"/>
      <pc:docMkLst>
        <pc:docMk/>
      </pc:docMkLst>
      <pc:sldChg chg="modSp mod">
        <pc:chgData name="Harini R" userId="8c5f15e3a95c22aa" providerId="LiveId" clId="{D3E0D3B1-EB1B-413D-9374-300C9D681B7A}" dt="2025-05-06T17:54:33.128" v="85" actId="20577"/>
        <pc:sldMkLst>
          <pc:docMk/>
          <pc:sldMk cId="0" sldId="262"/>
        </pc:sldMkLst>
        <pc:spChg chg="mod">
          <ac:chgData name="Harini R" userId="8c5f15e3a95c22aa" providerId="LiveId" clId="{D3E0D3B1-EB1B-413D-9374-300C9D681B7A}" dt="2025-05-06T17:54:33.128" v="85" actId="20577"/>
          <ac:spMkLst>
            <pc:docMk/>
            <pc:sldMk cId="0" sldId="262"/>
            <ac:spMk id="10" creationId="{1346AACF-4AC7-8ED0-8A76-9D245692B539}"/>
          </ac:spMkLst>
        </pc:spChg>
      </pc:sldChg>
      <pc:sldChg chg="modSp mod">
        <pc:chgData name="Harini R" userId="8c5f15e3a95c22aa" providerId="LiveId" clId="{D3E0D3B1-EB1B-413D-9374-300C9D681B7A}" dt="2025-05-06T18:03:33.476" v="87" actId="20577"/>
        <pc:sldMkLst>
          <pc:docMk/>
          <pc:sldMk cId="0" sldId="306"/>
        </pc:sldMkLst>
        <pc:spChg chg="mod">
          <ac:chgData name="Harini R" userId="8c5f15e3a95c22aa" providerId="LiveId" clId="{D3E0D3B1-EB1B-413D-9374-300C9D681B7A}" dt="2025-05-06T18:03:33.476" v="87" actId="20577"/>
          <ac:spMkLst>
            <pc:docMk/>
            <pc:sldMk cId="0" sldId="306"/>
            <ac:spMk id="13" creationId="{427CC654-5CA9-058D-A9E5-15314BAF5152}"/>
          </ac:spMkLst>
        </pc:spChg>
      </pc:sldChg>
      <pc:sldChg chg="modSp mod">
        <pc:chgData name="Harini R" userId="8c5f15e3a95c22aa" providerId="LiveId" clId="{D3E0D3B1-EB1B-413D-9374-300C9D681B7A}" dt="2025-05-06T17:27:07.194" v="10" actId="20577"/>
        <pc:sldMkLst>
          <pc:docMk/>
          <pc:sldMk cId="0" sldId="371"/>
        </pc:sldMkLst>
        <pc:spChg chg="mod">
          <ac:chgData name="Harini R" userId="8c5f15e3a95c22aa" providerId="LiveId" clId="{D3E0D3B1-EB1B-413D-9374-300C9D681B7A}" dt="2025-05-06T17:27:07.194" v="10" actId="20577"/>
          <ac:spMkLst>
            <pc:docMk/>
            <pc:sldMk cId="0" sldId="371"/>
            <ac:spMk id="6" creationId="{00000000-0000-0000-0000-000000000000}"/>
          </ac:spMkLst>
        </pc:spChg>
      </pc:sldChg>
      <pc:sldChg chg="modSp mod">
        <pc:chgData name="Harini R" userId="8c5f15e3a95c22aa" providerId="LiveId" clId="{D3E0D3B1-EB1B-413D-9374-300C9D681B7A}" dt="2025-05-06T17:26:38.634" v="8" actId="20577"/>
        <pc:sldMkLst>
          <pc:docMk/>
          <pc:sldMk cId="0" sldId="398"/>
        </pc:sldMkLst>
        <pc:spChg chg="mod">
          <ac:chgData name="Harini R" userId="8c5f15e3a95c22aa" providerId="LiveId" clId="{D3E0D3B1-EB1B-413D-9374-300C9D681B7A}" dt="2025-05-06T17:26:38.634" v="8" actId="20577"/>
          <ac:spMkLst>
            <pc:docMk/>
            <pc:sldMk cId="0" sldId="398"/>
            <ac:spMk id="13" creationId="{6D9A2CE1-FF9A-A0EB-5143-73A848EF9F78}"/>
          </ac:spMkLst>
        </pc:spChg>
      </pc:sldChg>
      <pc:sldChg chg="modSp mod">
        <pc:chgData name="Harini R" userId="8c5f15e3a95c22aa" providerId="LiveId" clId="{D3E0D3B1-EB1B-413D-9374-300C9D681B7A}" dt="2025-05-06T17:26:22.352" v="6" actId="20577"/>
        <pc:sldMkLst>
          <pc:docMk/>
          <pc:sldMk cId="0" sldId="399"/>
        </pc:sldMkLst>
        <pc:spChg chg="mod">
          <ac:chgData name="Harini R" userId="8c5f15e3a95c22aa" providerId="LiveId" clId="{D3E0D3B1-EB1B-413D-9374-300C9D681B7A}" dt="2025-05-06T17:26:22.352" v="6" actId="20577"/>
          <ac:spMkLst>
            <pc:docMk/>
            <pc:sldMk cId="0" sldId="399"/>
            <ac:spMk id="13" creationId="{9EECA999-E668-1589-F9C3-B729AF8F922E}"/>
          </ac:spMkLst>
        </pc:spChg>
      </pc:sldChg>
      <pc:sldChg chg="modSp mod">
        <pc:chgData name="Harini R" userId="8c5f15e3a95c22aa" providerId="LiveId" clId="{D3E0D3B1-EB1B-413D-9374-300C9D681B7A}" dt="2025-05-06T18:09:00.356" v="91" actId="20577"/>
        <pc:sldMkLst>
          <pc:docMk/>
          <pc:sldMk cId="834937171" sldId="403"/>
        </pc:sldMkLst>
        <pc:spChg chg="mod">
          <ac:chgData name="Harini R" userId="8c5f15e3a95c22aa" providerId="LiveId" clId="{D3E0D3B1-EB1B-413D-9374-300C9D681B7A}" dt="2025-05-06T18:09:00.356" v="91" actId="20577"/>
          <ac:spMkLst>
            <pc:docMk/>
            <pc:sldMk cId="834937171" sldId="403"/>
            <ac:spMk id="10" creationId="{B610DAB8-9C30-5CEA-6811-4B9F402B5D7B}"/>
          </ac:spMkLst>
        </pc:spChg>
      </pc:sldChg>
      <pc:sldChg chg="modSp mod">
        <pc:chgData name="Harini R" userId="8c5f15e3a95c22aa" providerId="LiveId" clId="{D3E0D3B1-EB1B-413D-9374-300C9D681B7A}" dt="2025-05-06T17:26:51.316" v="9" actId="20577"/>
        <pc:sldMkLst>
          <pc:docMk/>
          <pc:sldMk cId="3386059008" sldId="405"/>
        </pc:sldMkLst>
        <pc:spChg chg="mod">
          <ac:chgData name="Harini R" userId="8c5f15e3a95c22aa" providerId="LiveId" clId="{D3E0D3B1-EB1B-413D-9374-300C9D681B7A}" dt="2025-05-06T17:26:51.316" v="9" actId="20577"/>
          <ac:spMkLst>
            <pc:docMk/>
            <pc:sldMk cId="3386059008" sldId="405"/>
            <ac:spMk id="13" creationId="{81D76071-7D11-5C12-1487-C815E428B91B}"/>
          </ac:spMkLst>
        </pc:spChg>
      </pc:sldChg>
      <pc:sldChg chg="modSp mod">
        <pc:chgData name="Harini R" userId="8c5f15e3a95c22aa" providerId="LiveId" clId="{D3E0D3B1-EB1B-413D-9374-300C9D681B7A}" dt="2025-05-06T18:10:34.688" v="93" actId="20577"/>
        <pc:sldMkLst>
          <pc:docMk/>
          <pc:sldMk cId="2054056222" sldId="412"/>
        </pc:sldMkLst>
        <pc:spChg chg="mod">
          <ac:chgData name="Harini R" userId="8c5f15e3a95c22aa" providerId="LiveId" clId="{D3E0D3B1-EB1B-413D-9374-300C9D681B7A}" dt="2025-05-06T18:10:34.688" v="93" actId="20577"/>
          <ac:spMkLst>
            <pc:docMk/>
            <pc:sldMk cId="2054056222" sldId="412"/>
            <ac:spMk id="10" creationId="{A6504672-1A66-816D-51DA-2E1E5F3472E6}"/>
          </ac:spMkLst>
        </pc:spChg>
      </pc:sldChg>
      <pc:sldChg chg="modSp mod">
        <pc:chgData name="Harini R" userId="8c5f15e3a95c22aa" providerId="LiveId" clId="{D3E0D3B1-EB1B-413D-9374-300C9D681B7A}" dt="2025-05-06T18:12:13.182" v="111" actId="20577"/>
        <pc:sldMkLst>
          <pc:docMk/>
          <pc:sldMk cId="4171314924" sldId="415"/>
        </pc:sldMkLst>
        <pc:spChg chg="mod">
          <ac:chgData name="Harini R" userId="8c5f15e3a95c22aa" providerId="LiveId" clId="{D3E0D3B1-EB1B-413D-9374-300C9D681B7A}" dt="2025-05-06T18:12:13.182" v="111" actId="20577"/>
          <ac:spMkLst>
            <pc:docMk/>
            <pc:sldMk cId="4171314924" sldId="415"/>
            <ac:spMk id="10" creationId="{BDC81425-9853-0644-E5BE-CBECE58ADE2D}"/>
          </ac:spMkLst>
        </pc:spChg>
      </pc:sldChg>
      <pc:sldChg chg="modSp mod">
        <pc:chgData name="Harini R" userId="8c5f15e3a95c22aa" providerId="LiveId" clId="{D3E0D3B1-EB1B-413D-9374-300C9D681B7A}" dt="2025-05-06T18:15:24.824" v="158" actId="20577"/>
        <pc:sldMkLst>
          <pc:docMk/>
          <pc:sldMk cId="2181535333" sldId="416"/>
        </pc:sldMkLst>
        <pc:spChg chg="mod">
          <ac:chgData name="Harini R" userId="8c5f15e3a95c22aa" providerId="LiveId" clId="{D3E0D3B1-EB1B-413D-9374-300C9D681B7A}" dt="2025-05-06T18:15:24.824" v="158" actId="20577"/>
          <ac:spMkLst>
            <pc:docMk/>
            <pc:sldMk cId="2181535333" sldId="416"/>
            <ac:spMk id="10" creationId="{0758D9FB-F051-E32B-5C95-6EAB762DB0B8}"/>
          </ac:spMkLst>
        </pc:spChg>
      </pc:sldChg>
      <pc:sldChg chg="modSp mod">
        <pc:chgData name="Harini R" userId="8c5f15e3a95c22aa" providerId="LiveId" clId="{D3E0D3B1-EB1B-413D-9374-300C9D681B7A}" dt="2025-05-06T18:15:06.283" v="156" actId="20577"/>
        <pc:sldMkLst>
          <pc:docMk/>
          <pc:sldMk cId="3879511723" sldId="417"/>
        </pc:sldMkLst>
        <pc:spChg chg="mod">
          <ac:chgData name="Harini R" userId="8c5f15e3a95c22aa" providerId="LiveId" clId="{D3E0D3B1-EB1B-413D-9374-300C9D681B7A}" dt="2025-05-06T18:15:06.283" v="156" actId="20577"/>
          <ac:spMkLst>
            <pc:docMk/>
            <pc:sldMk cId="3879511723" sldId="417"/>
            <ac:spMk id="10" creationId="{4702E43F-90A9-5033-0BC6-A89CA2FF4360}"/>
          </ac:spMkLst>
        </pc:spChg>
      </pc:sldChg>
      <pc:sldChg chg="modSp mod">
        <pc:chgData name="Harini R" userId="8c5f15e3a95c22aa" providerId="LiveId" clId="{D3E0D3B1-EB1B-413D-9374-300C9D681B7A}" dt="2025-05-06T18:13:39.228" v="151" actId="2710"/>
        <pc:sldMkLst>
          <pc:docMk/>
          <pc:sldMk cId="4053169701" sldId="419"/>
        </pc:sldMkLst>
        <pc:spChg chg="mod">
          <ac:chgData name="Harini R" userId="8c5f15e3a95c22aa" providerId="LiveId" clId="{D3E0D3B1-EB1B-413D-9374-300C9D681B7A}" dt="2025-05-06T18:13:39.228" v="151" actId="2710"/>
          <ac:spMkLst>
            <pc:docMk/>
            <pc:sldMk cId="4053169701" sldId="419"/>
            <ac:spMk id="14" creationId="{369DD715-6844-3470-A9EF-9725A2036964}"/>
          </ac:spMkLst>
        </pc:spChg>
      </pc:sldChg>
      <pc:sldChg chg="modSp mod">
        <pc:chgData name="Harini R" userId="8c5f15e3a95c22aa" providerId="LiveId" clId="{D3E0D3B1-EB1B-413D-9374-300C9D681B7A}" dt="2025-05-06T18:11:58.587" v="102" actId="20577"/>
        <pc:sldMkLst>
          <pc:docMk/>
          <pc:sldMk cId="3209148281" sldId="420"/>
        </pc:sldMkLst>
        <pc:spChg chg="mod">
          <ac:chgData name="Harini R" userId="8c5f15e3a95c22aa" providerId="LiveId" clId="{D3E0D3B1-EB1B-413D-9374-300C9D681B7A}" dt="2025-05-06T18:11:58.587" v="102" actId="20577"/>
          <ac:spMkLst>
            <pc:docMk/>
            <pc:sldMk cId="3209148281" sldId="420"/>
            <ac:spMk id="10" creationId="{53580958-3AE2-C50B-47F8-A402687CECF9}"/>
          </ac:spMkLst>
        </pc:spChg>
      </pc:sldChg>
      <pc:sldChg chg="modSp mod">
        <pc:chgData name="Harini R" userId="8c5f15e3a95c22aa" providerId="LiveId" clId="{D3E0D3B1-EB1B-413D-9374-300C9D681B7A}" dt="2025-05-06T18:15:50.250" v="160" actId="20577"/>
        <pc:sldMkLst>
          <pc:docMk/>
          <pc:sldMk cId="2376228934" sldId="422"/>
        </pc:sldMkLst>
        <pc:spChg chg="mod">
          <ac:chgData name="Harini R" userId="8c5f15e3a95c22aa" providerId="LiveId" clId="{D3E0D3B1-EB1B-413D-9374-300C9D681B7A}" dt="2025-05-06T18:15:50.250" v="160" actId="20577"/>
          <ac:spMkLst>
            <pc:docMk/>
            <pc:sldMk cId="2376228934" sldId="422"/>
            <ac:spMk id="10" creationId="{E1114767-9C6A-4063-0638-61A764F93920}"/>
          </ac:spMkLst>
        </pc:spChg>
      </pc:sldChg>
      <pc:sldChg chg="modSp mod">
        <pc:chgData name="Harini R" userId="8c5f15e3a95c22aa" providerId="LiveId" clId="{D3E0D3B1-EB1B-413D-9374-300C9D681B7A}" dt="2025-05-06T18:16:05.197" v="162" actId="14100"/>
        <pc:sldMkLst>
          <pc:docMk/>
          <pc:sldMk cId="3889106908" sldId="423"/>
        </pc:sldMkLst>
        <pc:spChg chg="mod">
          <ac:chgData name="Harini R" userId="8c5f15e3a95c22aa" providerId="LiveId" clId="{D3E0D3B1-EB1B-413D-9374-300C9D681B7A}" dt="2025-05-06T18:16:05.197" v="162" actId="14100"/>
          <ac:spMkLst>
            <pc:docMk/>
            <pc:sldMk cId="3889106908" sldId="423"/>
            <ac:spMk id="10" creationId="{AAD95D25-8496-BBD7-814F-7EA93079AF1F}"/>
          </ac:spMkLst>
        </pc:spChg>
      </pc:sldChg>
      <pc:sldChg chg="addSp delSp modSp mod">
        <pc:chgData name="Harini R" userId="8c5f15e3a95c22aa" providerId="LiveId" clId="{D3E0D3B1-EB1B-413D-9374-300C9D681B7A}" dt="2025-05-06T17:41:23.611" v="59" actId="14100"/>
        <pc:sldMkLst>
          <pc:docMk/>
          <pc:sldMk cId="533285742" sldId="424"/>
        </pc:sldMkLst>
        <pc:picChg chg="del">
          <ac:chgData name="Harini R" userId="8c5f15e3a95c22aa" providerId="LiveId" clId="{D3E0D3B1-EB1B-413D-9374-300C9D681B7A}" dt="2025-05-06T17:39:31.579" v="49" actId="478"/>
          <ac:picMkLst>
            <pc:docMk/>
            <pc:sldMk cId="533285742" sldId="424"/>
            <ac:picMk id="11" creationId="{9E0B9BA2-F29A-2E62-6764-ADE2FAF9784C}"/>
          </ac:picMkLst>
        </pc:picChg>
        <pc:picChg chg="add mod">
          <ac:chgData name="Harini R" userId="8c5f15e3a95c22aa" providerId="LiveId" clId="{D3E0D3B1-EB1B-413D-9374-300C9D681B7A}" dt="2025-05-06T17:41:23.611" v="59" actId="14100"/>
          <ac:picMkLst>
            <pc:docMk/>
            <pc:sldMk cId="533285742" sldId="424"/>
            <ac:picMk id="13" creationId="{45B060F4-7884-1617-CDDD-F1137C124254}"/>
          </ac:picMkLst>
        </pc:picChg>
        <pc:cxnChg chg="del">
          <ac:chgData name="Harini R" userId="8c5f15e3a95c22aa" providerId="LiveId" clId="{D3E0D3B1-EB1B-413D-9374-300C9D681B7A}" dt="2025-05-06T17:39:34.227" v="50" actId="478"/>
          <ac:cxnSpMkLst>
            <pc:docMk/>
            <pc:sldMk cId="533285742" sldId="424"/>
            <ac:cxnSpMk id="19" creationId="{27F4AFB3-AD95-8125-A7E9-DECDF0EB4519}"/>
          </ac:cxnSpMkLst>
        </pc:cxnChg>
        <pc:cxnChg chg="del">
          <ac:chgData name="Harini R" userId="8c5f15e3a95c22aa" providerId="LiveId" clId="{D3E0D3B1-EB1B-413D-9374-300C9D681B7A}" dt="2025-05-06T17:39:37.090" v="51" actId="478"/>
          <ac:cxnSpMkLst>
            <pc:docMk/>
            <pc:sldMk cId="533285742" sldId="424"/>
            <ac:cxnSpMk id="23" creationId="{EB51AB90-594D-82B8-DCE7-F9BE0DB7A509}"/>
          </ac:cxnSpMkLst>
        </pc:cxnChg>
        <pc:cxnChg chg="del">
          <ac:chgData name="Harini R" userId="8c5f15e3a95c22aa" providerId="LiveId" clId="{D3E0D3B1-EB1B-413D-9374-300C9D681B7A}" dt="2025-05-06T17:39:39.871" v="52" actId="478"/>
          <ac:cxnSpMkLst>
            <pc:docMk/>
            <pc:sldMk cId="533285742" sldId="424"/>
            <ac:cxnSpMk id="27" creationId="{29CFD73C-A0DE-04DC-8F0A-2E1C0544DD59}"/>
          </ac:cxnSpMkLst>
        </pc:cxnChg>
      </pc:sldChg>
      <pc:sldChg chg="addSp delSp modSp mod">
        <pc:chgData name="Harini R" userId="8c5f15e3a95c22aa" providerId="LiveId" clId="{D3E0D3B1-EB1B-413D-9374-300C9D681B7A}" dt="2025-05-06T17:34:40.825" v="47" actId="14100"/>
        <pc:sldMkLst>
          <pc:docMk/>
          <pc:sldMk cId="3268521202" sldId="428"/>
        </pc:sldMkLst>
        <pc:picChg chg="del">
          <ac:chgData name="Harini R" userId="8c5f15e3a95c22aa" providerId="LiveId" clId="{D3E0D3B1-EB1B-413D-9374-300C9D681B7A}" dt="2025-05-06T17:33:35.371" v="36" actId="478"/>
          <ac:picMkLst>
            <pc:docMk/>
            <pc:sldMk cId="3268521202" sldId="428"/>
            <ac:picMk id="11" creationId="{0B7175AC-562A-5B09-8EC2-BB8FBF45432D}"/>
          </ac:picMkLst>
        </pc:picChg>
        <pc:picChg chg="add mod">
          <ac:chgData name="Harini R" userId="8c5f15e3a95c22aa" providerId="LiveId" clId="{D3E0D3B1-EB1B-413D-9374-300C9D681B7A}" dt="2025-05-06T17:34:40.825" v="47" actId="14100"/>
          <ac:picMkLst>
            <pc:docMk/>
            <pc:sldMk cId="3268521202" sldId="428"/>
            <ac:picMk id="13" creationId="{BBC00087-233A-CD71-34C2-F581B5268FB5}"/>
          </ac:picMkLst>
        </pc:picChg>
        <pc:picChg chg="del">
          <ac:chgData name="Harini R" userId="8c5f15e3a95c22aa" providerId="LiveId" clId="{D3E0D3B1-EB1B-413D-9374-300C9D681B7A}" dt="2025-05-06T17:33:45.122" v="40" actId="478"/>
          <ac:picMkLst>
            <pc:docMk/>
            <pc:sldMk cId="3268521202" sldId="428"/>
            <ac:picMk id="14" creationId="{4795E2FD-6593-84C0-25C6-40BFD9DAE9DE}"/>
          </ac:picMkLst>
        </pc:picChg>
      </pc:sldChg>
      <pc:sldChg chg="modSp mod">
        <pc:chgData name="Harini R" userId="8c5f15e3a95c22aa" providerId="LiveId" clId="{D3E0D3B1-EB1B-413D-9374-300C9D681B7A}" dt="2025-05-06T18:11:49.949" v="100" actId="20577"/>
        <pc:sldMkLst>
          <pc:docMk/>
          <pc:sldMk cId="3267834753" sldId="430"/>
        </pc:sldMkLst>
        <pc:spChg chg="mod">
          <ac:chgData name="Harini R" userId="8c5f15e3a95c22aa" providerId="LiveId" clId="{D3E0D3B1-EB1B-413D-9374-300C9D681B7A}" dt="2025-05-06T18:11:49.949" v="100" actId="20577"/>
          <ac:spMkLst>
            <pc:docMk/>
            <pc:sldMk cId="3267834753" sldId="430"/>
            <ac:spMk id="10" creationId="{88BE81D8-C3A4-2913-AE01-151B18D6B0CC}"/>
          </ac:spMkLst>
        </pc:spChg>
      </pc:sldChg>
      <pc:sldChg chg="addSp delSp modSp mod">
        <pc:chgData name="Harini R" userId="8c5f15e3a95c22aa" providerId="LiveId" clId="{D3E0D3B1-EB1B-413D-9374-300C9D681B7A}" dt="2025-05-06T17:32:12.590" v="35" actId="14100"/>
        <pc:sldMkLst>
          <pc:docMk/>
          <pc:sldMk cId="1566540349" sldId="431"/>
        </pc:sldMkLst>
        <pc:picChg chg="del">
          <ac:chgData name="Harini R" userId="8c5f15e3a95c22aa" providerId="LiveId" clId="{D3E0D3B1-EB1B-413D-9374-300C9D681B7A}" dt="2025-05-06T17:31:41.628" v="28" actId="478"/>
          <ac:picMkLst>
            <pc:docMk/>
            <pc:sldMk cId="1566540349" sldId="431"/>
            <ac:picMk id="11" creationId="{8836A6D3-0398-8008-6D98-62C931F61C5F}"/>
          </ac:picMkLst>
        </pc:picChg>
        <pc:picChg chg="add mod">
          <ac:chgData name="Harini R" userId="8c5f15e3a95c22aa" providerId="LiveId" clId="{D3E0D3B1-EB1B-413D-9374-300C9D681B7A}" dt="2025-05-06T17:32:12.590" v="35" actId="14100"/>
          <ac:picMkLst>
            <pc:docMk/>
            <pc:sldMk cId="1566540349" sldId="431"/>
            <ac:picMk id="13" creationId="{9076F18F-4B8D-962E-909F-9CC96D86B9AF}"/>
          </ac:picMkLst>
        </pc:picChg>
      </pc:sldChg>
      <pc:sldChg chg="del">
        <pc:chgData name="Harini R" userId="8c5f15e3a95c22aa" providerId="LiveId" clId="{D3E0D3B1-EB1B-413D-9374-300C9D681B7A}" dt="2025-05-06T17:41:54.355" v="60" actId="2696"/>
        <pc:sldMkLst>
          <pc:docMk/>
          <pc:sldMk cId="376806033" sldId="432"/>
        </pc:sldMkLst>
      </pc:sldChg>
      <pc:sldChg chg="delSp del mod">
        <pc:chgData name="Harini R" userId="8c5f15e3a95c22aa" providerId="LiveId" clId="{D3E0D3B1-EB1B-413D-9374-300C9D681B7A}" dt="2025-05-06T17:49:44.930" v="79" actId="47"/>
        <pc:sldMkLst>
          <pc:docMk/>
          <pc:sldMk cId="2733130657" sldId="434"/>
        </pc:sldMkLst>
        <pc:picChg chg="del">
          <ac:chgData name="Harini R" userId="8c5f15e3a95c22aa" providerId="LiveId" clId="{D3E0D3B1-EB1B-413D-9374-300C9D681B7A}" dt="2025-05-06T17:49:37.645" v="76" actId="478"/>
          <ac:picMkLst>
            <pc:docMk/>
            <pc:sldMk cId="2733130657" sldId="434"/>
            <ac:picMk id="11" creationId="{8D498D5E-846F-5C0F-55E0-B21912A7A6D4}"/>
          </ac:picMkLst>
        </pc:picChg>
      </pc:sldChg>
      <pc:sldChg chg="del">
        <pc:chgData name="Harini R" userId="8c5f15e3a95c22aa" providerId="LiveId" clId="{D3E0D3B1-EB1B-413D-9374-300C9D681B7A}" dt="2025-05-06T17:49:41.028" v="77" actId="47"/>
        <pc:sldMkLst>
          <pc:docMk/>
          <pc:sldMk cId="3463453548" sldId="435"/>
        </pc:sldMkLst>
      </pc:sldChg>
      <pc:sldChg chg="del">
        <pc:chgData name="Harini R" userId="8c5f15e3a95c22aa" providerId="LiveId" clId="{D3E0D3B1-EB1B-413D-9374-300C9D681B7A}" dt="2025-05-06T17:49:42.840" v="78" actId="47"/>
        <pc:sldMkLst>
          <pc:docMk/>
          <pc:sldMk cId="1087546824" sldId="436"/>
        </pc:sldMkLst>
      </pc:sldChg>
      <pc:sldChg chg="add del">
        <pc:chgData name="Harini R" userId="8c5f15e3a95c22aa" providerId="LiveId" clId="{D3E0D3B1-EB1B-413D-9374-300C9D681B7A}" dt="2025-05-06T17:42:03.692" v="63" actId="2696"/>
        <pc:sldMkLst>
          <pc:docMk/>
          <pc:sldMk cId="3593224458" sldId="438"/>
        </pc:sldMkLst>
      </pc:sldChg>
      <pc:sldChg chg="delSp del mod">
        <pc:chgData name="Harini R" userId="8c5f15e3a95c22aa" providerId="LiveId" clId="{D3E0D3B1-EB1B-413D-9374-300C9D681B7A}" dt="2025-04-30T06:43:12.298" v="1" actId="2696"/>
        <pc:sldMkLst>
          <pc:docMk/>
          <pc:sldMk cId="2894263556" sldId="439"/>
        </pc:sldMkLst>
      </pc:sldChg>
      <pc:sldChg chg="modSp mod">
        <pc:chgData name="Harini R" userId="8c5f15e3a95c22aa" providerId="LiveId" clId="{D3E0D3B1-EB1B-413D-9374-300C9D681B7A}" dt="2025-05-06T18:07:58.340" v="90" actId="20577"/>
        <pc:sldMkLst>
          <pc:docMk/>
          <pc:sldMk cId="1297502000" sldId="441"/>
        </pc:sldMkLst>
        <pc:spChg chg="mod">
          <ac:chgData name="Harini R" userId="8c5f15e3a95c22aa" providerId="LiveId" clId="{D3E0D3B1-EB1B-413D-9374-300C9D681B7A}" dt="2025-05-06T18:07:58.340" v="90" actId="20577"/>
          <ac:spMkLst>
            <pc:docMk/>
            <pc:sldMk cId="1297502000" sldId="441"/>
            <ac:spMk id="10" creationId="{6DEAB3F2-A204-4F4E-55F2-19F7A53695F8}"/>
          </ac:spMkLst>
        </pc:spChg>
      </pc:sldChg>
      <pc:sldChg chg="modSp mod">
        <pc:chgData name="Harini R" userId="8c5f15e3a95c22aa" providerId="LiveId" clId="{D3E0D3B1-EB1B-413D-9374-300C9D681B7A}" dt="2025-05-06T17:28:55.555" v="11" actId="20577"/>
        <pc:sldMkLst>
          <pc:docMk/>
          <pc:sldMk cId="1698484193" sldId="443"/>
        </pc:sldMkLst>
        <pc:spChg chg="mod">
          <ac:chgData name="Harini R" userId="8c5f15e3a95c22aa" providerId="LiveId" clId="{D3E0D3B1-EB1B-413D-9374-300C9D681B7A}" dt="2025-05-06T17:28:55.555" v="11" actId="20577"/>
          <ac:spMkLst>
            <pc:docMk/>
            <pc:sldMk cId="1698484193" sldId="443"/>
            <ac:spMk id="10" creationId="{8CA53994-EAAD-FD9E-6298-14B2A7ED4BAA}"/>
          </ac:spMkLst>
        </pc:spChg>
      </pc:sldChg>
      <pc:sldChg chg="delSp del mod">
        <pc:chgData name="Harini R" userId="8c5f15e3a95c22aa" providerId="LiveId" clId="{D3E0D3B1-EB1B-413D-9374-300C9D681B7A}" dt="2025-04-30T06:56:23.494" v="3" actId="2696"/>
        <pc:sldMkLst>
          <pc:docMk/>
          <pc:sldMk cId="1363860643" sldId="444"/>
        </pc:sldMkLst>
      </pc:sldChg>
      <pc:sldChg chg="addSp delSp modSp mod ord">
        <pc:chgData name="Harini R" userId="8c5f15e3a95c22aa" providerId="LiveId" clId="{D3E0D3B1-EB1B-413D-9374-300C9D681B7A}" dt="2025-05-06T18:12:28.752" v="115"/>
        <pc:sldMkLst>
          <pc:docMk/>
          <pc:sldMk cId="940703245" sldId="445"/>
        </pc:sldMkLst>
        <pc:spChg chg="mod">
          <ac:chgData name="Harini R" userId="8c5f15e3a95c22aa" providerId="LiveId" clId="{D3E0D3B1-EB1B-413D-9374-300C9D681B7A}" dt="2025-05-06T17:30:26.820" v="13" actId="20577"/>
          <ac:spMkLst>
            <pc:docMk/>
            <pc:sldMk cId="940703245" sldId="445"/>
            <ac:spMk id="10" creationId="{BC04AEBF-E079-9C06-53E4-22A422967E9C}"/>
          </ac:spMkLst>
        </pc:spChg>
        <pc:picChg chg="del">
          <ac:chgData name="Harini R" userId="8c5f15e3a95c22aa" providerId="LiveId" clId="{D3E0D3B1-EB1B-413D-9374-300C9D681B7A}" dt="2025-05-06T17:30:19.033" v="12" actId="478"/>
          <ac:picMkLst>
            <pc:docMk/>
            <pc:sldMk cId="940703245" sldId="445"/>
            <ac:picMk id="11" creationId="{791C5AD0-9420-4322-060B-454134AF4E90}"/>
          </ac:picMkLst>
        </pc:picChg>
        <pc:picChg chg="add mod">
          <ac:chgData name="Harini R" userId="8c5f15e3a95c22aa" providerId="LiveId" clId="{D3E0D3B1-EB1B-413D-9374-300C9D681B7A}" dt="2025-05-06T17:30:41.056" v="18" actId="14100"/>
          <ac:picMkLst>
            <pc:docMk/>
            <pc:sldMk cId="940703245" sldId="445"/>
            <ac:picMk id="13" creationId="{9556C53E-E3D8-AF54-BD56-3FD024BFEF5E}"/>
          </ac:picMkLst>
        </pc:picChg>
      </pc:sldChg>
      <pc:sldChg chg="addSp delSp modSp mod">
        <pc:chgData name="Harini R" userId="8c5f15e3a95c22aa" providerId="LiveId" clId="{D3E0D3B1-EB1B-413D-9374-300C9D681B7A}" dt="2025-05-06T18:13:03.256" v="150" actId="14100"/>
        <pc:sldMkLst>
          <pc:docMk/>
          <pc:sldMk cId="3585274201" sldId="446"/>
        </pc:sldMkLst>
        <pc:spChg chg="mod">
          <ac:chgData name="Harini R" userId="8c5f15e3a95c22aa" providerId="LiveId" clId="{D3E0D3B1-EB1B-413D-9374-300C9D681B7A}" dt="2025-05-06T17:31:15.499" v="22" actId="1076"/>
          <ac:spMkLst>
            <pc:docMk/>
            <pc:sldMk cId="3585274201" sldId="446"/>
            <ac:spMk id="10" creationId="{0EB905C2-E159-EE76-73F3-42BA47040F8D}"/>
          </ac:spMkLst>
        </pc:spChg>
        <pc:spChg chg="del">
          <ac:chgData name="Harini R" userId="8c5f15e3a95c22aa" providerId="LiveId" clId="{D3E0D3B1-EB1B-413D-9374-300C9D681B7A}" dt="2025-05-06T18:12:51.423" v="149" actId="478"/>
          <ac:spMkLst>
            <pc:docMk/>
            <pc:sldMk cId="3585274201" sldId="446"/>
            <ac:spMk id="14" creationId="{A9356BDA-B41D-2E2F-0F91-0DC9345C5A50}"/>
          </ac:spMkLst>
        </pc:spChg>
        <pc:picChg chg="add mod">
          <ac:chgData name="Harini R" userId="8c5f15e3a95c22aa" providerId="LiveId" clId="{D3E0D3B1-EB1B-413D-9374-300C9D681B7A}" dt="2025-05-06T18:13:03.256" v="150" actId="14100"/>
          <ac:picMkLst>
            <pc:docMk/>
            <pc:sldMk cId="3585274201" sldId="446"/>
            <ac:picMk id="11" creationId="{8152EEBB-E24F-9E8E-65C2-54CF9371D948}"/>
          </ac:picMkLst>
        </pc:picChg>
        <pc:picChg chg="del">
          <ac:chgData name="Harini R" userId="8c5f15e3a95c22aa" providerId="LiveId" clId="{D3E0D3B1-EB1B-413D-9374-300C9D681B7A}" dt="2025-05-06T17:31:08.285" v="19" actId="478"/>
          <ac:picMkLst>
            <pc:docMk/>
            <pc:sldMk cId="3585274201" sldId="446"/>
            <ac:picMk id="13" creationId="{04AE2072-AC62-6518-8B18-24B7AA4AF9BC}"/>
          </ac:picMkLst>
        </pc:picChg>
      </pc:sldChg>
      <pc:sldChg chg="addSp delSp modSp add mod">
        <pc:chgData name="Harini R" userId="8c5f15e3a95c22aa" providerId="LiveId" clId="{D3E0D3B1-EB1B-413D-9374-300C9D681B7A}" dt="2025-05-06T17:34:48.708" v="48" actId="14100"/>
        <pc:sldMkLst>
          <pc:docMk/>
          <pc:sldMk cId="2990948762" sldId="447"/>
        </pc:sldMkLst>
        <pc:picChg chg="add mod">
          <ac:chgData name="Harini R" userId="8c5f15e3a95c22aa" providerId="LiveId" clId="{D3E0D3B1-EB1B-413D-9374-300C9D681B7A}" dt="2025-05-06T17:34:48.708" v="48" actId="14100"/>
          <ac:picMkLst>
            <pc:docMk/>
            <pc:sldMk cId="2990948762" sldId="447"/>
            <ac:picMk id="11" creationId="{70C4E0CE-BABE-FD1A-0785-AB203A4F7208}"/>
          </ac:picMkLst>
        </pc:picChg>
        <pc:picChg chg="del">
          <ac:chgData name="Harini R" userId="8c5f15e3a95c22aa" providerId="LiveId" clId="{D3E0D3B1-EB1B-413D-9374-300C9D681B7A}" dt="2025-05-06T17:34:01.644" v="42" actId="478"/>
          <ac:picMkLst>
            <pc:docMk/>
            <pc:sldMk cId="2990948762" sldId="447"/>
            <ac:picMk id="13" creationId="{C5D7A3C3-F868-213A-FB2C-C69C82ABE9E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5296EEB-34DD-4D8E-BAB9-F4FE58A16A8E}" type="datetimeFigureOut">
              <a:rPr lang="en-US" smtClean="0"/>
              <a:t>5/6/2025</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F61D36-556A-456E-93FC-D8C248B60EF8}"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425132-AF25-4FE3-84B8-7C7802FA004D}" type="datetimeFigureOut">
              <a:rPr lang="en-US" smtClean="0"/>
              <a:t>5/6/2025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7EDC57-975E-45E4-BAF9-3B7433462192}" type="slidenum">
              <a:rPr lang="en-IN" smtClean="0"/>
              <a:t>‹#›</a:t>
            </a:fld>
            <a:endParaRPr lang="en-IN"/>
          </a:p>
        </p:txBody>
      </p:sp>
    </p:spTree>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5" name="Footer Placeholder 4"/>
          <p:cNvSpPr>
            <a:spLocks noGrp="1"/>
          </p:cNvSpPr>
          <p:nvPr>
            <p:ph type="ftr" sz="quarter" idx="10"/>
          </p:nvPr>
        </p:nvSpPr>
        <p:spPr/>
        <p:txBody>
          <a:bodyPr/>
          <a:lstStyle/>
          <a:p>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3FB9A0-29AF-47DD-9689-6D05F63730E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3FB9A0-29AF-47DD-9689-6D05F63730E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3FB9A0-29AF-47DD-9689-6D05F63730E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3FB9A0-29AF-47DD-9689-6D05F63730E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3FB9A0-29AF-47DD-9689-6D05F63730E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3FB9A0-29AF-47DD-9689-6D05F63730E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3FB9A0-29AF-47DD-9689-6D05F63730E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3FB9A0-29AF-47DD-9689-6D05F63730E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3FB9A0-29AF-47DD-9689-6D05F63730E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3FB9A0-29AF-47DD-9689-6D05F63730E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3FB9A0-29AF-47DD-9689-6D05F63730E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3FB9A0-29AF-47DD-9689-6D05F63730E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Logo"/>
          <p:cNvPicPr>
            <a:picLocks noChangeAspect="1" noChangeArrowheads="1"/>
          </p:cNvPicPr>
          <p:nvPr/>
        </p:nvPicPr>
        <p:blipFill>
          <a:blip r:embed="rId3"/>
          <a:srcRect/>
          <a:stretch>
            <a:fillRect/>
          </a:stretch>
        </p:blipFill>
        <p:spPr bwMode="auto">
          <a:xfrm>
            <a:off x="6858016" y="0"/>
            <a:ext cx="2285984" cy="685799"/>
          </a:xfrm>
          <a:prstGeom prst="rect">
            <a:avLst/>
          </a:prstGeom>
          <a:noFill/>
          <a:ln w="9525">
            <a:noFill/>
            <a:miter lim="800000"/>
            <a:headEnd/>
            <a:tailEnd/>
          </a:ln>
        </p:spPr>
      </p:pic>
      <p:sp>
        <p:nvSpPr>
          <p:cNvPr id="3" name="Rectangle 2"/>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11" name="Rectangle 10"/>
          <p:cNvSpPr/>
          <p:nvPr/>
        </p:nvSpPr>
        <p:spPr>
          <a:xfrm>
            <a:off x="5072759" y="3334869"/>
            <a:ext cx="7776864" cy="2020233"/>
          </a:xfrm>
          <a:prstGeom prst="rect">
            <a:avLst/>
          </a:prstGeom>
        </p:spPr>
        <p:txBody>
          <a:bodyPr wrap="square">
            <a:spAutoFit/>
          </a:bodyPr>
          <a:lstStyle/>
          <a:p>
            <a:pPr algn="just">
              <a:lnSpc>
                <a:spcPct val="150000"/>
              </a:lnSpc>
            </a:pPr>
            <a:endParaRPr lang="en-US" b="1" dirty="0">
              <a:solidFill>
                <a:schemeClr val="tx2">
                  <a:lumMod val="50000"/>
                </a:schemeClr>
              </a:solidFill>
            </a:endParaRPr>
          </a:p>
          <a:p>
            <a:pPr>
              <a:lnSpc>
                <a:spcPct val="150000"/>
              </a:lnSpc>
            </a:pPr>
            <a:endParaRPr lang="en-IN" sz="2000" b="1" dirty="0">
              <a:solidFill>
                <a:schemeClr val="tx2">
                  <a:lumMod val="50000"/>
                </a:schemeClr>
              </a:solidFill>
            </a:endParaRPr>
          </a:p>
          <a:p>
            <a:pPr lvl="0" algn="just">
              <a:lnSpc>
                <a:spcPct val="150000"/>
              </a:lnSpc>
            </a:pPr>
            <a:endParaRPr lang="en-IN" sz="2400" b="1" dirty="0">
              <a:solidFill>
                <a:srgbClr val="1F497D">
                  <a:lumMod val="50000"/>
                </a:srgbClr>
              </a:solidFill>
            </a:endParaRPr>
          </a:p>
          <a:p>
            <a:pPr lvl="0" algn="just">
              <a:lnSpc>
                <a:spcPct val="150000"/>
              </a:lnSpc>
            </a:pPr>
            <a:endParaRPr lang="en-IN" sz="2400" b="1" dirty="0">
              <a:solidFill>
                <a:srgbClr val="1F497D">
                  <a:lumMod val="50000"/>
                </a:srgbClr>
              </a:solidFill>
            </a:endParaRPr>
          </a:p>
        </p:txBody>
      </p:sp>
      <p:sp>
        <p:nvSpPr>
          <p:cNvPr id="12" name="TextBox 11"/>
          <p:cNvSpPr txBox="1"/>
          <p:nvPr/>
        </p:nvSpPr>
        <p:spPr>
          <a:xfrm>
            <a:off x="-32100" y="6395459"/>
            <a:ext cx="4419095" cy="369332"/>
          </a:xfrm>
          <a:prstGeom prst="rect">
            <a:avLst/>
          </a:prstGeom>
          <a:noFill/>
        </p:spPr>
        <p:txBody>
          <a:bodyPr wrap="none" rtlCol="0">
            <a:spAutoFit/>
          </a:bodyPr>
          <a:lstStyle/>
          <a:p>
            <a:r>
              <a:rPr lang="en-IN" b="1" dirty="0"/>
              <a:t>DEPARTMENT OF COMPUTER APPLICATIONS</a:t>
            </a:r>
          </a:p>
        </p:txBody>
      </p:sp>
      <p:sp>
        <p:nvSpPr>
          <p:cNvPr id="15" name="Rectangle 14"/>
          <p:cNvSpPr/>
          <p:nvPr/>
        </p:nvSpPr>
        <p:spPr>
          <a:xfrm>
            <a:off x="-32100" y="1084624"/>
            <a:ext cx="9144000" cy="1531445"/>
          </a:xfrm>
          <a:prstGeom prst="rect">
            <a:avLst/>
          </a:prstGeom>
        </p:spPr>
        <p:txBody>
          <a:bodyPr wrap="square">
            <a:spAutoFit/>
          </a:bodyPr>
          <a:ls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a:lstStyle>
          <a:p>
            <a:pPr algn="ctr">
              <a:defRPr/>
            </a:pPr>
            <a:r>
              <a:rPr lang="en-US" altLang="en-US" sz="3600" b="1" dirty="0">
                <a:solidFill>
                  <a:srgbClr val="C00000"/>
                </a:solidFill>
                <a:latin typeface="Söhne"/>
                <a:cs typeface="Arial" panose="020B0604020202020204" pitchFamily="34" charset="0"/>
                <a:sym typeface="+mn-ea"/>
              </a:rPr>
              <a:t>DIGPASS: A DIGITAL PARKING MANAGEMENT SYSTEM</a:t>
            </a:r>
            <a:endParaRPr lang="en-IN" altLang="en-US" sz="3600" b="1" dirty="0">
              <a:solidFill>
                <a:srgbClr val="C00000"/>
              </a:solidFill>
              <a:latin typeface="Söhne"/>
            </a:endParaRPr>
          </a:p>
          <a:p>
            <a:pPr algn="ctr">
              <a:lnSpc>
                <a:spcPct val="150000"/>
              </a:lnSpc>
              <a:defRPr/>
            </a:pPr>
            <a:r>
              <a:rPr lang="en-IN" altLang="en-US" sz="1600" b="1" i="1" dirty="0">
                <a:cs typeface="Arial" panose="020B0604020202020204" pitchFamily="34" charset="0"/>
              </a:rPr>
              <a:t>B.Sc. Computer Science(2022-2025)</a:t>
            </a:r>
            <a:endParaRPr lang="en-US" altLang="en-IN" sz="1600" b="1" i="1" dirty="0">
              <a:cs typeface="Arial" panose="020B0604020202020204" pitchFamily="34" charset="0"/>
            </a:endParaRPr>
          </a:p>
        </p:txBody>
      </p:sp>
      <p:sp>
        <p:nvSpPr>
          <p:cNvPr id="5" name="Rectangle 4"/>
          <p:cNvSpPr/>
          <p:nvPr/>
        </p:nvSpPr>
        <p:spPr>
          <a:xfrm>
            <a:off x="-1116632" y="3334869"/>
            <a:ext cx="4968552" cy="589072"/>
          </a:xfrm>
          <a:prstGeom prst="rect">
            <a:avLst/>
          </a:prstGeom>
        </p:spPr>
        <p:txBody>
          <a:bodyPr wrap="square">
            <a:spAutoFit/>
          </a:bodyPr>
          <a:lstStyle/>
          <a:p>
            <a:pPr lvl="0" algn="r">
              <a:lnSpc>
                <a:spcPct val="150000"/>
              </a:lnSpc>
            </a:pPr>
            <a:r>
              <a:rPr lang="en-US" sz="2400" b="1" dirty="0">
                <a:solidFill>
                  <a:srgbClr val="1F497D">
                    <a:lumMod val="50000"/>
                  </a:srgbClr>
                </a:solidFill>
              </a:rPr>
              <a:t> </a:t>
            </a:r>
            <a:endParaRPr lang="en-US" dirty="0">
              <a:solidFill>
                <a:prstClr val="black"/>
              </a:solidFill>
            </a:endParaRPr>
          </a:p>
        </p:txBody>
      </p:sp>
      <p:sp>
        <p:nvSpPr>
          <p:cNvPr id="10" name="TextBox 9">
            <a:extLst>
              <a:ext uri="{FF2B5EF4-FFF2-40B4-BE49-F238E27FC236}">
                <a16:creationId xmlns:a16="http://schemas.microsoft.com/office/drawing/2014/main" id="{1346AACF-4AC7-8ED0-8A76-9D245692B539}"/>
              </a:ext>
            </a:extLst>
          </p:cNvPr>
          <p:cNvSpPr txBox="1"/>
          <p:nvPr/>
        </p:nvSpPr>
        <p:spPr>
          <a:xfrm>
            <a:off x="107505" y="3566944"/>
            <a:ext cx="4464495" cy="967957"/>
          </a:xfrm>
          <a:prstGeom prst="rect">
            <a:avLst/>
          </a:prstGeom>
          <a:noFill/>
        </p:spPr>
        <p:txBody>
          <a:bodyPr wrap="square">
            <a:spAutoFit/>
          </a:bodyPr>
          <a:lstStyle/>
          <a:p>
            <a:pPr algn="just">
              <a:lnSpc>
                <a:spcPct val="150000"/>
              </a:lnSpc>
            </a:pPr>
            <a:r>
              <a:rPr lang="en-US" sz="2000" b="1" dirty="0">
                <a:solidFill>
                  <a:schemeClr val="tx2">
                    <a:lumMod val="50000"/>
                  </a:schemeClr>
                </a:solidFill>
              </a:rPr>
              <a:t>Supervisor   </a:t>
            </a:r>
            <a:r>
              <a:rPr lang="en-US" sz="2000" b="1">
                <a:solidFill>
                  <a:schemeClr val="tx2">
                    <a:lumMod val="50000"/>
                  </a:schemeClr>
                </a:solidFill>
              </a:rPr>
              <a:t>: Mrs. </a:t>
            </a:r>
            <a:r>
              <a:rPr lang="en-US" sz="2000" b="1" dirty="0">
                <a:solidFill>
                  <a:schemeClr val="tx2">
                    <a:lumMod val="50000"/>
                  </a:schemeClr>
                </a:solidFill>
              </a:rPr>
              <a:t>T. PANDIYAVATHI</a:t>
            </a:r>
          </a:p>
          <a:p>
            <a:pPr>
              <a:lnSpc>
                <a:spcPct val="150000"/>
              </a:lnSpc>
            </a:pPr>
            <a:r>
              <a:rPr lang="en-US" sz="2000" b="1" dirty="0">
                <a:solidFill>
                  <a:schemeClr val="tx2">
                    <a:lumMod val="50000"/>
                  </a:schemeClr>
                </a:solidFill>
              </a:rPr>
              <a:t>Designation : Assistant Professor (</a:t>
            </a:r>
            <a:r>
              <a:rPr lang="en-US" sz="2000" b="1" dirty="0" err="1">
                <a:solidFill>
                  <a:schemeClr val="tx2">
                    <a:lumMod val="50000"/>
                  </a:schemeClr>
                </a:solidFill>
              </a:rPr>
              <a:t>Sr.Gr</a:t>
            </a:r>
            <a:r>
              <a:rPr lang="en-US" sz="2000" b="1" dirty="0">
                <a:solidFill>
                  <a:schemeClr val="tx2">
                    <a:lumMod val="50000"/>
                  </a:schemeClr>
                </a:solidFill>
              </a:rPr>
              <a:t>.)</a:t>
            </a:r>
          </a:p>
        </p:txBody>
      </p:sp>
      <p:sp>
        <p:nvSpPr>
          <p:cNvPr id="14" name="TextBox 13">
            <a:extLst>
              <a:ext uri="{FF2B5EF4-FFF2-40B4-BE49-F238E27FC236}">
                <a16:creationId xmlns:a16="http://schemas.microsoft.com/office/drawing/2014/main" id="{A38299AD-8293-5A13-E1D9-98C709A8E888}"/>
              </a:ext>
            </a:extLst>
          </p:cNvPr>
          <p:cNvSpPr txBox="1"/>
          <p:nvPr/>
        </p:nvSpPr>
        <p:spPr>
          <a:xfrm>
            <a:off x="4788024" y="3547487"/>
            <a:ext cx="6983962" cy="1891287"/>
          </a:xfrm>
          <a:prstGeom prst="rect">
            <a:avLst/>
          </a:prstGeom>
          <a:noFill/>
        </p:spPr>
        <p:txBody>
          <a:bodyPr wrap="square">
            <a:spAutoFit/>
          </a:bodyPr>
          <a:lstStyle/>
          <a:p>
            <a:pPr algn="just">
              <a:lnSpc>
                <a:spcPct val="150000"/>
              </a:lnSpc>
            </a:pPr>
            <a:r>
              <a:rPr lang="en-US" sz="2000" b="1" dirty="0">
                <a:solidFill>
                  <a:schemeClr val="tx2">
                    <a:lumMod val="50000"/>
                  </a:schemeClr>
                </a:solidFill>
              </a:rPr>
              <a:t>Student Name 1 : ANGELIN GRACY. R</a:t>
            </a:r>
          </a:p>
          <a:p>
            <a:pPr algn="just">
              <a:lnSpc>
                <a:spcPct val="150000"/>
              </a:lnSpc>
            </a:pPr>
            <a:r>
              <a:rPr lang="en-US" sz="2000" b="1" dirty="0">
                <a:solidFill>
                  <a:schemeClr val="tx2">
                    <a:lumMod val="50000"/>
                  </a:schemeClr>
                </a:solidFill>
              </a:rPr>
              <a:t>                                  (221371601006)</a:t>
            </a:r>
          </a:p>
          <a:p>
            <a:pPr algn="just">
              <a:lnSpc>
                <a:spcPct val="150000"/>
              </a:lnSpc>
            </a:pPr>
            <a:r>
              <a:rPr lang="en-US" sz="2000" b="1" dirty="0">
                <a:solidFill>
                  <a:schemeClr val="tx2">
                    <a:lumMod val="50000"/>
                  </a:schemeClr>
                </a:solidFill>
              </a:rPr>
              <a:t>Student Name 2 : HARINI.R</a:t>
            </a:r>
          </a:p>
          <a:p>
            <a:pPr algn="just">
              <a:lnSpc>
                <a:spcPct val="150000"/>
              </a:lnSpc>
            </a:pPr>
            <a:r>
              <a:rPr lang="en-US" sz="2000" b="1" dirty="0">
                <a:solidFill>
                  <a:schemeClr val="tx2">
                    <a:lumMod val="50000"/>
                  </a:schemeClr>
                </a:solidFill>
              </a:rPr>
              <a:t>                                  (221371601018)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Logo"/>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p:cNvSpPr>
            <a:spLocks noGrp="1"/>
          </p:cNvSpPr>
          <p:nvPr>
            <p:ph type="sldNum" sz="quarter" idx="12"/>
          </p:nvPr>
        </p:nvSpPr>
        <p:spPr>
          <a:xfrm>
            <a:off x="7010400" y="6458833"/>
            <a:ext cx="2133600" cy="365125"/>
          </a:xfrm>
        </p:spPr>
        <p:txBody>
          <a:bodyPr/>
          <a:lstStyle/>
          <a:p>
            <a:fld id="{2C3FB9A0-29AF-47DD-9689-6D05F63730EF}" type="slidenum">
              <a:rPr lang="en-IN" sz="1400" b="1" smtClean="0">
                <a:solidFill>
                  <a:schemeClr val="tx1"/>
                </a:solidFill>
              </a:rPr>
              <a:t>10</a:t>
            </a:fld>
            <a:endParaRPr lang="en-IN" sz="1400" b="1" dirty="0">
              <a:solidFill>
                <a:schemeClr val="tx1"/>
              </a:solidFill>
            </a:endParaRPr>
          </a:p>
        </p:txBody>
      </p:sp>
      <p:sp>
        <p:nvSpPr>
          <p:cNvPr id="5" name="Rectangle 4"/>
          <p:cNvSpPr/>
          <p:nvPr/>
        </p:nvSpPr>
        <p:spPr>
          <a:xfrm>
            <a:off x="5679" y="188640"/>
            <a:ext cx="2441374" cy="830997"/>
          </a:xfrm>
          <a:prstGeom prst="rect">
            <a:avLst/>
          </a:prstGeom>
        </p:spPr>
        <p:txBody>
          <a:bodyPr wrap="none">
            <a:spAutoFit/>
          </a:bodyPr>
          <a:lstStyle/>
          <a:p>
            <a:pPr algn="l"/>
            <a:r>
              <a:rPr lang="en-IN" sz="2400" b="1" dirty="0">
                <a:solidFill>
                  <a:srgbClr val="C00000"/>
                </a:solidFill>
                <a:ea typeface="Calibri" panose="020F0502020204030204"/>
                <a:cs typeface="Arial" panose="020B0604020202020204"/>
                <a:sym typeface="+mn-ea"/>
              </a:rPr>
              <a:t>EXISTING SYSTEM</a:t>
            </a:r>
            <a:endParaRPr lang="en-IN" sz="2400" b="1" dirty="0">
              <a:solidFill>
                <a:srgbClr val="C00000"/>
              </a:solidFill>
              <a:ea typeface="Calibri" panose="020F0502020204030204"/>
              <a:cs typeface="Arial" panose="020B0604020202020204"/>
            </a:endParaRPr>
          </a:p>
          <a:p>
            <a:endParaRPr lang="en-IN" sz="2400" dirty="0"/>
          </a:p>
        </p:txBody>
      </p:sp>
      <p:sp>
        <p:nvSpPr>
          <p:cNvPr id="10" name="TextBox 9"/>
          <p:cNvSpPr txBox="1"/>
          <p:nvPr/>
        </p:nvSpPr>
        <p:spPr bwMode="auto">
          <a:xfrm>
            <a:off x="-23908" y="685799"/>
            <a:ext cx="9138321" cy="5484036"/>
          </a:xfrm>
          <a:prstGeom prst="rect">
            <a:avLst/>
          </a:prstGeom>
          <a:noFill/>
        </p:spPr>
        <p:txBody>
          <a:bodyPr vertOverflow="overflow" horzOverflow="overflow" vert="horz" wrap="square" lIns="91440" tIns="45720" rIns="91440" bIns="45720" numCol="1" spcCol="0" rtlCol="0" fromWordArt="0" anchor="t" anchorCtr="0" forceAA="0" compatLnSpc="0">
            <a:noAutofit/>
          </a:bodyPr>
          <a:lstStyle/>
          <a:p>
            <a:pPr marL="457200" marR="0" lvl="0" indent="-457200" algn="just" defTabSz="914400" rtl="0" eaLnBrk="0" fontAlgn="base" latinLnBrk="0" hangingPunct="0">
              <a:lnSpc>
                <a:spcPct val="100000"/>
              </a:lnSpc>
              <a:spcBef>
                <a:spcPct val="0"/>
              </a:spcBef>
              <a:spcAft>
                <a:spcPct val="0"/>
              </a:spcAft>
              <a:buClrTx/>
              <a:buSzPct val="110000"/>
              <a:buFont typeface="Arial" panose="020B0604020202020204" pitchFamily="34" charset="0"/>
              <a:buChar char="•"/>
              <a:tabLst/>
            </a:pPr>
            <a:r>
              <a:rPr lang="en-US" altLang="en-US" sz="2000" b="1" strike="noStrike" cap="none" spc="0" dirty="0"/>
              <a:t>Gather Required Documents: </a:t>
            </a:r>
            <a:r>
              <a:rPr lang="en-US" altLang="en-US" sz="2000" strike="noStrike" cap="none" spc="0" dirty="0"/>
              <a:t>Vehicle registration certificate, Insurance certificate, Driver's license, College ID (for students and staff), Proof of address (for visitors)</a:t>
            </a:r>
          </a:p>
          <a:p>
            <a:pPr marL="457200" marR="0" lvl="0" indent="-457200" algn="just" defTabSz="914400" rtl="0" eaLnBrk="0" fontAlgn="base" latinLnBrk="0" hangingPunct="0">
              <a:lnSpc>
                <a:spcPct val="100000"/>
              </a:lnSpc>
              <a:spcBef>
                <a:spcPct val="0"/>
              </a:spcBef>
              <a:spcAft>
                <a:spcPct val="0"/>
              </a:spcAft>
              <a:buClrTx/>
              <a:buSzPct val="110000"/>
              <a:buFont typeface="Arial" panose="020B0604020202020204" pitchFamily="34" charset="0"/>
              <a:buChar char="•"/>
              <a:tabLst/>
            </a:pPr>
            <a:endParaRPr lang="en-US" altLang="en-US" sz="2000" strike="noStrike" cap="none" spc="0" dirty="0"/>
          </a:p>
          <a:p>
            <a:pPr marL="457200" marR="0" lvl="0" indent="-457200" algn="just" defTabSz="914400" rtl="0" eaLnBrk="0" fontAlgn="base" latinLnBrk="0" hangingPunct="0">
              <a:lnSpc>
                <a:spcPct val="100000"/>
              </a:lnSpc>
              <a:spcBef>
                <a:spcPct val="0"/>
              </a:spcBef>
              <a:spcAft>
                <a:spcPct val="0"/>
              </a:spcAft>
              <a:buClrTx/>
              <a:buSzPct val="110000"/>
              <a:buFont typeface="Arial" panose="020B0604020202020204" pitchFamily="34" charset="0"/>
              <a:buChar char="•"/>
              <a:tabLst/>
            </a:pPr>
            <a:r>
              <a:rPr lang="en-US" altLang="en-US" sz="2000" b="1" dirty="0"/>
              <a:t>Fill Out Pass Application Form: </a:t>
            </a:r>
            <a:r>
              <a:rPr lang="en-US" altLang="en-US" sz="2000" dirty="0"/>
              <a:t>Provide vehicle details (model, number), Provide owner's details (name, contact information), Specify purpose of visit and Provide duration of stay (for visitors)</a:t>
            </a:r>
          </a:p>
          <a:p>
            <a:pPr marL="457200" marR="0" lvl="0" indent="-457200" algn="just" defTabSz="914400" rtl="0" eaLnBrk="0" fontAlgn="base" latinLnBrk="0" hangingPunct="0">
              <a:lnSpc>
                <a:spcPct val="100000"/>
              </a:lnSpc>
              <a:spcBef>
                <a:spcPct val="0"/>
              </a:spcBef>
              <a:spcAft>
                <a:spcPct val="0"/>
              </a:spcAft>
              <a:buClrTx/>
              <a:buSzPct val="110000"/>
              <a:buFont typeface="Arial" panose="020B0604020202020204" pitchFamily="34" charset="0"/>
              <a:buChar char="•"/>
              <a:tabLst/>
            </a:pPr>
            <a:endParaRPr lang="en-US" altLang="en-US" sz="2000" dirty="0"/>
          </a:p>
          <a:p>
            <a:pPr marL="457200" marR="0" lvl="0" indent="-457200" algn="just" defTabSz="914400" rtl="0" eaLnBrk="0" fontAlgn="base" latinLnBrk="0" hangingPunct="0">
              <a:lnSpc>
                <a:spcPct val="100000"/>
              </a:lnSpc>
              <a:spcBef>
                <a:spcPct val="0"/>
              </a:spcBef>
              <a:spcAft>
                <a:spcPct val="0"/>
              </a:spcAft>
              <a:buClrTx/>
              <a:buSzPct val="110000"/>
              <a:buFont typeface="Arial" panose="020B0604020202020204" pitchFamily="34" charset="0"/>
              <a:buChar char="•"/>
              <a:tabLst/>
            </a:pPr>
            <a:r>
              <a:rPr lang="en-US" altLang="en-US" sz="2000" b="1" dirty="0"/>
              <a:t>Pay Pass Fee: </a:t>
            </a:r>
            <a:r>
              <a:rPr lang="en-US" altLang="en-US" sz="2000" dirty="0"/>
              <a:t>Determine pass type (daily, weekly, monthly), Calculate pass fee based on pass type, Accept payment (cash, Check, online)</a:t>
            </a:r>
          </a:p>
          <a:p>
            <a:pPr marL="457200" marR="0" lvl="0" indent="-457200" algn="just" defTabSz="914400" rtl="0" eaLnBrk="0" fontAlgn="base" latinLnBrk="0" hangingPunct="0">
              <a:lnSpc>
                <a:spcPct val="100000"/>
              </a:lnSpc>
              <a:spcBef>
                <a:spcPct val="0"/>
              </a:spcBef>
              <a:spcAft>
                <a:spcPct val="0"/>
              </a:spcAft>
              <a:buClrTx/>
              <a:buSzPct val="110000"/>
              <a:buFont typeface="Arial" panose="020B0604020202020204" pitchFamily="34" charset="0"/>
              <a:buChar char="•"/>
              <a:tabLst/>
            </a:pPr>
            <a:endParaRPr lang="en-US" altLang="en-US" sz="2000" dirty="0"/>
          </a:p>
          <a:p>
            <a:pPr marL="457200" marR="0" lvl="0" indent="-457200" algn="just" defTabSz="914400" rtl="0" eaLnBrk="0" fontAlgn="base" latinLnBrk="0" hangingPunct="0">
              <a:lnSpc>
                <a:spcPct val="100000"/>
              </a:lnSpc>
              <a:spcBef>
                <a:spcPct val="0"/>
              </a:spcBef>
              <a:spcAft>
                <a:spcPct val="0"/>
              </a:spcAft>
              <a:buClrTx/>
              <a:buSzPct val="110000"/>
              <a:buFont typeface="Arial" panose="020B0604020202020204" pitchFamily="34" charset="0"/>
              <a:buChar char="•"/>
              <a:tabLst/>
            </a:pPr>
            <a:r>
              <a:rPr lang="en-US" altLang="en-US" sz="2000" b="1" dirty="0"/>
              <a:t>Create Manual Pass: </a:t>
            </a:r>
            <a:r>
              <a:rPr lang="en-US" altLang="en-US" sz="2000" dirty="0"/>
              <a:t>Use a template or design a manual pass, Include pass details (vehicle number, owner’s name, pass type, validity period)</a:t>
            </a:r>
          </a:p>
          <a:p>
            <a:pPr marL="457200" marR="0" lvl="0" indent="-457200" algn="just" defTabSz="914400" rtl="0" eaLnBrk="0" fontAlgn="base" latinLnBrk="0" hangingPunct="0">
              <a:lnSpc>
                <a:spcPct val="100000"/>
              </a:lnSpc>
              <a:spcBef>
                <a:spcPct val="0"/>
              </a:spcBef>
              <a:spcAft>
                <a:spcPct val="0"/>
              </a:spcAft>
              <a:buClrTx/>
              <a:buSzPct val="110000"/>
              <a:buFont typeface="Arial" panose="020B0604020202020204" pitchFamily="34" charset="0"/>
              <a:buChar char="•"/>
              <a:tabLst/>
            </a:pPr>
            <a:endParaRPr lang="en-US" altLang="en-US" sz="2000" dirty="0"/>
          </a:p>
          <a:p>
            <a:pPr marL="457200" marR="0" lvl="0" indent="-457200" algn="just" defTabSz="914400" rtl="0" eaLnBrk="0" fontAlgn="base" latinLnBrk="0" hangingPunct="0">
              <a:lnSpc>
                <a:spcPct val="100000"/>
              </a:lnSpc>
              <a:spcBef>
                <a:spcPct val="0"/>
              </a:spcBef>
              <a:spcAft>
                <a:spcPct val="0"/>
              </a:spcAft>
              <a:buClrTx/>
              <a:buSzPct val="110000"/>
              <a:buFont typeface="Arial" panose="020B0604020202020204" pitchFamily="34" charset="0"/>
              <a:buChar char="•"/>
              <a:tabLst/>
            </a:pPr>
            <a:r>
              <a:rPr lang="en-US" altLang="en-US" sz="2000" b="1" dirty="0"/>
              <a:t> Issue Manual Pass: </a:t>
            </a:r>
            <a:r>
              <a:rPr lang="en-US" altLang="en-US" sz="2000" dirty="0"/>
              <a:t>Hand over the manual pass to the vehicle owner</a:t>
            </a:r>
          </a:p>
          <a:p>
            <a:pPr marL="457200" marR="0" lvl="0" indent="-457200" algn="just" defTabSz="914400" rtl="0" eaLnBrk="0" fontAlgn="base" latinLnBrk="0" hangingPunct="0">
              <a:lnSpc>
                <a:spcPct val="100000"/>
              </a:lnSpc>
              <a:spcBef>
                <a:spcPct val="0"/>
              </a:spcBef>
              <a:spcAft>
                <a:spcPct val="0"/>
              </a:spcAft>
              <a:buClrTx/>
              <a:buSzPct val="110000"/>
              <a:buFont typeface="Arial" panose="020B0604020202020204" pitchFamily="34" charset="0"/>
              <a:buChar char="•"/>
              <a:tabLst/>
            </a:pPr>
            <a:endParaRPr lang="en-US" altLang="en-US" sz="2000" dirty="0"/>
          </a:p>
          <a:p>
            <a:pPr marL="457200" marR="0" lvl="0" indent="-457200" algn="just" defTabSz="914400" rtl="0" eaLnBrk="0" fontAlgn="base" latinLnBrk="0" hangingPunct="0">
              <a:lnSpc>
                <a:spcPct val="100000"/>
              </a:lnSpc>
              <a:spcBef>
                <a:spcPct val="0"/>
              </a:spcBef>
              <a:spcAft>
                <a:spcPct val="0"/>
              </a:spcAft>
              <a:buClrTx/>
              <a:buSzPct val="110000"/>
              <a:buFont typeface="Arial" panose="020B0604020202020204" pitchFamily="34" charset="0"/>
              <a:buChar char="•"/>
              <a:tabLst/>
            </a:pPr>
            <a:r>
              <a:rPr lang="en-US" altLang="en-US" sz="2000" b="1" dirty="0"/>
              <a:t>Record Pass Issuance: </a:t>
            </a:r>
            <a:r>
              <a:rPr lang="en-US" altLang="en-US" sz="2000" dirty="0"/>
              <a:t>Keep a record of all manual passes issued</a:t>
            </a:r>
          </a:p>
          <a:p>
            <a:pPr marL="457200" marR="0" lvl="0" indent="-457200" algn="just" defTabSz="914400" rtl="0" eaLnBrk="0" fontAlgn="base" latinLnBrk="0" hangingPunct="0">
              <a:lnSpc>
                <a:spcPct val="100000"/>
              </a:lnSpc>
              <a:spcBef>
                <a:spcPct val="0"/>
              </a:spcBef>
              <a:spcAft>
                <a:spcPct val="0"/>
              </a:spcAft>
              <a:buClrTx/>
              <a:buSzPct val="110000"/>
              <a:buFont typeface="Arial" panose="020B0604020202020204" pitchFamily="34" charset="0"/>
              <a:buChar char="•"/>
              <a:tabLst/>
            </a:pPr>
            <a:endParaRPr lang="en-US" altLang="en-US" sz="2000" dirty="0"/>
          </a:p>
          <a:p>
            <a:pPr marL="457200" marR="0" lvl="0" indent="-457200" algn="just" defTabSz="914400" rtl="0" eaLnBrk="0" fontAlgn="base" latinLnBrk="0" hangingPunct="0">
              <a:lnSpc>
                <a:spcPct val="100000"/>
              </a:lnSpc>
              <a:spcBef>
                <a:spcPct val="0"/>
              </a:spcBef>
              <a:spcAft>
                <a:spcPct val="0"/>
              </a:spcAft>
              <a:buClrTx/>
              <a:buSzPct val="110000"/>
              <a:buFont typeface="Arial" panose="020B0604020202020204" pitchFamily="34" charset="0"/>
              <a:buChar char="•"/>
              <a:tabLst/>
            </a:pPr>
            <a:r>
              <a:rPr lang="en-US" altLang="en-US" sz="2000" b="1" dirty="0"/>
              <a:t>Verify Pass Validity: </a:t>
            </a:r>
            <a:r>
              <a:rPr lang="en-US" altLang="en-US" sz="2000" dirty="0"/>
              <a:t>Check pass validity period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14035F-A4BD-06F3-1D73-2BE7D965ECF2}"/>
            </a:ext>
          </a:extLst>
        </p:cNvPr>
        <p:cNvGrpSpPr/>
        <p:nvPr/>
      </p:nvGrpSpPr>
      <p:grpSpPr>
        <a:xfrm>
          <a:off x="0" y="0"/>
          <a:ext cx="0" cy="0"/>
          <a:chOff x="0" y="0"/>
          <a:chExt cx="0" cy="0"/>
        </a:xfrm>
      </p:grpSpPr>
      <p:pic>
        <p:nvPicPr>
          <p:cNvPr id="2" name="Picture 4" descr="Logo">
            <a:extLst>
              <a:ext uri="{FF2B5EF4-FFF2-40B4-BE49-F238E27FC236}">
                <a16:creationId xmlns:a16="http://schemas.microsoft.com/office/drawing/2014/main" id="{416C4EF0-A534-85C4-25E7-6D5D37FF4BBD}"/>
              </a:ext>
            </a:extLst>
          </p:cNvPr>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a:extLst>
              <a:ext uri="{FF2B5EF4-FFF2-40B4-BE49-F238E27FC236}">
                <a16:creationId xmlns:a16="http://schemas.microsoft.com/office/drawing/2014/main" id="{8907E710-C149-FAB7-4A91-6DFB8F2D34B7}"/>
              </a:ext>
            </a:extLst>
          </p:cNvPr>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a:extLst>
              <a:ext uri="{FF2B5EF4-FFF2-40B4-BE49-F238E27FC236}">
                <a16:creationId xmlns:a16="http://schemas.microsoft.com/office/drawing/2014/main" id="{62DFB7DE-23D3-D0DB-E7B7-0BFF344E71E5}"/>
              </a:ext>
            </a:extLst>
          </p:cNvPr>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a:extLst>
              <a:ext uri="{FF2B5EF4-FFF2-40B4-BE49-F238E27FC236}">
                <a16:creationId xmlns:a16="http://schemas.microsoft.com/office/drawing/2014/main" id="{0863309A-18C6-200C-6AE3-6177FF8DFD5B}"/>
              </a:ext>
            </a:extLst>
          </p:cNvPr>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a:extLst>
              <a:ext uri="{FF2B5EF4-FFF2-40B4-BE49-F238E27FC236}">
                <a16:creationId xmlns:a16="http://schemas.microsoft.com/office/drawing/2014/main" id="{E861AB42-A19C-44FF-DCBA-5E3DA548294D}"/>
              </a:ext>
            </a:extLst>
          </p:cNvPr>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a:extLst>
              <a:ext uri="{FF2B5EF4-FFF2-40B4-BE49-F238E27FC236}">
                <a16:creationId xmlns:a16="http://schemas.microsoft.com/office/drawing/2014/main" id="{3C443A04-0CDE-D007-386A-6F822C7FFA9E}"/>
              </a:ext>
            </a:extLst>
          </p:cNvPr>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481C8A5D-B7B2-07C7-A200-DA2FDB625F9B}"/>
              </a:ext>
            </a:extLst>
          </p:cNvPr>
          <p:cNvSpPr>
            <a:spLocks noGrp="1"/>
          </p:cNvSpPr>
          <p:nvPr>
            <p:ph type="sldNum" sz="quarter" idx="12"/>
          </p:nvPr>
        </p:nvSpPr>
        <p:spPr>
          <a:xfrm>
            <a:off x="7010400" y="6458833"/>
            <a:ext cx="2133600" cy="365125"/>
          </a:xfrm>
        </p:spPr>
        <p:txBody>
          <a:bodyPr/>
          <a:lstStyle/>
          <a:p>
            <a:fld id="{2C3FB9A0-29AF-47DD-9689-6D05F63730EF}" type="slidenum">
              <a:rPr lang="en-IN" sz="1400" b="1" smtClean="0">
                <a:solidFill>
                  <a:schemeClr val="tx1"/>
                </a:solidFill>
              </a:rPr>
              <a:t>11</a:t>
            </a:fld>
            <a:endParaRPr lang="en-IN" sz="1400" b="1" dirty="0">
              <a:solidFill>
                <a:schemeClr val="tx1"/>
              </a:solidFill>
            </a:endParaRPr>
          </a:p>
        </p:txBody>
      </p:sp>
      <p:sp>
        <p:nvSpPr>
          <p:cNvPr id="5" name="Rectangle 4">
            <a:extLst>
              <a:ext uri="{FF2B5EF4-FFF2-40B4-BE49-F238E27FC236}">
                <a16:creationId xmlns:a16="http://schemas.microsoft.com/office/drawing/2014/main" id="{43BC07C3-FF6F-494E-C6FC-B0E343F6F7FF}"/>
              </a:ext>
            </a:extLst>
          </p:cNvPr>
          <p:cNvSpPr/>
          <p:nvPr/>
        </p:nvSpPr>
        <p:spPr>
          <a:xfrm>
            <a:off x="5679" y="188640"/>
            <a:ext cx="2441374" cy="830997"/>
          </a:xfrm>
          <a:prstGeom prst="rect">
            <a:avLst/>
          </a:prstGeom>
        </p:spPr>
        <p:txBody>
          <a:bodyPr wrap="none">
            <a:spAutoFit/>
          </a:bodyPr>
          <a:lstStyle/>
          <a:p>
            <a:pPr algn="l"/>
            <a:r>
              <a:rPr lang="en-IN" sz="2400" b="1" dirty="0">
                <a:solidFill>
                  <a:srgbClr val="C00000"/>
                </a:solidFill>
                <a:ea typeface="Calibri" panose="020F0502020204030204"/>
                <a:cs typeface="Arial" panose="020B0604020202020204"/>
                <a:sym typeface="+mn-ea"/>
              </a:rPr>
              <a:t>EXISTING SYSTEM</a:t>
            </a:r>
            <a:endParaRPr lang="en-IN" sz="2400" b="1" dirty="0">
              <a:solidFill>
                <a:srgbClr val="C00000"/>
              </a:solidFill>
              <a:ea typeface="Calibri" panose="020F0502020204030204"/>
              <a:cs typeface="Arial" panose="020B0604020202020204"/>
            </a:endParaRPr>
          </a:p>
          <a:p>
            <a:endParaRPr lang="en-IN" sz="2400" dirty="0"/>
          </a:p>
        </p:txBody>
      </p:sp>
      <p:sp>
        <p:nvSpPr>
          <p:cNvPr id="10" name="TextBox 9">
            <a:extLst>
              <a:ext uri="{FF2B5EF4-FFF2-40B4-BE49-F238E27FC236}">
                <a16:creationId xmlns:a16="http://schemas.microsoft.com/office/drawing/2014/main" id="{6DEAB3F2-A204-4F4E-55F2-19F7A53695F8}"/>
              </a:ext>
            </a:extLst>
          </p:cNvPr>
          <p:cNvSpPr txBox="1"/>
          <p:nvPr/>
        </p:nvSpPr>
        <p:spPr bwMode="auto">
          <a:xfrm>
            <a:off x="-23908" y="685799"/>
            <a:ext cx="9138321" cy="5484036"/>
          </a:xfrm>
          <a:prstGeom prst="rect">
            <a:avLst/>
          </a:prstGeom>
          <a:noFill/>
        </p:spPr>
        <p:txBody>
          <a:bodyPr vertOverflow="overflow" horzOverflow="overflow" vert="horz" wrap="square" lIns="91440" tIns="45720" rIns="91440" bIns="45720" numCol="1" spcCol="0" rtlCol="0" fromWordArt="0" anchor="t" anchorCtr="0" forceAA="0" compatLnSpc="0">
            <a:noAutofit/>
          </a:bodyPr>
          <a:lstStyle/>
          <a:p>
            <a:pPr marR="0" lvl="0" algn="just" defTabSz="914400" rtl="0" eaLnBrk="0" fontAlgn="base" latinLnBrk="0" hangingPunct="0">
              <a:lnSpc>
                <a:spcPct val="100000"/>
              </a:lnSpc>
              <a:spcBef>
                <a:spcPct val="0"/>
              </a:spcBef>
              <a:spcAft>
                <a:spcPct val="0"/>
              </a:spcAft>
              <a:buClrTx/>
              <a:buSzPct val="110000"/>
              <a:tabLst/>
            </a:pPr>
            <a:r>
              <a:rPr lang="en-US" altLang="en-US" sz="2000" b="1" dirty="0"/>
              <a:t>LIMITATIONS OF EXISTING SYSTEM:</a:t>
            </a:r>
          </a:p>
          <a:p>
            <a:pPr marL="457200" marR="0" lvl="0" indent="-457200" algn="just" defTabSz="914400" rtl="0" eaLnBrk="0" fontAlgn="base" latinLnBrk="0" hangingPunct="0">
              <a:lnSpc>
                <a:spcPct val="100000"/>
              </a:lnSpc>
              <a:spcBef>
                <a:spcPct val="0"/>
              </a:spcBef>
              <a:spcAft>
                <a:spcPct val="0"/>
              </a:spcAft>
              <a:buClrTx/>
              <a:buSzPct val="110000"/>
              <a:buFont typeface="Arial" panose="020B0604020202020204" pitchFamily="34" charset="0"/>
              <a:buChar char="•"/>
              <a:tabLst/>
            </a:pPr>
            <a:endParaRPr lang="en-US" altLang="en-US" sz="2000" dirty="0"/>
          </a:p>
          <a:p>
            <a:pPr marL="457200" marR="0" lvl="0" indent="-457200" algn="just" defTabSz="914400" rtl="0" eaLnBrk="0" fontAlgn="base" latinLnBrk="0" hangingPunct="0">
              <a:lnSpc>
                <a:spcPct val="100000"/>
              </a:lnSpc>
              <a:spcBef>
                <a:spcPct val="0"/>
              </a:spcBef>
              <a:spcAft>
                <a:spcPct val="0"/>
              </a:spcAft>
              <a:buClrTx/>
              <a:buSzPct val="110000"/>
              <a:buFont typeface="+mj-lt"/>
              <a:buAutoNum type="arabicPeriod"/>
              <a:tabLst/>
            </a:pPr>
            <a:r>
              <a:rPr lang="en-US" altLang="en-US" sz="2000" dirty="0"/>
              <a:t>The system may not support real-time tracking of available parking slots without IoT integration.</a:t>
            </a:r>
          </a:p>
          <a:p>
            <a:pPr marL="457200" marR="0" lvl="0" indent="-457200" algn="just" defTabSz="914400" rtl="0" eaLnBrk="0" fontAlgn="base" latinLnBrk="0" hangingPunct="0">
              <a:lnSpc>
                <a:spcPct val="100000"/>
              </a:lnSpc>
              <a:spcBef>
                <a:spcPct val="0"/>
              </a:spcBef>
              <a:spcAft>
                <a:spcPct val="0"/>
              </a:spcAft>
              <a:buClrTx/>
              <a:buSzPct val="110000"/>
              <a:buFont typeface="+mj-lt"/>
              <a:buAutoNum type="arabicPeriod"/>
              <a:tabLst/>
            </a:pPr>
            <a:endParaRPr lang="en-US" altLang="en-US" sz="2000" dirty="0"/>
          </a:p>
          <a:p>
            <a:pPr marL="457200" marR="0" lvl="0" indent="-457200" algn="just" defTabSz="914400" rtl="0" eaLnBrk="0" fontAlgn="base" latinLnBrk="0" hangingPunct="0">
              <a:lnSpc>
                <a:spcPct val="100000"/>
              </a:lnSpc>
              <a:spcBef>
                <a:spcPct val="0"/>
              </a:spcBef>
              <a:spcAft>
                <a:spcPct val="0"/>
              </a:spcAft>
              <a:buClrTx/>
              <a:buSzPct val="110000"/>
              <a:buFont typeface="+mj-lt"/>
              <a:buAutoNum type="arabicPeriod"/>
              <a:tabLst/>
            </a:pPr>
            <a:r>
              <a:rPr lang="en-US" altLang="en-US" sz="2000" dirty="0"/>
              <a:t>Works best in environments with controlled access; open or informal parking areas may not benefit fully.</a:t>
            </a:r>
          </a:p>
          <a:p>
            <a:pPr marL="457200" marR="0" lvl="0" indent="-457200" algn="just" defTabSz="914400" rtl="0" eaLnBrk="0" fontAlgn="base" latinLnBrk="0" hangingPunct="0">
              <a:lnSpc>
                <a:spcPct val="100000"/>
              </a:lnSpc>
              <a:spcBef>
                <a:spcPct val="0"/>
              </a:spcBef>
              <a:spcAft>
                <a:spcPct val="0"/>
              </a:spcAft>
              <a:buClrTx/>
              <a:buSzPct val="110000"/>
              <a:buFont typeface="+mj-lt"/>
              <a:buAutoNum type="arabicPeriod"/>
              <a:tabLst/>
            </a:pPr>
            <a:endParaRPr lang="en-US" altLang="en-US" sz="2000" dirty="0"/>
          </a:p>
          <a:p>
            <a:pPr marL="457200" marR="0" lvl="0" indent="-457200" algn="just" defTabSz="914400" rtl="0" eaLnBrk="0" fontAlgn="base" latinLnBrk="0" hangingPunct="0">
              <a:lnSpc>
                <a:spcPct val="100000"/>
              </a:lnSpc>
              <a:spcBef>
                <a:spcPct val="0"/>
              </a:spcBef>
              <a:spcAft>
                <a:spcPct val="0"/>
              </a:spcAft>
              <a:buClrTx/>
              <a:buSzPct val="110000"/>
              <a:buFont typeface="+mj-lt"/>
              <a:buAutoNum type="arabicPeriod"/>
              <a:tabLst/>
            </a:pPr>
            <a:r>
              <a:rPr lang="en-US" altLang="en-US" sz="2000" dirty="0"/>
              <a:t>Does not include automated number plate recognition (ANPR) for vehicle validation. Limited adaptability to dynamic pricing models or multi-level parking zones.</a:t>
            </a:r>
          </a:p>
          <a:p>
            <a:pPr marL="457200" marR="0" lvl="0" indent="-457200" algn="just" defTabSz="914400" rtl="0" eaLnBrk="0" fontAlgn="base" latinLnBrk="0" hangingPunct="0">
              <a:lnSpc>
                <a:spcPct val="100000"/>
              </a:lnSpc>
              <a:spcBef>
                <a:spcPct val="0"/>
              </a:spcBef>
              <a:spcAft>
                <a:spcPct val="0"/>
              </a:spcAft>
              <a:buClrTx/>
              <a:buSzPct val="110000"/>
              <a:buFont typeface="+mj-lt"/>
              <a:buAutoNum type="arabicPeriod"/>
              <a:tabLst/>
            </a:pPr>
            <a:endParaRPr lang="en-US" altLang="en-US" sz="2000" dirty="0"/>
          </a:p>
          <a:p>
            <a:pPr marL="457200" marR="0" lvl="0" indent="-457200" algn="just" defTabSz="914400" rtl="0" eaLnBrk="0" fontAlgn="base" latinLnBrk="0" hangingPunct="0">
              <a:lnSpc>
                <a:spcPct val="100000"/>
              </a:lnSpc>
              <a:spcBef>
                <a:spcPct val="0"/>
              </a:spcBef>
              <a:spcAft>
                <a:spcPct val="0"/>
              </a:spcAft>
              <a:buClrTx/>
              <a:buSzPct val="110000"/>
              <a:buFont typeface="+mj-lt"/>
              <a:buAutoNum type="arabicPeriod"/>
              <a:tabLst/>
            </a:pPr>
            <a:r>
              <a:rPr lang="en-US" altLang="en-US" sz="2000" dirty="0"/>
              <a:t>Pass generation is digital but lacks biometric or advanced security authentication.</a:t>
            </a:r>
          </a:p>
          <a:p>
            <a:pPr marL="457200" marR="0" lvl="0" indent="-457200" algn="just" defTabSz="914400" rtl="0" eaLnBrk="0" fontAlgn="base" latinLnBrk="0" hangingPunct="0">
              <a:lnSpc>
                <a:spcPct val="100000"/>
              </a:lnSpc>
              <a:spcBef>
                <a:spcPct val="0"/>
              </a:spcBef>
              <a:spcAft>
                <a:spcPct val="0"/>
              </a:spcAft>
              <a:buClrTx/>
              <a:buSzPct val="110000"/>
              <a:buFont typeface="+mj-lt"/>
              <a:buAutoNum type="arabicPeriod"/>
              <a:tabLst/>
            </a:pPr>
            <a:endParaRPr lang="en-US" altLang="en-US" sz="2000" dirty="0"/>
          </a:p>
          <a:p>
            <a:pPr marL="457200" marR="0" lvl="0" indent="-457200" algn="just" defTabSz="914400" rtl="0" eaLnBrk="0" fontAlgn="base" latinLnBrk="0" hangingPunct="0">
              <a:lnSpc>
                <a:spcPct val="100000"/>
              </a:lnSpc>
              <a:spcBef>
                <a:spcPct val="0"/>
              </a:spcBef>
              <a:spcAft>
                <a:spcPct val="0"/>
              </a:spcAft>
              <a:buClrTx/>
              <a:buSzPct val="110000"/>
              <a:buFont typeface="+mj-lt"/>
              <a:buAutoNum type="arabicPeriod"/>
              <a:tabLst/>
            </a:pPr>
            <a:r>
              <a:rPr lang="en-US" altLang="en-US" sz="2000" dirty="0"/>
              <a:t>Does not support multilingual interfaces for users from diverse backgrounds.</a:t>
            </a:r>
          </a:p>
          <a:p>
            <a:pPr marL="457200" marR="0" lvl="0" indent="-457200" algn="just" defTabSz="914400" rtl="0" eaLnBrk="0" fontAlgn="base" latinLnBrk="0" hangingPunct="0">
              <a:lnSpc>
                <a:spcPct val="100000"/>
              </a:lnSpc>
              <a:spcBef>
                <a:spcPct val="0"/>
              </a:spcBef>
              <a:spcAft>
                <a:spcPct val="0"/>
              </a:spcAft>
              <a:buClrTx/>
              <a:buSzPct val="110000"/>
              <a:buFont typeface="+mj-lt"/>
              <a:buAutoNum type="arabicPeriod"/>
              <a:tabLst/>
            </a:pPr>
            <a:endParaRPr lang="en-US" altLang="en-US" sz="2000" dirty="0"/>
          </a:p>
          <a:p>
            <a:pPr marL="457200" marR="0" lvl="0" indent="-457200" algn="just" defTabSz="914400" rtl="0" eaLnBrk="0" fontAlgn="base" latinLnBrk="0" hangingPunct="0">
              <a:lnSpc>
                <a:spcPct val="100000"/>
              </a:lnSpc>
              <a:spcBef>
                <a:spcPct val="0"/>
              </a:spcBef>
              <a:spcAft>
                <a:spcPct val="0"/>
              </a:spcAft>
              <a:buClrTx/>
              <a:buSzPct val="110000"/>
              <a:buFont typeface="+mj-lt"/>
              <a:buAutoNum type="arabicPeriod"/>
              <a:tabLst/>
            </a:pPr>
            <a:r>
              <a:rPr lang="en-US" altLang="en-US" sz="2000" dirty="0"/>
              <a:t>The system relies heavily on accurate user input; incorrect details may lead to slot mismanagement.</a:t>
            </a:r>
          </a:p>
        </p:txBody>
      </p:sp>
    </p:spTree>
    <p:extLst>
      <p:ext uri="{BB962C8B-B14F-4D97-AF65-F5344CB8AC3E}">
        <p14:creationId xmlns:p14="http://schemas.microsoft.com/office/powerpoint/2010/main" val="1297502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234C10-D5AC-15BD-4FAA-84C9C99B770A}"/>
            </a:ext>
          </a:extLst>
        </p:cNvPr>
        <p:cNvGrpSpPr/>
        <p:nvPr/>
      </p:nvGrpSpPr>
      <p:grpSpPr>
        <a:xfrm>
          <a:off x="0" y="0"/>
          <a:ext cx="0" cy="0"/>
          <a:chOff x="0" y="0"/>
          <a:chExt cx="0" cy="0"/>
        </a:xfrm>
      </p:grpSpPr>
      <p:pic>
        <p:nvPicPr>
          <p:cNvPr id="2" name="Picture 4" descr="Logo">
            <a:extLst>
              <a:ext uri="{FF2B5EF4-FFF2-40B4-BE49-F238E27FC236}">
                <a16:creationId xmlns:a16="http://schemas.microsoft.com/office/drawing/2014/main" id="{D08E0E83-49BA-92F7-69F0-140D495CE609}"/>
              </a:ext>
            </a:extLst>
          </p:cNvPr>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a:extLst>
              <a:ext uri="{FF2B5EF4-FFF2-40B4-BE49-F238E27FC236}">
                <a16:creationId xmlns:a16="http://schemas.microsoft.com/office/drawing/2014/main" id="{B66AF30E-88D2-20A5-3331-0A6AE3176D6C}"/>
              </a:ext>
            </a:extLst>
          </p:cNvPr>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a:extLst>
              <a:ext uri="{FF2B5EF4-FFF2-40B4-BE49-F238E27FC236}">
                <a16:creationId xmlns:a16="http://schemas.microsoft.com/office/drawing/2014/main" id="{AAA60E33-405D-901D-0A01-7023E376712C}"/>
              </a:ext>
            </a:extLst>
          </p:cNvPr>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a:extLst>
              <a:ext uri="{FF2B5EF4-FFF2-40B4-BE49-F238E27FC236}">
                <a16:creationId xmlns:a16="http://schemas.microsoft.com/office/drawing/2014/main" id="{01099F4C-50E8-657A-47A0-F3A9B354F947}"/>
              </a:ext>
            </a:extLst>
          </p:cNvPr>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a:extLst>
              <a:ext uri="{FF2B5EF4-FFF2-40B4-BE49-F238E27FC236}">
                <a16:creationId xmlns:a16="http://schemas.microsoft.com/office/drawing/2014/main" id="{03FE7EC7-E8DF-4B52-DD05-55CB955D1C3C}"/>
              </a:ext>
            </a:extLst>
          </p:cNvPr>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a:extLst>
              <a:ext uri="{FF2B5EF4-FFF2-40B4-BE49-F238E27FC236}">
                <a16:creationId xmlns:a16="http://schemas.microsoft.com/office/drawing/2014/main" id="{5CD42479-9029-6CBF-158B-DC5419383096}"/>
              </a:ext>
            </a:extLst>
          </p:cNvPr>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696C9369-D127-97C6-8F67-4D11C88FF612}"/>
              </a:ext>
            </a:extLst>
          </p:cNvPr>
          <p:cNvSpPr>
            <a:spLocks noGrp="1"/>
          </p:cNvSpPr>
          <p:nvPr>
            <p:ph type="sldNum" sz="quarter" idx="12"/>
          </p:nvPr>
        </p:nvSpPr>
        <p:spPr>
          <a:xfrm>
            <a:off x="7010400" y="6458833"/>
            <a:ext cx="2133600" cy="365125"/>
          </a:xfrm>
        </p:spPr>
        <p:txBody>
          <a:bodyPr/>
          <a:lstStyle/>
          <a:p>
            <a:fld id="{2C3FB9A0-29AF-47DD-9689-6D05F63730EF}" type="slidenum">
              <a:rPr lang="en-IN" sz="1400" b="1" smtClean="0">
                <a:solidFill>
                  <a:schemeClr val="tx1"/>
                </a:solidFill>
              </a:rPr>
              <a:t>12</a:t>
            </a:fld>
            <a:endParaRPr lang="en-IN" sz="1400" b="1" dirty="0">
              <a:solidFill>
                <a:schemeClr val="tx1"/>
              </a:solidFill>
            </a:endParaRPr>
          </a:p>
        </p:txBody>
      </p:sp>
      <p:sp>
        <p:nvSpPr>
          <p:cNvPr id="5" name="Rectangle 4">
            <a:extLst>
              <a:ext uri="{FF2B5EF4-FFF2-40B4-BE49-F238E27FC236}">
                <a16:creationId xmlns:a16="http://schemas.microsoft.com/office/drawing/2014/main" id="{CBA723CA-B208-0021-0D5F-7AA43008BB36}"/>
              </a:ext>
            </a:extLst>
          </p:cNvPr>
          <p:cNvSpPr/>
          <p:nvPr/>
        </p:nvSpPr>
        <p:spPr>
          <a:xfrm>
            <a:off x="5679" y="188640"/>
            <a:ext cx="2441374" cy="830997"/>
          </a:xfrm>
          <a:prstGeom prst="rect">
            <a:avLst/>
          </a:prstGeom>
        </p:spPr>
        <p:txBody>
          <a:bodyPr wrap="none">
            <a:spAutoFit/>
          </a:bodyPr>
          <a:lstStyle/>
          <a:p>
            <a:pPr algn="l"/>
            <a:r>
              <a:rPr lang="en-IN" sz="2400" b="1" dirty="0">
                <a:solidFill>
                  <a:srgbClr val="C00000"/>
                </a:solidFill>
                <a:ea typeface="Calibri" panose="020F0502020204030204"/>
                <a:cs typeface="Arial" panose="020B0604020202020204"/>
                <a:sym typeface="+mn-ea"/>
              </a:rPr>
              <a:t>EXISTING SYSTEM</a:t>
            </a:r>
            <a:endParaRPr lang="en-IN" sz="2400" b="1" dirty="0">
              <a:solidFill>
                <a:srgbClr val="C00000"/>
              </a:solidFill>
              <a:ea typeface="Calibri" panose="020F0502020204030204"/>
              <a:cs typeface="Arial" panose="020B0604020202020204"/>
            </a:endParaRPr>
          </a:p>
          <a:p>
            <a:endParaRPr lang="en-IN" sz="2400" dirty="0"/>
          </a:p>
        </p:txBody>
      </p:sp>
      <p:sp>
        <p:nvSpPr>
          <p:cNvPr id="10" name="TextBox 9">
            <a:extLst>
              <a:ext uri="{FF2B5EF4-FFF2-40B4-BE49-F238E27FC236}">
                <a16:creationId xmlns:a16="http://schemas.microsoft.com/office/drawing/2014/main" id="{304BF7CE-30DC-C0AE-0D9A-A588A17806BB}"/>
              </a:ext>
            </a:extLst>
          </p:cNvPr>
          <p:cNvSpPr txBox="1"/>
          <p:nvPr/>
        </p:nvSpPr>
        <p:spPr bwMode="auto">
          <a:xfrm>
            <a:off x="69098" y="908000"/>
            <a:ext cx="9138321" cy="5484036"/>
          </a:xfrm>
          <a:prstGeom prst="rect">
            <a:avLst/>
          </a:prstGeom>
          <a:noFill/>
        </p:spPr>
        <p:txBody>
          <a:bodyPr vertOverflow="overflow" horzOverflow="overflow" vert="horz" wrap="square" lIns="91440" tIns="45720" rIns="91440" bIns="45720" numCol="1" spcCol="0" rtlCol="0" fromWordArt="0" anchor="t" anchorCtr="0" forceAA="0" compatLnSpc="0">
            <a:noAutofit/>
          </a:bodyPr>
          <a:lstStyle/>
          <a:p>
            <a:pPr marR="0" lvl="0" algn="just" defTabSz="914400" rtl="0" eaLnBrk="0" fontAlgn="base" latinLnBrk="0" hangingPunct="0">
              <a:lnSpc>
                <a:spcPct val="100000"/>
              </a:lnSpc>
              <a:spcBef>
                <a:spcPct val="0"/>
              </a:spcBef>
              <a:spcAft>
                <a:spcPct val="0"/>
              </a:spcAft>
              <a:buClrTx/>
              <a:buSzPct val="110000"/>
              <a:tabLst/>
            </a:pPr>
            <a:r>
              <a:rPr lang="en-US" altLang="en-US" sz="2000" b="1" dirty="0"/>
              <a:t>DRAWBACKS OF EXISTING SYSTEM:</a:t>
            </a:r>
          </a:p>
          <a:p>
            <a:pPr marR="0" lvl="0" algn="just" defTabSz="914400" rtl="0" eaLnBrk="0" fontAlgn="base" latinLnBrk="0" hangingPunct="0">
              <a:lnSpc>
                <a:spcPct val="100000"/>
              </a:lnSpc>
              <a:spcBef>
                <a:spcPct val="0"/>
              </a:spcBef>
              <a:spcAft>
                <a:spcPct val="0"/>
              </a:spcAft>
              <a:buClrTx/>
              <a:buSzPct val="110000"/>
              <a:tabLst/>
            </a:pPr>
            <a:endParaRPr lang="en-US" altLang="en-US" sz="2000" b="1" dirty="0"/>
          </a:p>
          <a:p>
            <a:pPr marL="457200" marR="0" lvl="0" indent="-457200" algn="just" defTabSz="914400" rtl="0" eaLnBrk="0" fontAlgn="base" latinLnBrk="0" hangingPunct="0">
              <a:lnSpc>
                <a:spcPct val="100000"/>
              </a:lnSpc>
              <a:spcBef>
                <a:spcPct val="0"/>
              </a:spcBef>
              <a:spcAft>
                <a:spcPct val="0"/>
              </a:spcAft>
              <a:buClrTx/>
              <a:buSzPct val="110000"/>
              <a:buFont typeface="Arial" panose="020B0604020202020204" pitchFamily="34" charset="0"/>
              <a:buChar char="•"/>
              <a:tabLst/>
            </a:pPr>
            <a:r>
              <a:rPr lang="en-US" altLang="en-US" sz="2000" dirty="0"/>
              <a:t>Limited scalability for very large parking infrastructures or smart cities without additional optimization.</a:t>
            </a:r>
          </a:p>
          <a:p>
            <a:pPr marR="0" lvl="0" algn="just" defTabSz="914400" rtl="0" eaLnBrk="0" fontAlgn="base" latinLnBrk="0" hangingPunct="0">
              <a:lnSpc>
                <a:spcPct val="100000"/>
              </a:lnSpc>
              <a:spcBef>
                <a:spcPct val="0"/>
              </a:spcBef>
              <a:spcAft>
                <a:spcPct val="0"/>
              </a:spcAft>
              <a:buClrTx/>
              <a:buSzPct val="110000"/>
              <a:tabLst/>
            </a:pPr>
            <a:endParaRPr lang="en-US" altLang="en-US" sz="2000" dirty="0"/>
          </a:p>
          <a:p>
            <a:pPr marL="457200" marR="0" lvl="0" indent="-457200" algn="just" defTabSz="914400" rtl="0" eaLnBrk="0" fontAlgn="base" latinLnBrk="0" hangingPunct="0">
              <a:lnSpc>
                <a:spcPct val="100000"/>
              </a:lnSpc>
              <a:spcBef>
                <a:spcPct val="0"/>
              </a:spcBef>
              <a:spcAft>
                <a:spcPct val="0"/>
              </a:spcAft>
              <a:buClrTx/>
              <a:buSzPct val="110000"/>
              <a:buFont typeface="Arial" panose="020B0604020202020204" pitchFamily="34" charset="0"/>
              <a:buChar char="•"/>
              <a:tabLst/>
            </a:pPr>
            <a:r>
              <a:rPr lang="en-US" altLang="en-US" sz="2000" dirty="0"/>
              <a:t>System performance may degrade under high user load if not properly optimized.</a:t>
            </a:r>
          </a:p>
          <a:p>
            <a:pPr marR="0" lvl="0" algn="just" defTabSz="914400" rtl="0" eaLnBrk="0" fontAlgn="base" latinLnBrk="0" hangingPunct="0">
              <a:lnSpc>
                <a:spcPct val="100000"/>
              </a:lnSpc>
              <a:spcBef>
                <a:spcPct val="0"/>
              </a:spcBef>
              <a:spcAft>
                <a:spcPct val="0"/>
              </a:spcAft>
              <a:buClrTx/>
              <a:buSzPct val="110000"/>
              <a:tabLst/>
            </a:pPr>
            <a:endParaRPr lang="en-US" altLang="en-US" sz="2000" dirty="0"/>
          </a:p>
          <a:p>
            <a:pPr marL="457200" marR="0" lvl="0" indent="-457200" algn="just" defTabSz="914400" rtl="0" eaLnBrk="0" fontAlgn="base" latinLnBrk="0" hangingPunct="0">
              <a:lnSpc>
                <a:spcPct val="100000"/>
              </a:lnSpc>
              <a:spcBef>
                <a:spcPct val="0"/>
              </a:spcBef>
              <a:spcAft>
                <a:spcPct val="0"/>
              </a:spcAft>
              <a:buClrTx/>
              <a:buSzPct val="110000"/>
              <a:buFont typeface="Arial" panose="020B0604020202020204" pitchFamily="34" charset="0"/>
              <a:buChar char="•"/>
              <a:tabLst/>
            </a:pPr>
            <a:r>
              <a:rPr lang="en-US" altLang="en-US" sz="2000" dirty="0"/>
              <a:t>Dependency on internet connectivity for real-time updates and pass verification.</a:t>
            </a:r>
          </a:p>
          <a:p>
            <a:pPr marL="457200" marR="0" lvl="0" indent="-457200" algn="just" defTabSz="914400" rtl="0" eaLnBrk="0" fontAlgn="base" latinLnBrk="0" hangingPunct="0">
              <a:lnSpc>
                <a:spcPct val="100000"/>
              </a:lnSpc>
              <a:spcBef>
                <a:spcPct val="0"/>
              </a:spcBef>
              <a:spcAft>
                <a:spcPct val="0"/>
              </a:spcAft>
              <a:buClrTx/>
              <a:buSzPct val="110000"/>
              <a:buFont typeface="Arial" panose="020B0604020202020204" pitchFamily="34" charset="0"/>
              <a:buChar char="•"/>
              <a:tabLst/>
            </a:pPr>
            <a:endParaRPr lang="en-US" altLang="en-US" sz="2000" dirty="0"/>
          </a:p>
          <a:p>
            <a:pPr marL="457200" marR="0" lvl="0" indent="-457200" algn="just" defTabSz="914400" rtl="0" eaLnBrk="0" fontAlgn="base" latinLnBrk="0" hangingPunct="0">
              <a:lnSpc>
                <a:spcPct val="100000"/>
              </a:lnSpc>
              <a:spcBef>
                <a:spcPct val="0"/>
              </a:spcBef>
              <a:spcAft>
                <a:spcPct val="0"/>
              </a:spcAft>
              <a:buClrTx/>
              <a:buSzPct val="110000"/>
              <a:buFont typeface="Arial" panose="020B0604020202020204" pitchFamily="34" charset="0"/>
              <a:buChar char="•"/>
              <a:tabLst/>
            </a:pPr>
            <a:r>
              <a:rPr lang="en-US" altLang="en-US" sz="2000" dirty="0"/>
              <a:t>Manual slot type categorization may lead to incorrect slot assignment without automated vehicle detection.</a:t>
            </a:r>
          </a:p>
          <a:p>
            <a:pPr marR="0" lvl="0" algn="just" defTabSz="914400" rtl="0" eaLnBrk="0" fontAlgn="base" latinLnBrk="0" hangingPunct="0">
              <a:lnSpc>
                <a:spcPct val="100000"/>
              </a:lnSpc>
              <a:spcBef>
                <a:spcPct val="0"/>
              </a:spcBef>
              <a:spcAft>
                <a:spcPct val="0"/>
              </a:spcAft>
              <a:buClrTx/>
              <a:buSzPct val="110000"/>
              <a:tabLst/>
            </a:pPr>
            <a:endParaRPr lang="en-US" altLang="en-US" sz="2000" dirty="0"/>
          </a:p>
          <a:p>
            <a:pPr marL="457200" marR="0" lvl="0" indent="-457200" algn="just" defTabSz="914400" rtl="0" eaLnBrk="0" fontAlgn="base" latinLnBrk="0" hangingPunct="0">
              <a:lnSpc>
                <a:spcPct val="100000"/>
              </a:lnSpc>
              <a:spcBef>
                <a:spcPct val="0"/>
              </a:spcBef>
              <a:spcAft>
                <a:spcPct val="0"/>
              </a:spcAft>
              <a:buClrTx/>
              <a:buSzPct val="110000"/>
              <a:buFont typeface="Arial" panose="020B0604020202020204" pitchFamily="34" charset="0"/>
              <a:buChar char="•"/>
              <a:tabLst/>
            </a:pPr>
            <a:r>
              <a:rPr lang="en-US" altLang="en-US" sz="2000" dirty="0"/>
              <a:t>Admin verification or validation may become a bottleneck without automation or AI support.</a:t>
            </a:r>
          </a:p>
          <a:p>
            <a:pPr marL="457200" marR="0" lvl="0" indent="-457200" algn="just" defTabSz="914400" rtl="0" eaLnBrk="0" fontAlgn="base" latinLnBrk="0" hangingPunct="0">
              <a:lnSpc>
                <a:spcPct val="100000"/>
              </a:lnSpc>
              <a:spcBef>
                <a:spcPct val="0"/>
              </a:spcBef>
              <a:spcAft>
                <a:spcPct val="0"/>
              </a:spcAft>
              <a:buClrTx/>
              <a:buSzPct val="110000"/>
              <a:buFont typeface="Arial" panose="020B0604020202020204" pitchFamily="34" charset="0"/>
              <a:buChar char="•"/>
              <a:tabLst/>
            </a:pPr>
            <a:endParaRPr lang="en-US" altLang="en-US" sz="2000" dirty="0"/>
          </a:p>
          <a:p>
            <a:pPr marL="457200" marR="0" lvl="0" indent="-457200" algn="just" defTabSz="914400" rtl="0" eaLnBrk="0" fontAlgn="base" latinLnBrk="0" hangingPunct="0">
              <a:lnSpc>
                <a:spcPct val="100000"/>
              </a:lnSpc>
              <a:spcBef>
                <a:spcPct val="0"/>
              </a:spcBef>
              <a:spcAft>
                <a:spcPct val="0"/>
              </a:spcAft>
              <a:buClrTx/>
              <a:buSzPct val="110000"/>
              <a:buFont typeface="Arial" panose="020B0604020202020204" pitchFamily="34" charset="0"/>
              <a:buChar char="•"/>
              <a:tabLst/>
            </a:pPr>
            <a:r>
              <a:rPr lang="en-US" altLang="en-US" sz="2000" dirty="0"/>
              <a:t>Payment system may face issues with third-party gateway failures or latency.</a:t>
            </a:r>
          </a:p>
        </p:txBody>
      </p:sp>
    </p:spTree>
    <p:extLst>
      <p:ext uri="{BB962C8B-B14F-4D97-AF65-F5344CB8AC3E}">
        <p14:creationId xmlns:p14="http://schemas.microsoft.com/office/powerpoint/2010/main" val="3662948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8CE82B-D375-07DC-6818-C402DF62BECC}"/>
            </a:ext>
          </a:extLst>
        </p:cNvPr>
        <p:cNvGrpSpPr/>
        <p:nvPr/>
      </p:nvGrpSpPr>
      <p:grpSpPr>
        <a:xfrm>
          <a:off x="0" y="0"/>
          <a:ext cx="0" cy="0"/>
          <a:chOff x="0" y="0"/>
          <a:chExt cx="0" cy="0"/>
        </a:xfrm>
      </p:grpSpPr>
      <p:pic>
        <p:nvPicPr>
          <p:cNvPr id="2" name="Picture 4" descr="Logo">
            <a:extLst>
              <a:ext uri="{FF2B5EF4-FFF2-40B4-BE49-F238E27FC236}">
                <a16:creationId xmlns:a16="http://schemas.microsoft.com/office/drawing/2014/main" id="{529D6E0B-0350-64C6-87C1-BA6EF4249E15}"/>
              </a:ext>
            </a:extLst>
          </p:cNvPr>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a:extLst>
              <a:ext uri="{FF2B5EF4-FFF2-40B4-BE49-F238E27FC236}">
                <a16:creationId xmlns:a16="http://schemas.microsoft.com/office/drawing/2014/main" id="{0383613D-7FE2-073F-6003-C9E51C5EF7B3}"/>
              </a:ext>
            </a:extLst>
          </p:cNvPr>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a:extLst>
              <a:ext uri="{FF2B5EF4-FFF2-40B4-BE49-F238E27FC236}">
                <a16:creationId xmlns:a16="http://schemas.microsoft.com/office/drawing/2014/main" id="{C10D5888-74BF-CB68-1AE3-672561395BF5}"/>
              </a:ext>
            </a:extLst>
          </p:cNvPr>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a:extLst>
              <a:ext uri="{FF2B5EF4-FFF2-40B4-BE49-F238E27FC236}">
                <a16:creationId xmlns:a16="http://schemas.microsoft.com/office/drawing/2014/main" id="{A4DA5582-3AEC-2890-AE26-719F85401EC6}"/>
              </a:ext>
            </a:extLst>
          </p:cNvPr>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a:extLst>
              <a:ext uri="{FF2B5EF4-FFF2-40B4-BE49-F238E27FC236}">
                <a16:creationId xmlns:a16="http://schemas.microsoft.com/office/drawing/2014/main" id="{973B7F30-0FCE-C8FB-056C-95DBA41F7D14}"/>
              </a:ext>
            </a:extLst>
          </p:cNvPr>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a:extLst>
              <a:ext uri="{FF2B5EF4-FFF2-40B4-BE49-F238E27FC236}">
                <a16:creationId xmlns:a16="http://schemas.microsoft.com/office/drawing/2014/main" id="{5DA981D3-E7FD-5AF1-D68E-6C1441587699}"/>
              </a:ext>
            </a:extLst>
          </p:cNvPr>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67BF2219-D46A-F463-7F38-35D82730FFD7}"/>
              </a:ext>
            </a:extLst>
          </p:cNvPr>
          <p:cNvSpPr>
            <a:spLocks noGrp="1"/>
          </p:cNvSpPr>
          <p:nvPr>
            <p:ph type="sldNum" sz="quarter" idx="12"/>
          </p:nvPr>
        </p:nvSpPr>
        <p:spPr>
          <a:xfrm>
            <a:off x="7010400" y="6458833"/>
            <a:ext cx="2133600" cy="365125"/>
          </a:xfrm>
        </p:spPr>
        <p:txBody>
          <a:bodyPr/>
          <a:lstStyle/>
          <a:p>
            <a:fld id="{2C3FB9A0-29AF-47DD-9689-6D05F63730EF}" type="slidenum">
              <a:rPr lang="en-IN" sz="1400" b="1" smtClean="0">
                <a:solidFill>
                  <a:schemeClr val="tx1"/>
                </a:solidFill>
              </a:rPr>
              <a:t>13</a:t>
            </a:fld>
            <a:endParaRPr lang="en-IN" sz="1400" b="1" dirty="0">
              <a:solidFill>
                <a:schemeClr val="tx1"/>
              </a:solidFill>
            </a:endParaRPr>
          </a:p>
        </p:txBody>
      </p:sp>
      <p:sp>
        <p:nvSpPr>
          <p:cNvPr id="5" name="Rectangle 4">
            <a:extLst>
              <a:ext uri="{FF2B5EF4-FFF2-40B4-BE49-F238E27FC236}">
                <a16:creationId xmlns:a16="http://schemas.microsoft.com/office/drawing/2014/main" id="{5D5A11B2-5B57-71DD-3E32-F6CCC5F8D248}"/>
              </a:ext>
            </a:extLst>
          </p:cNvPr>
          <p:cNvSpPr/>
          <p:nvPr/>
        </p:nvSpPr>
        <p:spPr>
          <a:xfrm>
            <a:off x="0" y="188640"/>
            <a:ext cx="2482987" cy="830997"/>
          </a:xfrm>
          <a:prstGeom prst="rect">
            <a:avLst/>
          </a:prstGeom>
        </p:spPr>
        <p:txBody>
          <a:bodyPr wrap="none">
            <a:spAutoFit/>
          </a:bodyPr>
          <a:lstStyle/>
          <a:p>
            <a:pPr algn="l"/>
            <a:r>
              <a:rPr lang="en-IN" sz="2400" b="1" dirty="0">
                <a:solidFill>
                  <a:srgbClr val="C00000"/>
                </a:solidFill>
                <a:ea typeface="Calibri" panose="020F0502020204030204"/>
                <a:cs typeface="Arial" panose="020B0604020202020204"/>
                <a:sym typeface="+mn-ea"/>
              </a:rPr>
              <a:t>PROPOSED WORK</a:t>
            </a:r>
            <a:endParaRPr lang="en-IN" sz="2400" b="1" dirty="0">
              <a:solidFill>
                <a:srgbClr val="C00000"/>
              </a:solidFill>
              <a:ea typeface="Calibri" panose="020F0502020204030204"/>
              <a:cs typeface="Arial" panose="020B0604020202020204"/>
            </a:endParaRPr>
          </a:p>
          <a:p>
            <a:endParaRPr lang="en-IN" sz="2400" dirty="0"/>
          </a:p>
        </p:txBody>
      </p:sp>
      <p:sp>
        <p:nvSpPr>
          <p:cNvPr id="10" name="TextBox 9">
            <a:extLst>
              <a:ext uri="{FF2B5EF4-FFF2-40B4-BE49-F238E27FC236}">
                <a16:creationId xmlns:a16="http://schemas.microsoft.com/office/drawing/2014/main" id="{B610DAB8-9C30-5CEA-6811-4B9F402B5D7B}"/>
              </a:ext>
            </a:extLst>
          </p:cNvPr>
          <p:cNvSpPr txBox="1"/>
          <p:nvPr/>
        </p:nvSpPr>
        <p:spPr bwMode="auto">
          <a:xfrm>
            <a:off x="55843" y="849130"/>
            <a:ext cx="8892480" cy="5461973"/>
          </a:xfrm>
          <a:prstGeom prst="rect">
            <a:avLst/>
          </a:prstGeom>
          <a:noFill/>
        </p:spPr>
        <p:txBody>
          <a:bodyPr vertOverflow="overflow" horzOverflow="overflow" vert="horz" wrap="square" lIns="91440" tIns="45720" rIns="91440" bIns="45720" numCol="1" spcCol="0" rtlCol="0" fromWordArt="0" anchor="t" anchorCtr="0" forceAA="0" compatLnSpc="0">
            <a:noAutofit/>
          </a:bodyPr>
          <a:lstStyle/>
          <a:p>
            <a:pPr marL="342900" marR="0" indent="-342900" algn="just" defTabSz="914400">
              <a:lnSpc>
                <a:spcPct val="150000"/>
              </a:lnSpc>
              <a:spcBef>
                <a:spcPts val="0"/>
              </a:spcBef>
              <a:spcAft>
                <a:spcPts val="0"/>
              </a:spcAft>
              <a:buClr>
                <a:schemeClr val="tx1"/>
              </a:buClr>
              <a:buSzPct val="110000"/>
              <a:buFont typeface="Arial" panose="020B0604020202020204" pitchFamily="34" charset="0"/>
              <a:buChar char="•"/>
              <a:defRPr/>
            </a:pPr>
            <a:r>
              <a:rPr lang="en-US" altLang="en-US" b="1" strike="noStrike" cap="none" spc="0" dirty="0"/>
              <a:t>Register Vehicle Owner: </a:t>
            </a:r>
            <a:r>
              <a:rPr lang="en-US" altLang="en-US" sz="1600" strike="noStrike" cap="none" spc="0" dirty="0"/>
              <a:t>Vehicle owner submits registration request through online portal, Owner provides required documents, System verifies documents and creates owner profile</a:t>
            </a:r>
            <a:r>
              <a:rPr lang="en-US" altLang="en-US" strike="noStrike" cap="none" spc="0" dirty="0"/>
              <a:t>.</a:t>
            </a:r>
          </a:p>
          <a:p>
            <a:pPr marL="342900" marR="0" indent="-342900" algn="just" defTabSz="914400">
              <a:lnSpc>
                <a:spcPct val="150000"/>
              </a:lnSpc>
              <a:spcBef>
                <a:spcPts val="0"/>
              </a:spcBef>
              <a:spcAft>
                <a:spcPts val="0"/>
              </a:spcAft>
              <a:buClr>
                <a:schemeClr val="tx1"/>
              </a:buClr>
              <a:buSzPct val="110000"/>
              <a:buFont typeface="Arial" panose="020B0604020202020204" pitchFamily="34" charset="0"/>
              <a:buChar char="•"/>
              <a:defRPr/>
            </a:pPr>
            <a:r>
              <a:rPr lang="en-US" altLang="en-US" b="1" dirty="0"/>
              <a:t>Apply for Digital Pass: </a:t>
            </a:r>
            <a:r>
              <a:rPr lang="en-US" altLang="en-US" sz="1600" dirty="0"/>
              <a:t>Vehicle owner logs in to online portal, Owner applies and  System calculates pass fee and displays payment options.</a:t>
            </a:r>
          </a:p>
          <a:p>
            <a:pPr marL="342900" marR="0" indent="-342900" algn="just" defTabSz="914400">
              <a:lnSpc>
                <a:spcPct val="150000"/>
              </a:lnSpc>
              <a:spcBef>
                <a:spcPts val="0"/>
              </a:spcBef>
              <a:spcAft>
                <a:spcPts val="0"/>
              </a:spcAft>
              <a:buClr>
                <a:schemeClr val="tx1"/>
              </a:buClr>
              <a:buSzPct val="110000"/>
              <a:buFont typeface="Arial" panose="020B0604020202020204" pitchFamily="34" charset="0"/>
              <a:buChar char="•"/>
              <a:defRPr/>
            </a:pPr>
            <a:r>
              <a:rPr lang="en-US" altLang="en-US" b="1" dirty="0"/>
              <a:t>Make Payment: </a:t>
            </a:r>
            <a:r>
              <a:rPr lang="en-US" altLang="en-US" sz="1600" dirty="0"/>
              <a:t>Vehicle owner selects payment method (online payment, credit/debit card)- System processes payment and updates owner profile.</a:t>
            </a:r>
            <a:endParaRPr lang="en-US" altLang="en-US" b="1" dirty="0"/>
          </a:p>
          <a:p>
            <a:pPr marL="342900" marR="0" indent="-342900" algn="just" defTabSz="914400">
              <a:lnSpc>
                <a:spcPct val="150000"/>
              </a:lnSpc>
              <a:spcBef>
                <a:spcPts val="0"/>
              </a:spcBef>
              <a:spcAft>
                <a:spcPts val="0"/>
              </a:spcAft>
              <a:buClr>
                <a:schemeClr val="tx1"/>
              </a:buClr>
              <a:buSzPct val="110000"/>
              <a:buFont typeface="Arial" panose="020B0604020202020204" pitchFamily="34" charset="0"/>
              <a:buChar char="•"/>
              <a:defRPr/>
            </a:pPr>
            <a:r>
              <a:rPr lang="en-US" altLang="en-US" b="1" dirty="0"/>
              <a:t>Generate and provide Digital Pass: </a:t>
            </a:r>
            <a:r>
              <a:rPr lang="en-US" altLang="en-US" sz="1600" dirty="0"/>
              <a:t>System generates unique digital pass ,Pass includes vehicle details and owner details and pass validity period, System sends digital pass to the owner. Then Vehicle owner displays digital pass on mobile device.</a:t>
            </a:r>
          </a:p>
          <a:p>
            <a:pPr marL="342900" marR="0" indent="-342900" algn="just" defTabSz="914400">
              <a:lnSpc>
                <a:spcPct val="150000"/>
              </a:lnSpc>
              <a:spcBef>
                <a:spcPts val="0"/>
              </a:spcBef>
              <a:spcAft>
                <a:spcPts val="0"/>
              </a:spcAft>
              <a:buClr>
                <a:schemeClr val="tx1"/>
              </a:buClr>
              <a:buSzPct val="110000"/>
              <a:buFont typeface="Arial" panose="020B0604020202020204" pitchFamily="34" charset="0"/>
              <a:buChar char="•"/>
              <a:defRPr/>
            </a:pPr>
            <a:r>
              <a:rPr lang="en-US" altLang="en-US" b="1" dirty="0"/>
              <a:t>Verify Digital Pass: </a:t>
            </a:r>
            <a:r>
              <a:rPr lang="en-US" altLang="en-US" sz="1600" dirty="0"/>
              <a:t>System verifies pass validity and owner details- Security personnel allow or deny vehicle entry based on pass validity.</a:t>
            </a:r>
          </a:p>
          <a:p>
            <a:pPr marL="342900" marR="0" indent="-342900" algn="just" defTabSz="914400">
              <a:lnSpc>
                <a:spcPct val="150000"/>
              </a:lnSpc>
              <a:spcBef>
                <a:spcPts val="0"/>
              </a:spcBef>
              <a:spcAft>
                <a:spcPts val="0"/>
              </a:spcAft>
              <a:buClr>
                <a:schemeClr val="tx1"/>
              </a:buClr>
              <a:buSzPct val="110000"/>
              <a:buFont typeface="Arial" panose="020B0604020202020204" pitchFamily="34" charset="0"/>
              <a:buChar char="•"/>
              <a:defRPr/>
            </a:pPr>
            <a:r>
              <a:rPr lang="en-US" altLang="en-US" b="1" dirty="0"/>
              <a:t>Manage Digital Pass: </a:t>
            </a:r>
            <a:r>
              <a:rPr lang="en-US" altLang="en-US" sz="1600" dirty="0"/>
              <a:t>System tracks and manages all digital passes issued- System sends reminders for pass renewal or expiration- System allows owners to update pass details or cancel passes</a:t>
            </a:r>
          </a:p>
          <a:p>
            <a:pPr marR="0" indent="0" algn="l" defTabSz="914400">
              <a:lnSpc>
                <a:spcPct val="150000"/>
              </a:lnSpc>
              <a:spcBef>
                <a:spcPts val="0"/>
              </a:spcBef>
              <a:spcAft>
                <a:spcPts val="0"/>
              </a:spcAft>
              <a:buClr>
                <a:srgbClr val="00B050"/>
              </a:buClr>
              <a:buSzPct val="120000"/>
              <a:buFont typeface="Wingdings" panose="05000000000000000000"/>
              <a:buNone/>
              <a:defRPr/>
            </a:pPr>
            <a:endParaRPr lang="en-US" altLang="en-US" dirty="0"/>
          </a:p>
        </p:txBody>
      </p:sp>
    </p:spTree>
    <p:extLst>
      <p:ext uri="{BB962C8B-B14F-4D97-AF65-F5344CB8AC3E}">
        <p14:creationId xmlns:p14="http://schemas.microsoft.com/office/powerpoint/2010/main" val="834937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78F40-3EAD-C724-C124-E9EEE3378A8F}"/>
            </a:ext>
          </a:extLst>
        </p:cNvPr>
        <p:cNvGrpSpPr/>
        <p:nvPr/>
      </p:nvGrpSpPr>
      <p:grpSpPr>
        <a:xfrm>
          <a:off x="0" y="0"/>
          <a:ext cx="0" cy="0"/>
          <a:chOff x="0" y="0"/>
          <a:chExt cx="0" cy="0"/>
        </a:xfrm>
      </p:grpSpPr>
      <p:pic>
        <p:nvPicPr>
          <p:cNvPr id="2" name="Picture 4" descr="Logo">
            <a:extLst>
              <a:ext uri="{FF2B5EF4-FFF2-40B4-BE49-F238E27FC236}">
                <a16:creationId xmlns:a16="http://schemas.microsoft.com/office/drawing/2014/main" id="{33516553-77D8-D82D-50A5-8E96221CC754}"/>
              </a:ext>
            </a:extLst>
          </p:cNvPr>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a:extLst>
              <a:ext uri="{FF2B5EF4-FFF2-40B4-BE49-F238E27FC236}">
                <a16:creationId xmlns:a16="http://schemas.microsoft.com/office/drawing/2014/main" id="{6ED7AA1A-C682-3CF7-D957-44549599C17C}"/>
              </a:ext>
            </a:extLst>
          </p:cNvPr>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a:extLst>
              <a:ext uri="{FF2B5EF4-FFF2-40B4-BE49-F238E27FC236}">
                <a16:creationId xmlns:a16="http://schemas.microsoft.com/office/drawing/2014/main" id="{8A42BF6A-179A-B98C-9146-07302FC0F8EF}"/>
              </a:ext>
            </a:extLst>
          </p:cNvPr>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a:extLst>
              <a:ext uri="{FF2B5EF4-FFF2-40B4-BE49-F238E27FC236}">
                <a16:creationId xmlns:a16="http://schemas.microsoft.com/office/drawing/2014/main" id="{1BD33663-925E-6E12-4F60-7D7B5B843FA0}"/>
              </a:ext>
            </a:extLst>
          </p:cNvPr>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a:extLst>
              <a:ext uri="{FF2B5EF4-FFF2-40B4-BE49-F238E27FC236}">
                <a16:creationId xmlns:a16="http://schemas.microsoft.com/office/drawing/2014/main" id="{08ACC112-3D63-F141-0457-D5B17E8999F5}"/>
              </a:ext>
            </a:extLst>
          </p:cNvPr>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a:extLst>
              <a:ext uri="{FF2B5EF4-FFF2-40B4-BE49-F238E27FC236}">
                <a16:creationId xmlns:a16="http://schemas.microsoft.com/office/drawing/2014/main" id="{F95182F6-C95F-E2C4-AA4C-DBA1137F4623}"/>
              </a:ext>
            </a:extLst>
          </p:cNvPr>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6A5C7FA7-97EA-B0E4-A052-A19A3AB7D68B}"/>
              </a:ext>
            </a:extLst>
          </p:cNvPr>
          <p:cNvSpPr>
            <a:spLocks noGrp="1"/>
          </p:cNvSpPr>
          <p:nvPr>
            <p:ph type="sldNum" sz="quarter" idx="12"/>
          </p:nvPr>
        </p:nvSpPr>
        <p:spPr>
          <a:xfrm>
            <a:off x="7010400" y="6458833"/>
            <a:ext cx="2133600" cy="365125"/>
          </a:xfrm>
        </p:spPr>
        <p:txBody>
          <a:bodyPr/>
          <a:lstStyle/>
          <a:p>
            <a:fld id="{2C3FB9A0-29AF-47DD-9689-6D05F63730EF}" type="slidenum">
              <a:rPr lang="en-IN" sz="1400" b="1" smtClean="0">
                <a:solidFill>
                  <a:schemeClr val="tx1"/>
                </a:solidFill>
              </a:rPr>
              <a:t>14</a:t>
            </a:fld>
            <a:endParaRPr lang="en-IN" sz="1400" b="1" dirty="0">
              <a:solidFill>
                <a:schemeClr val="tx1"/>
              </a:solidFill>
            </a:endParaRPr>
          </a:p>
        </p:txBody>
      </p:sp>
      <p:sp>
        <p:nvSpPr>
          <p:cNvPr id="5" name="Rectangle 4">
            <a:extLst>
              <a:ext uri="{FF2B5EF4-FFF2-40B4-BE49-F238E27FC236}">
                <a16:creationId xmlns:a16="http://schemas.microsoft.com/office/drawing/2014/main" id="{1117866C-196F-DA57-A192-E5E57135B276}"/>
              </a:ext>
            </a:extLst>
          </p:cNvPr>
          <p:cNvSpPr/>
          <p:nvPr/>
        </p:nvSpPr>
        <p:spPr>
          <a:xfrm>
            <a:off x="0" y="188640"/>
            <a:ext cx="2669000" cy="830997"/>
          </a:xfrm>
          <a:prstGeom prst="rect">
            <a:avLst/>
          </a:prstGeom>
        </p:spPr>
        <p:txBody>
          <a:bodyPr wrap="none">
            <a:spAutoFit/>
          </a:bodyPr>
          <a:lstStyle/>
          <a:p>
            <a:pPr algn="l"/>
            <a:r>
              <a:rPr lang="en-IN" sz="2400" b="1" dirty="0">
                <a:solidFill>
                  <a:srgbClr val="C00000"/>
                </a:solidFill>
                <a:ea typeface="Calibri" panose="020F0502020204030204"/>
                <a:cs typeface="Arial" panose="020B0604020202020204"/>
                <a:sym typeface="+mn-ea"/>
              </a:rPr>
              <a:t>PROPOSED SYSTEM</a:t>
            </a:r>
            <a:endParaRPr lang="en-IN" sz="2400" b="1" dirty="0">
              <a:solidFill>
                <a:srgbClr val="C00000"/>
              </a:solidFill>
              <a:ea typeface="Calibri" panose="020F0502020204030204"/>
              <a:cs typeface="Arial" panose="020B0604020202020204"/>
            </a:endParaRPr>
          </a:p>
          <a:p>
            <a:endParaRPr lang="en-IN" sz="2400" dirty="0"/>
          </a:p>
        </p:txBody>
      </p:sp>
      <p:sp>
        <p:nvSpPr>
          <p:cNvPr id="11" name="TextBox 10">
            <a:extLst>
              <a:ext uri="{FF2B5EF4-FFF2-40B4-BE49-F238E27FC236}">
                <a16:creationId xmlns:a16="http://schemas.microsoft.com/office/drawing/2014/main" id="{BDD7C304-C354-085A-651E-0C839BB9D6B2}"/>
              </a:ext>
            </a:extLst>
          </p:cNvPr>
          <p:cNvSpPr txBox="1"/>
          <p:nvPr/>
        </p:nvSpPr>
        <p:spPr>
          <a:xfrm>
            <a:off x="230984" y="817113"/>
            <a:ext cx="9036496" cy="5450851"/>
          </a:xfrm>
          <a:prstGeom prst="rect">
            <a:avLst/>
          </a:prstGeom>
          <a:noFill/>
        </p:spPr>
        <p:txBody>
          <a:bodyPr wrap="square">
            <a:spAutoFit/>
          </a:bodyPr>
          <a:lstStyle/>
          <a:p>
            <a:pPr lvl="0" algn="just">
              <a:lnSpc>
                <a:spcPct val="150000"/>
              </a:lnSpc>
            </a:pPr>
            <a:r>
              <a:rPr lang="en-IN" b="1" kern="100" dirty="0">
                <a:ea typeface="Calibri" panose="020F0502020204030204" pitchFamily="34" charset="0"/>
                <a:cs typeface="Latha" panose="020B0604020202020204" pitchFamily="34" charset="0"/>
              </a:rPr>
              <a:t>MERITS OF PROPOSED SYSTEM:</a:t>
            </a:r>
          </a:p>
          <a:p>
            <a:pPr lvl="0" algn="just">
              <a:lnSpc>
                <a:spcPct val="150000"/>
              </a:lnSpc>
            </a:pPr>
            <a:endParaRPr lang="en-IN" sz="1800" b="1" kern="100" dirty="0">
              <a:effectLst/>
              <a:ea typeface="Calibri" panose="020F0502020204030204" pitchFamily="34" charset="0"/>
              <a:cs typeface="Latha" panose="020B0604020202020204" pitchFamily="34" charset="0"/>
            </a:endParaRPr>
          </a:p>
          <a:p>
            <a:pPr marL="342900" lvl="0" indent="-342900" algn="just">
              <a:lnSpc>
                <a:spcPct val="150000"/>
              </a:lnSpc>
              <a:buFont typeface="+mj-lt"/>
              <a:buAutoNum type="arabicPeriod"/>
            </a:pPr>
            <a:r>
              <a:rPr lang="en-IN" sz="1800" b="1" kern="100" dirty="0">
                <a:effectLst/>
                <a:ea typeface="Calibri" panose="020F0502020204030204" pitchFamily="34" charset="0"/>
                <a:cs typeface="Latha" panose="020B0604020202020204" pitchFamily="34" charset="0"/>
              </a:rPr>
              <a:t>24/7 Availability</a:t>
            </a:r>
            <a:endParaRPr lang="en-IN" sz="1800" kern="100" dirty="0">
              <a:effectLst/>
              <a:ea typeface="Calibri" panose="020F0502020204030204" pitchFamily="34" charset="0"/>
              <a:cs typeface="Latha" panose="020B0604020202020204" pitchFamily="34" charset="0"/>
            </a:endParaRPr>
          </a:p>
          <a:p>
            <a:pPr marL="285750" lvl="0" indent="-285750">
              <a:lnSpc>
                <a:spcPct val="150000"/>
              </a:lnSpc>
              <a:buFont typeface="Arial" panose="020B0604020202020204" pitchFamily="34" charset="0"/>
              <a:buChar char="•"/>
            </a:pPr>
            <a:r>
              <a:rPr lang="en-IN" sz="1800" kern="100" dirty="0">
                <a:effectLst/>
                <a:ea typeface="Calibri" panose="020F0502020204030204" pitchFamily="34" charset="0"/>
                <a:cs typeface="Latha" panose="020B0604020202020204" pitchFamily="34" charset="0"/>
              </a:rPr>
              <a:t>Owners can apply, pay, and manage passes at any time from anywhere using the online portal.</a:t>
            </a:r>
          </a:p>
          <a:p>
            <a:pPr marL="914400" algn="just">
              <a:lnSpc>
                <a:spcPct val="150000"/>
              </a:lnSpc>
            </a:pPr>
            <a:r>
              <a:rPr lang="en-IN" sz="1800" kern="100" dirty="0">
                <a:effectLst/>
                <a:ea typeface="Calibri" panose="020F0502020204030204" pitchFamily="34" charset="0"/>
                <a:cs typeface="Latha" panose="020B0604020202020204" pitchFamily="34" charset="0"/>
              </a:rPr>
              <a:t> </a:t>
            </a:r>
          </a:p>
          <a:p>
            <a:pPr lvl="0" algn="just">
              <a:lnSpc>
                <a:spcPct val="150000"/>
              </a:lnSpc>
            </a:pPr>
            <a:r>
              <a:rPr lang="en-IN" sz="1800" b="1" kern="100" dirty="0">
                <a:effectLst/>
                <a:ea typeface="Calibri" panose="020F0502020204030204" pitchFamily="34" charset="0"/>
                <a:cs typeface="Latha" panose="020B0604020202020204" pitchFamily="34" charset="0"/>
              </a:rPr>
              <a:t>2.   Paperless &amp; Eco-friendly</a:t>
            </a:r>
            <a:endParaRPr lang="en-IN" sz="1800" kern="100" dirty="0">
              <a:effectLst/>
              <a:ea typeface="Calibri" panose="020F0502020204030204" pitchFamily="34" charset="0"/>
              <a:cs typeface="Latha" panose="020B0604020202020204" pitchFamily="34" charset="0"/>
            </a:endParaRPr>
          </a:p>
          <a:p>
            <a:pPr marL="285750" lvl="0" indent="-285750" algn="just">
              <a:lnSpc>
                <a:spcPct val="150000"/>
              </a:lnSpc>
              <a:buFont typeface="Arial" panose="020B0604020202020204" pitchFamily="34" charset="0"/>
              <a:buChar char="•"/>
            </a:pPr>
            <a:r>
              <a:rPr lang="en-IN" sz="1800" kern="100" dirty="0">
                <a:effectLst/>
                <a:ea typeface="Calibri" panose="020F0502020204030204" pitchFamily="34" charset="0"/>
                <a:cs typeface="Latha" panose="020B0604020202020204" pitchFamily="34" charset="0"/>
              </a:rPr>
              <a:t>Fully digital system eliminates the need for physical paperwork.</a:t>
            </a:r>
          </a:p>
          <a:p>
            <a:pPr marL="285750" lvl="0" indent="-285750" algn="just">
              <a:lnSpc>
                <a:spcPct val="150000"/>
              </a:lnSpc>
              <a:buFont typeface="Arial" panose="020B0604020202020204" pitchFamily="34" charset="0"/>
              <a:buChar char="•"/>
            </a:pPr>
            <a:r>
              <a:rPr lang="en-IN" sz="1800" kern="100" dirty="0">
                <a:effectLst/>
                <a:ea typeface="Calibri" panose="020F0502020204030204" pitchFamily="34" charset="0"/>
                <a:cs typeface="Latha" panose="020B0604020202020204" pitchFamily="34" charset="0"/>
              </a:rPr>
              <a:t>Digital passes reduce plastic or paper pass issuance.</a:t>
            </a:r>
          </a:p>
          <a:p>
            <a:pPr marL="914400" algn="just">
              <a:lnSpc>
                <a:spcPct val="150000"/>
              </a:lnSpc>
            </a:pPr>
            <a:r>
              <a:rPr lang="en-IN" sz="1800" kern="100" dirty="0">
                <a:effectLst/>
                <a:ea typeface="Calibri" panose="020F0502020204030204" pitchFamily="34" charset="0"/>
                <a:cs typeface="Latha" panose="020B0604020202020204" pitchFamily="34" charset="0"/>
              </a:rPr>
              <a:t> </a:t>
            </a:r>
          </a:p>
          <a:p>
            <a:pPr lvl="0" algn="just">
              <a:lnSpc>
                <a:spcPct val="150000"/>
              </a:lnSpc>
            </a:pPr>
            <a:r>
              <a:rPr lang="en-IN" sz="1800" b="1" kern="100" dirty="0">
                <a:effectLst/>
                <a:ea typeface="Calibri" panose="020F0502020204030204" pitchFamily="34" charset="0"/>
                <a:cs typeface="Latha" panose="020B0604020202020204" pitchFamily="34" charset="0"/>
              </a:rPr>
              <a:t>3.  Real-Time Updates &amp; Management</a:t>
            </a:r>
            <a:endParaRPr lang="en-IN" sz="1800" kern="100" dirty="0">
              <a:effectLst/>
              <a:ea typeface="Calibri" panose="020F0502020204030204" pitchFamily="34" charset="0"/>
              <a:cs typeface="Latha" panose="020B0604020202020204" pitchFamily="34" charset="0"/>
            </a:endParaRPr>
          </a:p>
          <a:p>
            <a:pPr marL="285750" lvl="0" indent="-285750" algn="just">
              <a:lnSpc>
                <a:spcPct val="150000"/>
              </a:lnSpc>
              <a:buFont typeface="Arial" panose="020B0604020202020204" pitchFamily="34" charset="0"/>
              <a:buChar char="•"/>
            </a:pPr>
            <a:r>
              <a:rPr lang="en-IN" sz="1800" kern="100" dirty="0">
                <a:effectLst/>
                <a:ea typeface="Calibri" panose="020F0502020204030204" pitchFamily="34" charset="0"/>
                <a:cs typeface="Latha" panose="020B0604020202020204" pitchFamily="34" charset="0"/>
              </a:rPr>
              <a:t>Owners receive timely reminders for pass renewals or expiration.</a:t>
            </a:r>
          </a:p>
          <a:p>
            <a:pPr marL="285750" lvl="0" indent="-285750" algn="just">
              <a:lnSpc>
                <a:spcPct val="150000"/>
              </a:lnSpc>
              <a:buFont typeface="Arial" panose="020B0604020202020204" pitchFamily="34" charset="0"/>
              <a:buChar char="•"/>
            </a:pPr>
            <a:r>
              <a:rPr lang="en-IN" sz="1800" kern="100" dirty="0">
                <a:effectLst/>
                <a:ea typeface="Calibri" panose="020F0502020204030204" pitchFamily="34" charset="0"/>
                <a:cs typeface="Latha" panose="020B0604020202020204" pitchFamily="34" charset="0"/>
              </a:rPr>
              <a:t>System allows owners to update or cancel passes without hass</a:t>
            </a:r>
            <a:r>
              <a:rPr lang="en-IN" kern="100" dirty="0">
                <a:ea typeface="Calibri" panose="020F0502020204030204" pitchFamily="34" charset="0"/>
                <a:cs typeface="Latha" panose="020B0604020202020204" pitchFamily="34" charset="0"/>
              </a:rPr>
              <a:t>le.</a:t>
            </a:r>
            <a:endParaRPr lang="en-IN" sz="1800" kern="100" dirty="0">
              <a:effectLst/>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4141592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74D970-7E16-7A6B-283E-2F19681D69D0}"/>
            </a:ext>
          </a:extLst>
        </p:cNvPr>
        <p:cNvGrpSpPr/>
        <p:nvPr/>
      </p:nvGrpSpPr>
      <p:grpSpPr>
        <a:xfrm>
          <a:off x="0" y="0"/>
          <a:ext cx="0" cy="0"/>
          <a:chOff x="0" y="0"/>
          <a:chExt cx="0" cy="0"/>
        </a:xfrm>
      </p:grpSpPr>
      <p:pic>
        <p:nvPicPr>
          <p:cNvPr id="2" name="Picture 4" descr="Logo">
            <a:extLst>
              <a:ext uri="{FF2B5EF4-FFF2-40B4-BE49-F238E27FC236}">
                <a16:creationId xmlns:a16="http://schemas.microsoft.com/office/drawing/2014/main" id="{71258B4C-854A-7714-889D-F6E526E49B60}"/>
              </a:ext>
            </a:extLst>
          </p:cNvPr>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a:extLst>
              <a:ext uri="{FF2B5EF4-FFF2-40B4-BE49-F238E27FC236}">
                <a16:creationId xmlns:a16="http://schemas.microsoft.com/office/drawing/2014/main" id="{967E5E3D-1C7C-7ED4-B4BD-778463B24F62}"/>
              </a:ext>
            </a:extLst>
          </p:cNvPr>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a:extLst>
              <a:ext uri="{FF2B5EF4-FFF2-40B4-BE49-F238E27FC236}">
                <a16:creationId xmlns:a16="http://schemas.microsoft.com/office/drawing/2014/main" id="{6C6A73E1-9941-4DCF-007F-AC99D1EC248E}"/>
              </a:ext>
            </a:extLst>
          </p:cNvPr>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a:extLst>
              <a:ext uri="{FF2B5EF4-FFF2-40B4-BE49-F238E27FC236}">
                <a16:creationId xmlns:a16="http://schemas.microsoft.com/office/drawing/2014/main" id="{0D128B28-4D6B-E932-CCB9-4CE577E667B3}"/>
              </a:ext>
            </a:extLst>
          </p:cNvPr>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a:extLst>
              <a:ext uri="{FF2B5EF4-FFF2-40B4-BE49-F238E27FC236}">
                <a16:creationId xmlns:a16="http://schemas.microsoft.com/office/drawing/2014/main" id="{D8806A8D-EAA2-A63E-9BFE-DB0168E0547A}"/>
              </a:ext>
            </a:extLst>
          </p:cNvPr>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a:extLst>
              <a:ext uri="{FF2B5EF4-FFF2-40B4-BE49-F238E27FC236}">
                <a16:creationId xmlns:a16="http://schemas.microsoft.com/office/drawing/2014/main" id="{955EB1D4-1E99-6EE1-9177-F502B72A668D}"/>
              </a:ext>
            </a:extLst>
          </p:cNvPr>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F790C52E-1BC4-171A-0618-73C981E7925E}"/>
              </a:ext>
            </a:extLst>
          </p:cNvPr>
          <p:cNvSpPr>
            <a:spLocks noGrp="1"/>
          </p:cNvSpPr>
          <p:nvPr>
            <p:ph type="sldNum" sz="quarter" idx="12"/>
          </p:nvPr>
        </p:nvSpPr>
        <p:spPr>
          <a:xfrm>
            <a:off x="7010400" y="6458833"/>
            <a:ext cx="2133600" cy="365125"/>
          </a:xfrm>
        </p:spPr>
        <p:txBody>
          <a:bodyPr/>
          <a:lstStyle/>
          <a:p>
            <a:fld id="{2C3FB9A0-29AF-47DD-9689-6D05F63730EF}" type="slidenum">
              <a:rPr lang="en-IN" sz="1400" b="1" smtClean="0">
                <a:solidFill>
                  <a:schemeClr val="tx1"/>
                </a:solidFill>
              </a:rPr>
              <a:t>15</a:t>
            </a:fld>
            <a:endParaRPr lang="en-IN" sz="1400" b="1" dirty="0">
              <a:solidFill>
                <a:schemeClr val="tx1"/>
              </a:solidFill>
            </a:endParaRPr>
          </a:p>
        </p:txBody>
      </p:sp>
      <p:sp>
        <p:nvSpPr>
          <p:cNvPr id="5" name="Rectangle 4">
            <a:extLst>
              <a:ext uri="{FF2B5EF4-FFF2-40B4-BE49-F238E27FC236}">
                <a16:creationId xmlns:a16="http://schemas.microsoft.com/office/drawing/2014/main" id="{6AEE5B97-2DE8-1ACF-4005-3B3FF274B3A4}"/>
              </a:ext>
            </a:extLst>
          </p:cNvPr>
          <p:cNvSpPr/>
          <p:nvPr/>
        </p:nvSpPr>
        <p:spPr>
          <a:xfrm>
            <a:off x="0" y="188640"/>
            <a:ext cx="2669000" cy="830997"/>
          </a:xfrm>
          <a:prstGeom prst="rect">
            <a:avLst/>
          </a:prstGeom>
        </p:spPr>
        <p:txBody>
          <a:bodyPr wrap="none">
            <a:spAutoFit/>
          </a:bodyPr>
          <a:lstStyle/>
          <a:p>
            <a:pPr algn="l"/>
            <a:r>
              <a:rPr lang="en-IN" sz="2400" b="1" dirty="0">
                <a:solidFill>
                  <a:srgbClr val="C00000"/>
                </a:solidFill>
                <a:ea typeface="Calibri" panose="020F0502020204030204"/>
                <a:cs typeface="Arial" panose="020B0604020202020204"/>
                <a:sym typeface="+mn-ea"/>
              </a:rPr>
              <a:t>PROPOSED SYSTEM</a:t>
            </a:r>
            <a:endParaRPr lang="en-IN" sz="2400" b="1" dirty="0">
              <a:solidFill>
                <a:srgbClr val="C00000"/>
              </a:solidFill>
              <a:ea typeface="Calibri" panose="020F0502020204030204"/>
              <a:cs typeface="Arial" panose="020B0604020202020204"/>
            </a:endParaRPr>
          </a:p>
          <a:p>
            <a:endParaRPr lang="en-IN" sz="2400" dirty="0"/>
          </a:p>
        </p:txBody>
      </p:sp>
      <p:sp>
        <p:nvSpPr>
          <p:cNvPr id="10" name="TextBox 9">
            <a:extLst>
              <a:ext uri="{FF2B5EF4-FFF2-40B4-BE49-F238E27FC236}">
                <a16:creationId xmlns:a16="http://schemas.microsoft.com/office/drawing/2014/main" id="{8CA53994-EAAD-FD9E-6298-14B2A7ED4BAA}"/>
              </a:ext>
            </a:extLst>
          </p:cNvPr>
          <p:cNvSpPr txBox="1"/>
          <p:nvPr/>
        </p:nvSpPr>
        <p:spPr>
          <a:xfrm>
            <a:off x="16643" y="687641"/>
            <a:ext cx="8804904" cy="5864554"/>
          </a:xfrm>
          <a:prstGeom prst="rect">
            <a:avLst/>
          </a:prstGeom>
          <a:noFill/>
        </p:spPr>
        <p:txBody>
          <a:bodyPr wrap="square">
            <a:spAutoFit/>
          </a:bodyPr>
          <a:lstStyle/>
          <a:p>
            <a:pPr lvl="0" algn="just">
              <a:lnSpc>
                <a:spcPct val="150000"/>
              </a:lnSpc>
            </a:pPr>
            <a:r>
              <a:rPr lang="en-IN" sz="1800" b="1" kern="100" dirty="0">
                <a:effectLst/>
                <a:ea typeface="Calibri" panose="020F0502020204030204" pitchFamily="34" charset="0"/>
                <a:cs typeface="Latha" panose="020B0604020202020204" pitchFamily="34" charset="0"/>
              </a:rPr>
              <a:t>4. Cost-Effective</a:t>
            </a:r>
            <a:endParaRPr lang="en-IN" sz="1800" kern="100" dirty="0">
              <a:effectLst/>
              <a:ea typeface="Calibri" panose="020F0502020204030204" pitchFamily="34" charset="0"/>
              <a:cs typeface="Latha" panose="020B0604020202020204" pitchFamily="34" charset="0"/>
            </a:endParaRPr>
          </a:p>
          <a:p>
            <a:pPr marL="285750" lvl="0" indent="-285750" algn="just">
              <a:lnSpc>
                <a:spcPct val="150000"/>
              </a:lnSpc>
              <a:buFont typeface="Arial" panose="020B0604020202020204" pitchFamily="34" charset="0"/>
              <a:buChar char="•"/>
            </a:pPr>
            <a:r>
              <a:rPr lang="en-IN" sz="1800" kern="100" dirty="0">
                <a:effectLst/>
                <a:ea typeface="Calibri" panose="020F0502020204030204" pitchFamily="34" charset="0"/>
                <a:cs typeface="Latha" panose="020B0604020202020204" pitchFamily="34" charset="0"/>
              </a:rPr>
              <a:t>Reduces administrative costs related to printing, manual handling and physical infrastructure.</a:t>
            </a:r>
          </a:p>
          <a:p>
            <a:pPr lvl="0" algn="just">
              <a:lnSpc>
                <a:spcPct val="150000"/>
              </a:lnSpc>
            </a:pPr>
            <a:endParaRPr lang="en-IN" sz="1800" kern="100" dirty="0">
              <a:effectLst/>
              <a:ea typeface="Calibri" panose="020F0502020204030204" pitchFamily="34" charset="0"/>
              <a:cs typeface="Latha" panose="020B0604020202020204" pitchFamily="34" charset="0"/>
            </a:endParaRPr>
          </a:p>
          <a:p>
            <a:pPr lvl="0" algn="just">
              <a:lnSpc>
                <a:spcPct val="150000"/>
              </a:lnSpc>
            </a:pPr>
            <a:r>
              <a:rPr lang="en-IN" b="1" kern="100" dirty="0">
                <a:ea typeface="Calibri" panose="020F0502020204030204" pitchFamily="34" charset="0"/>
                <a:cs typeface="Latha" panose="020B0604020202020204" pitchFamily="34" charset="0"/>
              </a:rPr>
              <a:t>5. Digital Pass Generation:</a:t>
            </a:r>
          </a:p>
          <a:p>
            <a:pPr marL="285750" lvl="0" indent="-285750" algn="just">
              <a:lnSpc>
                <a:spcPct val="150000"/>
              </a:lnSpc>
              <a:buFont typeface="Arial" panose="020B0604020202020204" pitchFamily="34" charset="0"/>
              <a:buChar char="•"/>
            </a:pPr>
            <a:r>
              <a:rPr lang="en-IN" b="1" kern="100" dirty="0">
                <a:ea typeface="Calibri" panose="020F0502020204030204" pitchFamily="34" charset="0"/>
                <a:cs typeface="Latha" panose="020B0604020202020204" pitchFamily="34" charset="0"/>
              </a:rPr>
              <a:t> </a:t>
            </a:r>
            <a:r>
              <a:rPr lang="en-IN" kern="100" dirty="0">
                <a:ea typeface="Calibri" panose="020F0502020204030204" pitchFamily="34" charset="0"/>
                <a:cs typeface="Latha" panose="020B0604020202020204" pitchFamily="34" charset="0"/>
              </a:rPr>
              <a:t>E-Passes sent via email ensure contactless access and verification.</a:t>
            </a:r>
          </a:p>
          <a:p>
            <a:pPr lvl="0" algn="just">
              <a:lnSpc>
                <a:spcPct val="150000"/>
              </a:lnSpc>
            </a:pPr>
            <a:endParaRPr lang="en-IN" sz="1800" kern="100" dirty="0">
              <a:effectLst/>
              <a:ea typeface="Calibri" panose="020F0502020204030204" pitchFamily="34" charset="0"/>
              <a:cs typeface="Latha" panose="020B0604020202020204" pitchFamily="34" charset="0"/>
            </a:endParaRPr>
          </a:p>
          <a:p>
            <a:pPr lvl="0" algn="just">
              <a:lnSpc>
                <a:spcPct val="150000"/>
              </a:lnSpc>
            </a:pPr>
            <a:r>
              <a:rPr lang="en-IN" b="1" kern="100" dirty="0">
                <a:ea typeface="Calibri" panose="020F0502020204030204" pitchFamily="34" charset="0"/>
                <a:cs typeface="Latha" panose="020B0604020202020204" pitchFamily="34" charset="0"/>
              </a:rPr>
              <a:t>6. </a:t>
            </a:r>
            <a:r>
              <a:rPr lang="en-US" b="1" kern="100" dirty="0">
                <a:ea typeface="Calibri" panose="020F0502020204030204" pitchFamily="34" charset="0"/>
                <a:cs typeface="Latha" panose="020B0604020202020204" pitchFamily="34" charset="0"/>
              </a:rPr>
              <a:t>User-Friendly Interface: </a:t>
            </a:r>
          </a:p>
          <a:p>
            <a:pPr marL="285750" lvl="0" indent="-285750" algn="just">
              <a:lnSpc>
                <a:spcPct val="150000"/>
              </a:lnSpc>
              <a:buFont typeface="Arial" panose="020B0604020202020204" pitchFamily="34" charset="0"/>
              <a:buChar char="•"/>
            </a:pPr>
            <a:r>
              <a:rPr lang="en-US" kern="100" dirty="0">
                <a:ea typeface="Calibri" panose="020F0502020204030204" pitchFamily="34" charset="0"/>
                <a:cs typeface="Latha" panose="020B0604020202020204" pitchFamily="34" charset="0"/>
              </a:rPr>
              <a:t>React-based frontend provides a responsive and intuitive user experience for both internal and external users.</a:t>
            </a:r>
          </a:p>
          <a:p>
            <a:pPr lvl="0" algn="just">
              <a:lnSpc>
                <a:spcPct val="150000"/>
              </a:lnSpc>
            </a:pPr>
            <a:endParaRPr lang="en-US" sz="1800" kern="100" dirty="0">
              <a:effectLst/>
              <a:latin typeface="Arial" panose="020B0604020202020204" pitchFamily="34" charset="0"/>
              <a:ea typeface="Calibri" panose="020F0502020204030204" pitchFamily="34" charset="0"/>
              <a:cs typeface="Latha" panose="020B0604020202020204" pitchFamily="34" charset="0"/>
            </a:endParaRPr>
          </a:p>
          <a:p>
            <a:pPr lvl="0" algn="just">
              <a:lnSpc>
                <a:spcPct val="150000"/>
              </a:lnSpc>
            </a:pPr>
            <a:r>
              <a:rPr lang="en-US" sz="1800" b="1" kern="100" dirty="0">
                <a:effectLst/>
                <a:latin typeface="Calibri" panose="020F0502020204030204" pitchFamily="34" charset="0"/>
                <a:ea typeface="Calibri" panose="020F0502020204030204" pitchFamily="34" charset="0"/>
                <a:cs typeface="Latha" panose="020B0604020202020204" pitchFamily="34" charset="0"/>
              </a:rPr>
              <a:t>7. Environmentally Friendly:</a:t>
            </a:r>
          </a:p>
          <a:p>
            <a:pPr lvl="0" algn="just">
              <a:lnSpc>
                <a:spcPct val="150000"/>
              </a:lnSpc>
            </a:pPr>
            <a:r>
              <a:rPr lang="en-US" sz="1800" b="1" kern="100" dirty="0">
                <a:effectLst/>
                <a:latin typeface="Calibri" panose="020F0502020204030204" pitchFamily="34" charset="0"/>
                <a:ea typeface="Calibri" panose="020F0502020204030204" pitchFamily="34" charset="0"/>
                <a:cs typeface="Latha" panose="020B0604020202020204" pitchFamily="34" charset="0"/>
              </a:rPr>
              <a:t> </a:t>
            </a:r>
            <a:r>
              <a:rPr lang="en-US" sz="1800" kern="100" dirty="0">
                <a:effectLst/>
                <a:latin typeface="Calibri" panose="020F0502020204030204" pitchFamily="34" charset="0"/>
                <a:ea typeface="Calibri" panose="020F0502020204030204" pitchFamily="34" charset="0"/>
                <a:cs typeface="Latha" panose="020B0604020202020204" pitchFamily="34" charset="0"/>
              </a:rPr>
              <a:t>Reduces the need for printed tickets or passes.</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948690" algn="just">
              <a:lnSpc>
                <a:spcPct val="150000"/>
              </a:lnSpc>
              <a:spcAft>
                <a:spcPts val="800"/>
              </a:spcAft>
            </a:pPr>
            <a:r>
              <a:rPr lang="en-IN" sz="1800" b="1" kern="100" dirty="0">
                <a:effectLst/>
                <a:latin typeface="Arial" panose="020B0604020202020204" pitchFamily="34" charset="0"/>
                <a:ea typeface="Calibri" panose="020F0502020204030204" pitchFamily="34" charset="0"/>
                <a:cs typeface="Latha" panose="020B0604020202020204" pitchFamily="34" charset="0"/>
              </a:rPr>
              <a:t> </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1698484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4C92B-782F-8E76-23D3-E7DABFD035B5}"/>
            </a:ext>
          </a:extLst>
        </p:cNvPr>
        <p:cNvGrpSpPr/>
        <p:nvPr/>
      </p:nvGrpSpPr>
      <p:grpSpPr>
        <a:xfrm>
          <a:off x="0" y="0"/>
          <a:ext cx="0" cy="0"/>
          <a:chOff x="0" y="0"/>
          <a:chExt cx="0" cy="0"/>
        </a:xfrm>
      </p:grpSpPr>
      <p:pic>
        <p:nvPicPr>
          <p:cNvPr id="2" name="Picture 4" descr="Logo">
            <a:extLst>
              <a:ext uri="{FF2B5EF4-FFF2-40B4-BE49-F238E27FC236}">
                <a16:creationId xmlns:a16="http://schemas.microsoft.com/office/drawing/2014/main" id="{74669904-8D87-3C21-930B-BF1AA3F697C4}"/>
              </a:ext>
            </a:extLst>
          </p:cNvPr>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a:extLst>
              <a:ext uri="{FF2B5EF4-FFF2-40B4-BE49-F238E27FC236}">
                <a16:creationId xmlns:a16="http://schemas.microsoft.com/office/drawing/2014/main" id="{805C7A51-5B64-4D81-FD37-8E808671A805}"/>
              </a:ext>
            </a:extLst>
          </p:cNvPr>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a:extLst>
              <a:ext uri="{FF2B5EF4-FFF2-40B4-BE49-F238E27FC236}">
                <a16:creationId xmlns:a16="http://schemas.microsoft.com/office/drawing/2014/main" id="{485F8312-3DCB-BA46-7298-9C515745F4E7}"/>
              </a:ext>
            </a:extLst>
          </p:cNvPr>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a:extLst>
              <a:ext uri="{FF2B5EF4-FFF2-40B4-BE49-F238E27FC236}">
                <a16:creationId xmlns:a16="http://schemas.microsoft.com/office/drawing/2014/main" id="{FF644DA2-5692-35C4-4EBD-80C6D6675ABF}"/>
              </a:ext>
            </a:extLst>
          </p:cNvPr>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a:extLst>
              <a:ext uri="{FF2B5EF4-FFF2-40B4-BE49-F238E27FC236}">
                <a16:creationId xmlns:a16="http://schemas.microsoft.com/office/drawing/2014/main" id="{1AD4819D-352E-F431-B93F-24E17409E6AE}"/>
              </a:ext>
            </a:extLst>
          </p:cNvPr>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a:extLst>
              <a:ext uri="{FF2B5EF4-FFF2-40B4-BE49-F238E27FC236}">
                <a16:creationId xmlns:a16="http://schemas.microsoft.com/office/drawing/2014/main" id="{2A8FC135-DAD8-17B7-B106-FD59B5C6E98D}"/>
              </a:ext>
            </a:extLst>
          </p:cNvPr>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1BA5BB9F-21A5-5E6C-4E32-F0882A29E10B}"/>
              </a:ext>
            </a:extLst>
          </p:cNvPr>
          <p:cNvSpPr>
            <a:spLocks noGrp="1"/>
          </p:cNvSpPr>
          <p:nvPr>
            <p:ph type="sldNum" sz="quarter" idx="12"/>
          </p:nvPr>
        </p:nvSpPr>
        <p:spPr>
          <a:xfrm>
            <a:off x="7010400" y="6469233"/>
            <a:ext cx="2133600" cy="365125"/>
          </a:xfrm>
        </p:spPr>
        <p:txBody>
          <a:bodyPr/>
          <a:lstStyle/>
          <a:p>
            <a:fld id="{2C3FB9A0-29AF-47DD-9689-6D05F63730EF}" type="slidenum">
              <a:rPr lang="en-IN" sz="1400" b="1" smtClean="0">
                <a:solidFill>
                  <a:schemeClr val="tx1"/>
                </a:solidFill>
              </a:rPr>
              <a:t>16</a:t>
            </a:fld>
            <a:endParaRPr lang="en-IN" sz="1400" b="1" dirty="0">
              <a:solidFill>
                <a:schemeClr val="tx1"/>
              </a:solidFill>
            </a:endParaRPr>
          </a:p>
        </p:txBody>
      </p:sp>
      <p:sp>
        <p:nvSpPr>
          <p:cNvPr id="5" name="Rectangle 4">
            <a:extLst>
              <a:ext uri="{FF2B5EF4-FFF2-40B4-BE49-F238E27FC236}">
                <a16:creationId xmlns:a16="http://schemas.microsoft.com/office/drawing/2014/main" id="{27FABAF5-9502-0794-2EBC-D504082CB858}"/>
              </a:ext>
            </a:extLst>
          </p:cNvPr>
          <p:cNvSpPr/>
          <p:nvPr/>
        </p:nvSpPr>
        <p:spPr>
          <a:xfrm>
            <a:off x="-32" y="188640"/>
            <a:ext cx="2245871" cy="830997"/>
          </a:xfrm>
          <a:prstGeom prst="rect">
            <a:avLst/>
          </a:prstGeom>
        </p:spPr>
        <p:txBody>
          <a:bodyPr wrap="none">
            <a:spAutoFit/>
          </a:bodyPr>
          <a:lstStyle/>
          <a:p>
            <a:pPr algn="l"/>
            <a:r>
              <a:rPr lang="en-US" sz="2400" b="1" dirty="0">
                <a:solidFill>
                  <a:srgbClr val="C00000"/>
                </a:solidFill>
                <a:ea typeface="Calibri" panose="020F0502020204030204"/>
                <a:cs typeface="Arial" panose="020B0604020202020204"/>
              </a:rPr>
              <a:t>METHODOLOGY</a:t>
            </a:r>
            <a:endParaRPr lang="en-IN" sz="2400" b="1" dirty="0">
              <a:solidFill>
                <a:srgbClr val="C00000"/>
              </a:solidFill>
              <a:ea typeface="Calibri" panose="020F0502020204030204"/>
              <a:cs typeface="Arial" panose="020B0604020202020204"/>
            </a:endParaRPr>
          </a:p>
          <a:p>
            <a:endParaRPr lang="en-IN" sz="2400" dirty="0"/>
          </a:p>
        </p:txBody>
      </p:sp>
      <p:sp>
        <p:nvSpPr>
          <p:cNvPr id="10" name="TextBox 9">
            <a:extLst>
              <a:ext uri="{FF2B5EF4-FFF2-40B4-BE49-F238E27FC236}">
                <a16:creationId xmlns:a16="http://schemas.microsoft.com/office/drawing/2014/main" id="{A6504672-1A66-816D-51DA-2E1E5F3472E6}"/>
              </a:ext>
            </a:extLst>
          </p:cNvPr>
          <p:cNvSpPr txBox="1"/>
          <p:nvPr/>
        </p:nvSpPr>
        <p:spPr bwMode="auto">
          <a:xfrm>
            <a:off x="218973" y="1191855"/>
            <a:ext cx="9011868" cy="5199631"/>
          </a:xfrm>
          <a:prstGeom prst="rect">
            <a:avLst/>
          </a:prstGeom>
          <a:noFill/>
        </p:spPr>
        <p:txBody>
          <a:bodyPr vertOverflow="overflow" horzOverflow="overflow" vert="horz" wrap="square" lIns="91440" tIns="45720" rIns="91440" bIns="45720" numCol="1" spcCol="0" rtlCol="0" fromWordArt="0" anchor="t" anchorCtr="0" forceAA="0" compatLnSpc="0">
            <a:noAutofit/>
          </a:bodyPr>
          <a:lstStyle/>
          <a:p>
            <a:pPr marL="342900" marR="0" indent="-342900" algn="l" defTabSz="914400">
              <a:lnSpc>
                <a:spcPct val="150000"/>
              </a:lnSpc>
              <a:spcBef>
                <a:spcPts val="0"/>
              </a:spcBef>
              <a:spcAft>
                <a:spcPts val="0"/>
              </a:spcAft>
              <a:buClr>
                <a:srgbClr val="000000"/>
              </a:buClr>
              <a:buSzPct val="120000"/>
              <a:buAutoNum type="arabicPeriod"/>
              <a:defRPr/>
            </a:pPr>
            <a:r>
              <a:rPr lang="en-US" altLang="en-US" dirty="0">
                <a:solidFill>
                  <a:srgbClr val="000000"/>
                </a:solidFill>
              </a:rPr>
              <a:t>Gathered user and system requirements through stakeholder analysis.</a:t>
            </a:r>
          </a:p>
          <a:p>
            <a:pPr marL="342900" marR="0" indent="-342900" algn="l" defTabSz="914400">
              <a:lnSpc>
                <a:spcPct val="150000"/>
              </a:lnSpc>
              <a:spcBef>
                <a:spcPts val="0"/>
              </a:spcBef>
              <a:spcAft>
                <a:spcPts val="0"/>
              </a:spcAft>
              <a:buClr>
                <a:srgbClr val="000000"/>
              </a:buClr>
              <a:buSzPct val="120000"/>
              <a:buAutoNum type="arabicPeriod"/>
              <a:defRPr/>
            </a:pPr>
            <a:r>
              <a:rPr lang="en-US" altLang="en-US" dirty="0">
                <a:solidFill>
                  <a:srgbClr val="000000"/>
                </a:solidFill>
              </a:rPr>
              <a:t>Analyzed system functionalities and user workflows for clarity.</a:t>
            </a:r>
          </a:p>
          <a:p>
            <a:pPr marL="342900" marR="0" indent="-342900" algn="l" defTabSz="914400">
              <a:lnSpc>
                <a:spcPct val="150000"/>
              </a:lnSpc>
              <a:spcBef>
                <a:spcPts val="0"/>
              </a:spcBef>
              <a:spcAft>
                <a:spcPts val="0"/>
              </a:spcAft>
              <a:buClr>
                <a:srgbClr val="000000"/>
              </a:buClr>
              <a:buSzPct val="120000"/>
              <a:buAutoNum type="arabicPeriod"/>
              <a:defRPr/>
            </a:pPr>
            <a:r>
              <a:rPr lang="en-US" altLang="en-US" dirty="0">
                <a:solidFill>
                  <a:srgbClr val="000000"/>
                </a:solidFill>
              </a:rPr>
              <a:t>Selected modern technology stack including ReactJS, Node.js, MongoDB, </a:t>
            </a:r>
            <a:r>
              <a:rPr lang="en-US" altLang="en-US" dirty="0" err="1">
                <a:solidFill>
                  <a:srgbClr val="000000"/>
                </a:solidFill>
              </a:rPr>
              <a:t>Razorpay</a:t>
            </a:r>
            <a:r>
              <a:rPr lang="en-US" altLang="en-US" dirty="0">
                <a:solidFill>
                  <a:srgbClr val="000000"/>
                </a:solidFill>
              </a:rPr>
              <a:t> and </a:t>
            </a:r>
            <a:r>
              <a:rPr lang="en-US" altLang="en-US" dirty="0" err="1">
                <a:solidFill>
                  <a:srgbClr val="000000"/>
                </a:solidFill>
              </a:rPr>
              <a:t>Nodemailer</a:t>
            </a:r>
            <a:r>
              <a:rPr lang="en-US" altLang="en-US" dirty="0">
                <a:solidFill>
                  <a:srgbClr val="000000"/>
                </a:solidFill>
              </a:rPr>
              <a:t>.</a:t>
            </a:r>
          </a:p>
          <a:p>
            <a:pPr marL="342900" marR="0" indent="-342900" algn="l" defTabSz="914400">
              <a:lnSpc>
                <a:spcPct val="150000"/>
              </a:lnSpc>
              <a:spcBef>
                <a:spcPts val="0"/>
              </a:spcBef>
              <a:spcAft>
                <a:spcPts val="0"/>
              </a:spcAft>
              <a:buClr>
                <a:srgbClr val="000000"/>
              </a:buClr>
              <a:buSzPct val="120000"/>
              <a:buAutoNum type="arabicPeriod"/>
              <a:defRPr/>
            </a:pPr>
            <a:r>
              <a:rPr lang="en-US" altLang="en-US" dirty="0">
                <a:solidFill>
                  <a:srgbClr val="000000"/>
                </a:solidFill>
              </a:rPr>
              <a:t> Designed the application architecture using a component-based development model.</a:t>
            </a:r>
          </a:p>
          <a:p>
            <a:pPr marL="342900" marR="0" indent="-342900" algn="l" defTabSz="914400">
              <a:lnSpc>
                <a:spcPct val="150000"/>
              </a:lnSpc>
              <a:spcBef>
                <a:spcPts val="0"/>
              </a:spcBef>
              <a:spcAft>
                <a:spcPts val="0"/>
              </a:spcAft>
              <a:buClr>
                <a:srgbClr val="000000"/>
              </a:buClr>
              <a:buSzPct val="120000"/>
              <a:buAutoNum type="arabicPeriod"/>
              <a:defRPr/>
            </a:pPr>
            <a:r>
              <a:rPr lang="en-US" altLang="en-US" dirty="0">
                <a:solidFill>
                  <a:srgbClr val="000000"/>
                </a:solidFill>
              </a:rPr>
              <a:t> Divided the system into functional modules for effective development and maintenance.</a:t>
            </a:r>
          </a:p>
          <a:p>
            <a:pPr marL="342900" marR="0" indent="-342900" algn="l" defTabSz="914400">
              <a:lnSpc>
                <a:spcPct val="150000"/>
              </a:lnSpc>
              <a:spcBef>
                <a:spcPts val="0"/>
              </a:spcBef>
              <a:spcAft>
                <a:spcPts val="0"/>
              </a:spcAft>
              <a:buClr>
                <a:srgbClr val="000000"/>
              </a:buClr>
              <a:buSzPct val="120000"/>
              <a:buAutoNum type="arabicPeriod"/>
              <a:defRPr/>
            </a:pPr>
            <a:r>
              <a:rPr lang="en-US" altLang="en-US" dirty="0">
                <a:solidFill>
                  <a:srgbClr val="000000"/>
                </a:solidFill>
              </a:rPr>
              <a:t> Developed user interfaces with ReactJS ensuring responsiveness and usability.</a:t>
            </a:r>
          </a:p>
          <a:p>
            <a:pPr marL="342900" marR="0" indent="-342900" algn="l" defTabSz="914400">
              <a:lnSpc>
                <a:spcPct val="150000"/>
              </a:lnSpc>
              <a:spcBef>
                <a:spcPts val="0"/>
              </a:spcBef>
              <a:spcAft>
                <a:spcPts val="0"/>
              </a:spcAft>
              <a:buClr>
                <a:srgbClr val="000000"/>
              </a:buClr>
              <a:buSzPct val="120000"/>
              <a:buAutoNum type="arabicPeriod"/>
              <a:defRPr/>
            </a:pPr>
            <a:r>
              <a:rPr lang="en-US" altLang="en-US" dirty="0">
                <a:solidFill>
                  <a:srgbClr val="000000"/>
                </a:solidFill>
              </a:rPr>
              <a:t> Implemented backend services and RESTful APIs using Node.js and Express.js</a:t>
            </a:r>
          </a:p>
          <a:p>
            <a:pPr marL="342900" marR="0" indent="-342900" algn="l" defTabSz="914400">
              <a:lnSpc>
                <a:spcPct val="150000"/>
              </a:lnSpc>
              <a:spcBef>
                <a:spcPts val="0"/>
              </a:spcBef>
              <a:spcAft>
                <a:spcPts val="0"/>
              </a:spcAft>
              <a:buClr>
                <a:srgbClr val="000000"/>
              </a:buClr>
              <a:buSzPct val="120000"/>
              <a:buAutoNum type="arabicPeriod"/>
              <a:defRPr/>
            </a:pPr>
            <a:r>
              <a:rPr lang="en-US" altLang="en-US" dirty="0">
                <a:solidFill>
                  <a:srgbClr val="000000"/>
                </a:solidFill>
              </a:rPr>
              <a:t> Integrated payment gateway for secure online transactions.</a:t>
            </a:r>
          </a:p>
          <a:p>
            <a:pPr marL="342900" marR="0" indent="-342900" algn="l" defTabSz="914400">
              <a:lnSpc>
                <a:spcPct val="150000"/>
              </a:lnSpc>
              <a:spcBef>
                <a:spcPts val="0"/>
              </a:spcBef>
              <a:spcAft>
                <a:spcPts val="0"/>
              </a:spcAft>
              <a:buClr>
                <a:srgbClr val="000000"/>
              </a:buClr>
              <a:buSzPct val="120000"/>
              <a:buAutoNum type="arabicPeriod"/>
              <a:defRPr/>
            </a:pPr>
            <a:r>
              <a:rPr lang="en-US" altLang="en-US" dirty="0">
                <a:solidFill>
                  <a:srgbClr val="000000"/>
                </a:solidFill>
              </a:rPr>
              <a:t>Configured email services for e-pass generation and notifications.</a:t>
            </a:r>
          </a:p>
          <a:p>
            <a:pPr marL="342900" marR="0" indent="-342900" algn="l" defTabSz="914400">
              <a:lnSpc>
                <a:spcPct val="150000"/>
              </a:lnSpc>
              <a:spcBef>
                <a:spcPts val="0"/>
              </a:spcBef>
              <a:spcAft>
                <a:spcPts val="0"/>
              </a:spcAft>
              <a:buClr>
                <a:srgbClr val="000000"/>
              </a:buClr>
              <a:buSzPct val="120000"/>
              <a:buAutoNum type="arabicPeriod"/>
              <a:defRPr/>
            </a:pPr>
            <a:r>
              <a:rPr lang="en-US" altLang="en-US" dirty="0">
                <a:solidFill>
                  <a:srgbClr val="000000"/>
                </a:solidFill>
              </a:rPr>
              <a:t>Documented the entire system architecture, functionalities and usage flow.</a:t>
            </a:r>
          </a:p>
        </p:txBody>
      </p:sp>
    </p:spTree>
    <p:extLst>
      <p:ext uri="{BB962C8B-B14F-4D97-AF65-F5344CB8AC3E}">
        <p14:creationId xmlns:p14="http://schemas.microsoft.com/office/powerpoint/2010/main" val="2054056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DACD19-2F7A-BBDA-E9CB-4CE63BC97C9C}"/>
            </a:ext>
          </a:extLst>
        </p:cNvPr>
        <p:cNvGrpSpPr/>
        <p:nvPr/>
      </p:nvGrpSpPr>
      <p:grpSpPr>
        <a:xfrm>
          <a:off x="0" y="0"/>
          <a:ext cx="0" cy="0"/>
          <a:chOff x="0" y="0"/>
          <a:chExt cx="0" cy="0"/>
        </a:xfrm>
      </p:grpSpPr>
      <p:pic>
        <p:nvPicPr>
          <p:cNvPr id="2" name="Picture 4" descr="Logo">
            <a:extLst>
              <a:ext uri="{FF2B5EF4-FFF2-40B4-BE49-F238E27FC236}">
                <a16:creationId xmlns:a16="http://schemas.microsoft.com/office/drawing/2014/main" id="{5625DF05-5AC4-B493-8551-6B0B790E667E}"/>
              </a:ext>
            </a:extLst>
          </p:cNvPr>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a:extLst>
              <a:ext uri="{FF2B5EF4-FFF2-40B4-BE49-F238E27FC236}">
                <a16:creationId xmlns:a16="http://schemas.microsoft.com/office/drawing/2014/main" id="{FDCC7171-D84B-935E-C6A4-8AA42713A6FB}"/>
              </a:ext>
            </a:extLst>
          </p:cNvPr>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a:extLst>
              <a:ext uri="{FF2B5EF4-FFF2-40B4-BE49-F238E27FC236}">
                <a16:creationId xmlns:a16="http://schemas.microsoft.com/office/drawing/2014/main" id="{6FA742DB-1B7A-3A08-6EC3-3844E22C4DEC}"/>
              </a:ext>
            </a:extLst>
          </p:cNvPr>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a:extLst>
              <a:ext uri="{FF2B5EF4-FFF2-40B4-BE49-F238E27FC236}">
                <a16:creationId xmlns:a16="http://schemas.microsoft.com/office/drawing/2014/main" id="{30D24E64-4F6C-74F5-34AF-4064F2762229}"/>
              </a:ext>
            </a:extLst>
          </p:cNvPr>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a:extLst>
              <a:ext uri="{FF2B5EF4-FFF2-40B4-BE49-F238E27FC236}">
                <a16:creationId xmlns:a16="http://schemas.microsoft.com/office/drawing/2014/main" id="{F94331B2-4D0A-2344-1D1A-B87A84BADBF1}"/>
              </a:ext>
            </a:extLst>
          </p:cNvPr>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a:extLst>
              <a:ext uri="{FF2B5EF4-FFF2-40B4-BE49-F238E27FC236}">
                <a16:creationId xmlns:a16="http://schemas.microsoft.com/office/drawing/2014/main" id="{ABA0C32C-01C1-19F0-F085-512B8BD66A46}"/>
              </a:ext>
            </a:extLst>
          </p:cNvPr>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D70CC45A-522D-5AAF-225B-E2DCDCB79267}"/>
              </a:ext>
            </a:extLst>
          </p:cNvPr>
          <p:cNvSpPr>
            <a:spLocks noGrp="1"/>
          </p:cNvSpPr>
          <p:nvPr>
            <p:ph type="sldNum" sz="quarter" idx="12"/>
          </p:nvPr>
        </p:nvSpPr>
        <p:spPr>
          <a:xfrm>
            <a:off x="7010400" y="6469233"/>
            <a:ext cx="2133600" cy="365125"/>
          </a:xfrm>
        </p:spPr>
        <p:txBody>
          <a:bodyPr/>
          <a:lstStyle/>
          <a:p>
            <a:fld id="{2C3FB9A0-29AF-47DD-9689-6D05F63730EF}" type="slidenum">
              <a:rPr lang="en-IN" sz="1400" b="1" smtClean="0">
                <a:solidFill>
                  <a:schemeClr val="tx1"/>
                </a:solidFill>
              </a:rPr>
              <a:t>17</a:t>
            </a:fld>
            <a:endParaRPr lang="en-IN" sz="1400" b="1" dirty="0">
              <a:solidFill>
                <a:schemeClr val="tx1"/>
              </a:solidFill>
            </a:endParaRPr>
          </a:p>
        </p:txBody>
      </p:sp>
      <p:sp>
        <p:nvSpPr>
          <p:cNvPr id="5" name="Rectangle 4">
            <a:extLst>
              <a:ext uri="{FF2B5EF4-FFF2-40B4-BE49-F238E27FC236}">
                <a16:creationId xmlns:a16="http://schemas.microsoft.com/office/drawing/2014/main" id="{1DADC53B-85FC-91B2-8F69-0E5A7FAC0170}"/>
              </a:ext>
            </a:extLst>
          </p:cNvPr>
          <p:cNvSpPr/>
          <p:nvPr/>
        </p:nvSpPr>
        <p:spPr>
          <a:xfrm>
            <a:off x="-32" y="188640"/>
            <a:ext cx="3439795" cy="829945"/>
          </a:xfrm>
          <a:prstGeom prst="rect">
            <a:avLst/>
          </a:prstGeom>
        </p:spPr>
        <p:txBody>
          <a:bodyPr wrap="none">
            <a:spAutoFit/>
          </a:bodyPr>
          <a:lstStyle/>
          <a:p>
            <a:pPr algn="l"/>
            <a:r>
              <a:rPr lang="en-US" altLang="en-IN" sz="2400" b="1" dirty="0">
                <a:solidFill>
                  <a:srgbClr val="C00000"/>
                </a:solidFill>
                <a:ea typeface="Calibri" panose="020F0502020204030204"/>
                <a:cs typeface="Arial" panose="020B0604020202020204"/>
              </a:rPr>
              <a:t>ARCHITECTURE DIAGRAM</a:t>
            </a:r>
            <a:endParaRPr lang="en-IN" sz="2400" b="1" dirty="0">
              <a:solidFill>
                <a:srgbClr val="C00000"/>
              </a:solidFill>
              <a:ea typeface="Calibri" panose="020F0502020204030204"/>
              <a:cs typeface="Arial" panose="020B0604020202020204"/>
            </a:endParaRPr>
          </a:p>
          <a:p>
            <a:endParaRPr lang="en-IN" sz="2400" dirty="0"/>
          </a:p>
        </p:txBody>
      </p:sp>
      <p:sp>
        <p:nvSpPr>
          <p:cNvPr id="10" name="TextBox 9">
            <a:extLst>
              <a:ext uri="{FF2B5EF4-FFF2-40B4-BE49-F238E27FC236}">
                <a16:creationId xmlns:a16="http://schemas.microsoft.com/office/drawing/2014/main" id="{BEF33973-76CD-394C-63B4-F31B346D9231}"/>
              </a:ext>
            </a:extLst>
          </p:cNvPr>
          <p:cNvSpPr txBox="1"/>
          <p:nvPr/>
        </p:nvSpPr>
        <p:spPr bwMode="auto">
          <a:xfrm>
            <a:off x="96636" y="986893"/>
            <a:ext cx="9011868" cy="5199631"/>
          </a:xfrm>
          <a:prstGeom prst="rect">
            <a:avLst/>
          </a:prstGeom>
          <a:noFill/>
        </p:spPr>
        <p:txBody>
          <a:bodyPr vertOverflow="overflow" horzOverflow="overflow" vert="horz" wrap="square" lIns="91440" tIns="45720" rIns="91440" bIns="45720" numCol="1" spcCol="0" rtlCol="0" fromWordArt="0" anchor="t" anchorCtr="0" forceAA="0" compatLnSpc="0">
            <a:noAutofit/>
          </a:bodyPr>
          <a:lstStyle/>
          <a:p>
            <a:pPr marR="0" algn="l" defTabSz="914400">
              <a:lnSpc>
                <a:spcPct val="150000"/>
              </a:lnSpc>
              <a:spcBef>
                <a:spcPts val="0"/>
              </a:spcBef>
              <a:spcAft>
                <a:spcPts val="0"/>
              </a:spcAft>
              <a:buClr>
                <a:srgbClr val="00B050"/>
              </a:buClr>
              <a:buSzPct val="120000"/>
              <a:defRPr/>
            </a:pPr>
            <a:endParaRPr lang="en-US" altLang="en-US" sz="1400" b="1" dirty="0"/>
          </a:p>
          <a:p>
            <a:pPr marR="0" algn="l" defTabSz="914400">
              <a:lnSpc>
                <a:spcPct val="150000"/>
              </a:lnSpc>
              <a:spcBef>
                <a:spcPts val="0"/>
              </a:spcBef>
              <a:spcAft>
                <a:spcPts val="0"/>
              </a:spcAft>
              <a:buClr>
                <a:srgbClr val="00B050"/>
              </a:buClr>
              <a:buSzPct val="120000"/>
              <a:defRPr/>
            </a:pPr>
            <a:endParaRPr lang="en-US" altLang="en-US" sz="1400" b="1" strike="noStrike" cap="none" spc="0" dirty="0"/>
          </a:p>
          <a:p>
            <a:pPr marR="0" algn="l" defTabSz="914400">
              <a:lnSpc>
                <a:spcPct val="150000"/>
              </a:lnSpc>
              <a:spcBef>
                <a:spcPts val="0"/>
              </a:spcBef>
              <a:spcAft>
                <a:spcPts val="0"/>
              </a:spcAft>
              <a:buClr>
                <a:srgbClr val="00B050"/>
              </a:buClr>
              <a:buSzPct val="120000"/>
              <a:defRPr/>
            </a:pPr>
            <a:endParaRPr lang="en-US" altLang="en-US" sz="1400" b="1" dirty="0"/>
          </a:p>
          <a:p>
            <a:pPr marR="0" algn="l" defTabSz="914400">
              <a:lnSpc>
                <a:spcPct val="150000"/>
              </a:lnSpc>
              <a:spcBef>
                <a:spcPts val="0"/>
              </a:spcBef>
              <a:spcAft>
                <a:spcPts val="0"/>
              </a:spcAft>
              <a:buClr>
                <a:srgbClr val="00B050"/>
              </a:buClr>
              <a:buSzPct val="120000"/>
              <a:defRPr/>
            </a:pPr>
            <a:endParaRPr lang="en-US" altLang="en-US" sz="1400" b="1" strike="noStrike" cap="none" spc="0" dirty="0"/>
          </a:p>
          <a:p>
            <a:pPr marR="0" algn="l" defTabSz="914400">
              <a:lnSpc>
                <a:spcPct val="150000"/>
              </a:lnSpc>
              <a:spcBef>
                <a:spcPts val="0"/>
              </a:spcBef>
              <a:spcAft>
                <a:spcPts val="0"/>
              </a:spcAft>
              <a:buClr>
                <a:srgbClr val="00B050"/>
              </a:buClr>
              <a:buSzPct val="120000"/>
              <a:defRPr/>
            </a:pPr>
            <a:r>
              <a:rPr lang="en-US" altLang="en-US" sz="1400" b="1" dirty="0"/>
              <a:t>                              </a:t>
            </a:r>
          </a:p>
          <a:p>
            <a:pPr marR="0" algn="l" defTabSz="914400">
              <a:lnSpc>
                <a:spcPct val="150000"/>
              </a:lnSpc>
              <a:spcBef>
                <a:spcPts val="0"/>
              </a:spcBef>
              <a:spcAft>
                <a:spcPts val="0"/>
              </a:spcAft>
              <a:buClr>
                <a:srgbClr val="00B050"/>
              </a:buClr>
              <a:buSzPct val="120000"/>
              <a:defRPr/>
            </a:pPr>
            <a:r>
              <a:rPr lang="en-US" altLang="en-US" sz="1400" b="1" dirty="0"/>
              <a:t>                            </a:t>
            </a:r>
          </a:p>
        </p:txBody>
      </p:sp>
      <p:pic>
        <p:nvPicPr>
          <p:cNvPr id="13" name="Picture 12">
            <a:extLst>
              <a:ext uri="{FF2B5EF4-FFF2-40B4-BE49-F238E27FC236}">
                <a16:creationId xmlns:a16="http://schemas.microsoft.com/office/drawing/2014/main" id="{45B060F4-7884-1617-CDDD-F1137C1242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6" y="974128"/>
            <a:ext cx="8950728" cy="5166322"/>
          </a:xfrm>
          <a:prstGeom prst="rect">
            <a:avLst/>
          </a:prstGeom>
        </p:spPr>
      </p:pic>
    </p:spTree>
    <p:extLst>
      <p:ext uri="{BB962C8B-B14F-4D97-AF65-F5344CB8AC3E}">
        <p14:creationId xmlns:p14="http://schemas.microsoft.com/office/powerpoint/2010/main" val="533285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B5231D-8B79-374D-60BC-5D92DF808F50}"/>
            </a:ext>
          </a:extLst>
        </p:cNvPr>
        <p:cNvGrpSpPr/>
        <p:nvPr/>
      </p:nvGrpSpPr>
      <p:grpSpPr>
        <a:xfrm>
          <a:off x="0" y="0"/>
          <a:ext cx="0" cy="0"/>
          <a:chOff x="0" y="0"/>
          <a:chExt cx="0" cy="0"/>
        </a:xfrm>
      </p:grpSpPr>
      <p:pic>
        <p:nvPicPr>
          <p:cNvPr id="2" name="Picture 4" descr="Logo">
            <a:extLst>
              <a:ext uri="{FF2B5EF4-FFF2-40B4-BE49-F238E27FC236}">
                <a16:creationId xmlns:a16="http://schemas.microsoft.com/office/drawing/2014/main" id="{80410B72-9B02-732D-6518-6B979B20889A}"/>
              </a:ext>
            </a:extLst>
          </p:cNvPr>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a:extLst>
              <a:ext uri="{FF2B5EF4-FFF2-40B4-BE49-F238E27FC236}">
                <a16:creationId xmlns:a16="http://schemas.microsoft.com/office/drawing/2014/main" id="{4BB55F5B-28E9-98C6-0C0E-C81D904AB190}"/>
              </a:ext>
            </a:extLst>
          </p:cNvPr>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a:extLst>
              <a:ext uri="{FF2B5EF4-FFF2-40B4-BE49-F238E27FC236}">
                <a16:creationId xmlns:a16="http://schemas.microsoft.com/office/drawing/2014/main" id="{47D3F45C-5F53-8F85-B5EE-501765D470FC}"/>
              </a:ext>
            </a:extLst>
          </p:cNvPr>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a:extLst>
              <a:ext uri="{FF2B5EF4-FFF2-40B4-BE49-F238E27FC236}">
                <a16:creationId xmlns:a16="http://schemas.microsoft.com/office/drawing/2014/main" id="{B405C5F1-4EF5-4F0F-C4EB-8D779485217B}"/>
              </a:ext>
            </a:extLst>
          </p:cNvPr>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a:extLst>
              <a:ext uri="{FF2B5EF4-FFF2-40B4-BE49-F238E27FC236}">
                <a16:creationId xmlns:a16="http://schemas.microsoft.com/office/drawing/2014/main" id="{2A112DF3-AE1B-7865-CDD3-E365DCF678A2}"/>
              </a:ext>
            </a:extLst>
          </p:cNvPr>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a:extLst>
              <a:ext uri="{FF2B5EF4-FFF2-40B4-BE49-F238E27FC236}">
                <a16:creationId xmlns:a16="http://schemas.microsoft.com/office/drawing/2014/main" id="{D6FFDBFF-09FD-85E0-4933-D6245147898D}"/>
              </a:ext>
            </a:extLst>
          </p:cNvPr>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06EEE9E1-728B-7723-8AD8-E446858B44AA}"/>
              </a:ext>
            </a:extLst>
          </p:cNvPr>
          <p:cNvSpPr>
            <a:spLocks noGrp="1"/>
          </p:cNvSpPr>
          <p:nvPr>
            <p:ph type="sldNum" sz="quarter" idx="12"/>
          </p:nvPr>
        </p:nvSpPr>
        <p:spPr>
          <a:xfrm>
            <a:off x="7010400" y="6469233"/>
            <a:ext cx="2133600" cy="365125"/>
          </a:xfrm>
        </p:spPr>
        <p:txBody>
          <a:bodyPr/>
          <a:lstStyle/>
          <a:p>
            <a:fld id="{2C3FB9A0-29AF-47DD-9689-6D05F63730EF}" type="slidenum">
              <a:rPr lang="en-IN" sz="1400" b="1" smtClean="0">
                <a:solidFill>
                  <a:schemeClr val="tx1"/>
                </a:solidFill>
              </a:rPr>
              <a:t>18</a:t>
            </a:fld>
            <a:endParaRPr lang="en-IN" sz="1400" b="1" dirty="0">
              <a:solidFill>
                <a:schemeClr val="tx1"/>
              </a:solidFill>
            </a:endParaRPr>
          </a:p>
        </p:txBody>
      </p:sp>
      <p:sp>
        <p:nvSpPr>
          <p:cNvPr id="5" name="Rectangle 4">
            <a:extLst>
              <a:ext uri="{FF2B5EF4-FFF2-40B4-BE49-F238E27FC236}">
                <a16:creationId xmlns:a16="http://schemas.microsoft.com/office/drawing/2014/main" id="{44F52445-BFF6-0B29-33DA-7E9FF8216C1D}"/>
              </a:ext>
            </a:extLst>
          </p:cNvPr>
          <p:cNvSpPr/>
          <p:nvPr/>
        </p:nvSpPr>
        <p:spPr>
          <a:xfrm>
            <a:off x="-32" y="188640"/>
            <a:ext cx="3016082" cy="830997"/>
          </a:xfrm>
          <a:prstGeom prst="rect">
            <a:avLst/>
          </a:prstGeom>
        </p:spPr>
        <p:txBody>
          <a:bodyPr wrap="none">
            <a:spAutoFit/>
          </a:bodyPr>
          <a:lstStyle/>
          <a:p>
            <a:pPr algn="l"/>
            <a:r>
              <a:rPr lang="en-US" sz="2400" b="1" dirty="0">
                <a:solidFill>
                  <a:srgbClr val="C00000"/>
                </a:solidFill>
                <a:ea typeface="Calibri" panose="020F0502020204030204"/>
                <a:cs typeface="Arial" panose="020B0604020202020204"/>
              </a:rPr>
              <a:t>DATA FLOW DIAGRAM</a:t>
            </a:r>
            <a:endParaRPr lang="en-IN" sz="2400" b="1" dirty="0">
              <a:solidFill>
                <a:srgbClr val="C00000"/>
              </a:solidFill>
              <a:ea typeface="Calibri" panose="020F0502020204030204"/>
              <a:cs typeface="Arial" panose="020B0604020202020204"/>
            </a:endParaRPr>
          </a:p>
          <a:p>
            <a:endParaRPr lang="en-IN" sz="2400" dirty="0"/>
          </a:p>
        </p:txBody>
      </p:sp>
      <p:sp>
        <p:nvSpPr>
          <p:cNvPr id="10" name="TextBox 9">
            <a:extLst>
              <a:ext uri="{FF2B5EF4-FFF2-40B4-BE49-F238E27FC236}">
                <a16:creationId xmlns:a16="http://schemas.microsoft.com/office/drawing/2014/main" id="{A8C6EDBD-CFE4-F6E6-ACDB-FB9B5B4AB859}"/>
              </a:ext>
            </a:extLst>
          </p:cNvPr>
          <p:cNvSpPr txBox="1"/>
          <p:nvPr/>
        </p:nvSpPr>
        <p:spPr bwMode="auto">
          <a:xfrm>
            <a:off x="96636" y="986893"/>
            <a:ext cx="9011868" cy="5199631"/>
          </a:xfrm>
          <a:prstGeom prst="rect">
            <a:avLst/>
          </a:prstGeom>
          <a:noFill/>
        </p:spPr>
        <p:txBody>
          <a:bodyPr vertOverflow="overflow" horzOverflow="overflow" vert="horz" wrap="square" lIns="91440" tIns="45720" rIns="91440" bIns="45720" numCol="1" spcCol="0" rtlCol="0" fromWordArt="0" anchor="t" anchorCtr="0" forceAA="0" compatLnSpc="0">
            <a:noAutofit/>
          </a:bodyPr>
          <a:lstStyle/>
          <a:p>
            <a:pPr marR="0" algn="l" defTabSz="914400">
              <a:lnSpc>
                <a:spcPct val="150000"/>
              </a:lnSpc>
              <a:spcBef>
                <a:spcPts val="0"/>
              </a:spcBef>
              <a:spcAft>
                <a:spcPts val="0"/>
              </a:spcAft>
              <a:buClr>
                <a:srgbClr val="00B050"/>
              </a:buClr>
              <a:buSzPct val="120000"/>
              <a:defRPr/>
            </a:pPr>
            <a:endParaRPr lang="en-US" altLang="en-US" sz="1400" b="1" dirty="0"/>
          </a:p>
          <a:p>
            <a:pPr marR="0" algn="l" defTabSz="914400">
              <a:lnSpc>
                <a:spcPct val="150000"/>
              </a:lnSpc>
              <a:spcBef>
                <a:spcPts val="0"/>
              </a:spcBef>
              <a:spcAft>
                <a:spcPts val="0"/>
              </a:spcAft>
              <a:buClr>
                <a:srgbClr val="00B050"/>
              </a:buClr>
              <a:buSzPct val="120000"/>
              <a:defRPr/>
            </a:pPr>
            <a:endParaRPr lang="en-US" altLang="en-US" sz="1400" b="1" strike="noStrike" cap="none" spc="0" dirty="0"/>
          </a:p>
          <a:p>
            <a:pPr marR="0" algn="l" defTabSz="914400">
              <a:lnSpc>
                <a:spcPct val="150000"/>
              </a:lnSpc>
              <a:spcBef>
                <a:spcPts val="0"/>
              </a:spcBef>
              <a:spcAft>
                <a:spcPts val="0"/>
              </a:spcAft>
              <a:buClr>
                <a:srgbClr val="00B050"/>
              </a:buClr>
              <a:buSzPct val="120000"/>
              <a:defRPr/>
            </a:pPr>
            <a:endParaRPr lang="en-US" altLang="en-US" sz="1400" b="1" dirty="0"/>
          </a:p>
          <a:p>
            <a:pPr marR="0" algn="l" defTabSz="914400">
              <a:lnSpc>
                <a:spcPct val="150000"/>
              </a:lnSpc>
              <a:spcBef>
                <a:spcPts val="0"/>
              </a:spcBef>
              <a:spcAft>
                <a:spcPts val="0"/>
              </a:spcAft>
              <a:buClr>
                <a:srgbClr val="00B050"/>
              </a:buClr>
              <a:buSzPct val="120000"/>
              <a:defRPr/>
            </a:pPr>
            <a:endParaRPr lang="en-US" altLang="en-US" sz="1400" b="1" strike="noStrike" cap="none" spc="0" dirty="0"/>
          </a:p>
          <a:p>
            <a:pPr marR="0" algn="l" defTabSz="914400">
              <a:lnSpc>
                <a:spcPct val="150000"/>
              </a:lnSpc>
              <a:spcBef>
                <a:spcPts val="0"/>
              </a:spcBef>
              <a:spcAft>
                <a:spcPts val="0"/>
              </a:spcAft>
              <a:buClr>
                <a:srgbClr val="00B050"/>
              </a:buClr>
              <a:buSzPct val="120000"/>
              <a:defRPr/>
            </a:pPr>
            <a:r>
              <a:rPr lang="en-US" altLang="en-US" sz="1400" b="1" dirty="0"/>
              <a:t>                              </a:t>
            </a:r>
          </a:p>
          <a:p>
            <a:pPr marR="0" algn="l" defTabSz="914400">
              <a:lnSpc>
                <a:spcPct val="150000"/>
              </a:lnSpc>
              <a:spcBef>
                <a:spcPts val="0"/>
              </a:spcBef>
              <a:spcAft>
                <a:spcPts val="0"/>
              </a:spcAft>
              <a:buClr>
                <a:srgbClr val="00B050"/>
              </a:buClr>
              <a:buSzPct val="120000"/>
              <a:defRPr/>
            </a:pPr>
            <a:r>
              <a:rPr lang="en-US" altLang="en-US" sz="1400" b="1" dirty="0"/>
              <a:t>                            </a:t>
            </a:r>
          </a:p>
        </p:txBody>
      </p:sp>
      <p:pic>
        <p:nvPicPr>
          <p:cNvPr id="15" name="Picture 14">
            <a:extLst>
              <a:ext uri="{FF2B5EF4-FFF2-40B4-BE49-F238E27FC236}">
                <a16:creationId xmlns:a16="http://schemas.microsoft.com/office/drawing/2014/main" id="{591D82D5-303A-9C79-E0B1-09C015C8D9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623" y="887399"/>
            <a:ext cx="8496944" cy="5299125"/>
          </a:xfrm>
          <a:prstGeom prst="rect">
            <a:avLst/>
          </a:prstGeom>
        </p:spPr>
      </p:pic>
      <p:cxnSp>
        <p:nvCxnSpPr>
          <p:cNvPr id="19" name="Straight Arrow Connector 18">
            <a:extLst>
              <a:ext uri="{FF2B5EF4-FFF2-40B4-BE49-F238E27FC236}">
                <a16:creationId xmlns:a16="http://schemas.microsoft.com/office/drawing/2014/main" id="{CA44DC25-51AB-AC4B-9BCE-EC330E474828}"/>
              </a:ext>
            </a:extLst>
          </p:cNvPr>
          <p:cNvCxnSpPr/>
          <p:nvPr/>
        </p:nvCxnSpPr>
        <p:spPr>
          <a:xfrm flipH="1">
            <a:off x="3779912" y="2132856"/>
            <a:ext cx="36004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531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A859C4-29DC-F37C-797C-E06242B517F0}"/>
            </a:ext>
          </a:extLst>
        </p:cNvPr>
        <p:cNvGrpSpPr/>
        <p:nvPr/>
      </p:nvGrpSpPr>
      <p:grpSpPr>
        <a:xfrm>
          <a:off x="0" y="0"/>
          <a:ext cx="0" cy="0"/>
          <a:chOff x="0" y="0"/>
          <a:chExt cx="0" cy="0"/>
        </a:xfrm>
      </p:grpSpPr>
      <p:pic>
        <p:nvPicPr>
          <p:cNvPr id="2" name="Picture 4" descr="Logo">
            <a:extLst>
              <a:ext uri="{FF2B5EF4-FFF2-40B4-BE49-F238E27FC236}">
                <a16:creationId xmlns:a16="http://schemas.microsoft.com/office/drawing/2014/main" id="{8DA7BBE8-16BD-90E5-64D1-C5D2CF1D3DD0}"/>
              </a:ext>
            </a:extLst>
          </p:cNvPr>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a:extLst>
              <a:ext uri="{FF2B5EF4-FFF2-40B4-BE49-F238E27FC236}">
                <a16:creationId xmlns:a16="http://schemas.microsoft.com/office/drawing/2014/main" id="{E955BE9D-6C14-FE80-F823-555076149337}"/>
              </a:ext>
            </a:extLst>
          </p:cNvPr>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a:extLst>
              <a:ext uri="{FF2B5EF4-FFF2-40B4-BE49-F238E27FC236}">
                <a16:creationId xmlns:a16="http://schemas.microsoft.com/office/drawing/2014/main" id="{DF1DFCA9-B2CB-6793-3520-60C1F61DB7C3}"/>
              </a:ext>
            </a:extLst>
          </p:cNvPr>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a:extLst>
              <a:ext uri="{FF2B5EF4-FFF2-40B4-BE49-F238E27FC236}">
                <a16:creationId xmlns:a16="http://schemas.microsoft.com/office/drawing/2014/main" id="{2882059B-D693-3628-6370-E64396740499}"/>
              </a:ext>
            </a:extLst>
          </p:cNvPr>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a:extLst>
              <a:ext uri="{FF2B5EF4-FFF2-40B4-BE49-F238E27FC236}">
                <a16:creationId xmlns:a16="http://schemas.microsoft.com/office/drawing/2014/main" id="{447E3C9B-05CB-2581-D74A-9A893491A851}"/>
              </a:ext>
            </a:extLst>
          </p:cNvPr>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a:extLst>
              <a:ext uri="{FF2B5EF4-FFF2-40B4-BE49-F238E27FC236}">
                <a16:creationId xmlns:a16="http://schemas.microsoft.com/office/drawing/2014/main" id="{49837DCA-48C9-3A5C-1B52-13A33137310B}"/>
              </a:ext>
            </a:extLst>
          </p:cNvPr>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83060B42-E4F8-97B0-39C0-C210F35CC29D}"/>
              </a:ext>
            </a:extLst>
          </p:cNvPr>
          <p:cNvSpPr>
            <a:spLocks noGrp="1"/>
          </p:cNvSpPr>
          <p:nvPr>
            <p:ph type="sldNum" sz="quarter" idx="12"/>
          </p:nvPr>
        </p:nvSpPr>
        <p:spPr>
          <a:xfrm>
            <a:off x="7010400" y="6469233"/>
            <a:ext cx="2133600" cy="365125"/>
          </a:xfrm>
        </p:spPr>
        <p:txBody>
          <a:bodyPr/>
          <a:lstStyle/>
          <a:p>
            <a:fld id="{2C3FB9A0-29AF-47DD-9689-6D05F63730EF}" type="slidenum">
              <a:rPr lang="en-IN" sz="1400" b="1" smtClean="0">
                <a:solidFill>
                  <a:schemeClr val="tx1"/>
                </a:solidFill>
              </a:rPr>
              <a:t>19</a:t>
            </a:fld>
            <a:endParaRPr lang="en-IN" sz="1400" b="1" dirty="0">
              <a:solidFill>
                <a:schemeClr val="tx1"/>
              </a:solidFill>
            </a:endParaRPr>
          </a:p>
        </p:txBody>
      </p:sp>
      <p:sp>
        <p:nvSpPr>
          <p:cNvPr id="5" name="Rectangle 4">
            <a:extLst>
              <a:ext uri="{FF2B5EF4-FFF2-40B4-BE49-F238E27FC236}">
                <a16:creationId xmlns:a16="http://schemas.microsoft.com/office/drawing/2014/main" id="{81670091-77D1-CE10-DA21-E1A0393BCFCA}"/>
              </a:ext>
            </a:extLst>
          </p:cNvPr>
          <p:cNvSpPr/>
          <p:nvPr/>
        </p:nvSpPr>
        <p:spPr>
          <a:xfrm>
            <a:off x="-32" y="188640"/>
            <a:ext cx="2074029" cy="830997"/>
          </a:xfrm>
          <a:prstGeom prst="rect">
            <a:avLst/>
          </a:prstGeom>
        </p:spPr>
        <p:txBody>
          <a:bodyPr wrap="none">
            <a:spAutoFit/>
          </a:bodyPr>
          <a:lstStyle/>
          <a:p>
            <a:pPr algn="l"/>
            <a:r>
              <a:rPr lang="en-US" altLang="en-IN" sz="2400" b="1" dirty="0">
                <a:solidFill>
                  <a:srgbClr val="C00000"/>
                </a:solidFill>
                <a:ea typeface="Calibri" panose="020F0502020204030204"/>
                <a:cs typeface="Arial" panose="020B0604020202020204"/>
              </a:rPr>
              <a:t> ER DIAGRAMS</a:t>
            </a:r>
            <a:endParaRPr lang="en-IN" sz="2400" b="1" dirty="0">
              <a:solidFill>
                <a:srgbClr val="C00000"/>
              </a:solidFill>
              <a:ea typeface="Calibri" panose="020F0502020204030204"/>
              <a:cs typeface="Arial" panose="020B0604020202020204"/>
            </a:endParaRPr>
          </a:p>
          <a:p>
            <a:endParaRPr lang="en-IN" sz="2400" dirty="0"/>
          </a:p>
        </p:txBody>
      </p:sp>
      <p:sp>
        <p:nvSpPr>
          <p:cNvPr id="10" name="TextBox 9">
            <a:extLst>
              <a:ext uri="{FF2B5EF4-FFF2-40B4-BE49-F238E27FC236}">
                <a16:creationId xmlns:a16="http://schemas.microsoft.com/office/drawing/2014/main" id="{EB0FE8AD-1DD8-4DF1-7D6F-90B240AF80BB}"/>
              </a:ext>
            </a:extLst>
          </p:cNvPr>
          <p:cNvSpPr txBox="1"/>
          <p:nvPr/>
        </p:nvSpPr>
        <p:spPr bwMode="auto">
          <a:xfrm>
            <a:off x="96636" y="980728"/>
            <a:ext cx="9011868" cy="5199631"/>
          </a:xfrm>
          <a:prstGeom prst="rect">
            <a:avLst/>
          </a:prstGeom>
          <a:noFill/>
        </p:spPr>
        <p:txBody>
          <a:bodyPr vertOverflow="overflow" horzOverflow="overflow" vert="horz" wrap="square" lIns="91440" tIns="45720" rIns="91440" bIns="45720" numCol="1" spcCol="0" rtlCol="0" fromWordArt="0" anchor="t" anchorCtr="0" forceAA="0" compatLnSpc="0">
            <a:noAutofit/>
          </a:bodyPr>
          <a:lstStyle/>
          <a:p>
            <a:pPr marR="0" algn="l" defTabSz="914400">
              <a:lnSpc>
                <a:spcPct val="150000"/>
              </a:lnSpc>
              <a:spcBef>
                <a:spcPts val="0"/>
              </a:spcBef>
              <a:spcAft>
                <a:spcPts val="0"/>
              </a:spcAft>
              <a:buClr>
                <a:srgbClr val="00B050"/>
              </a:buClr>
              <a:buSzPct val="120000"/>
              <a:defRPr/>
            </a:pPr>
            <a:endParaRPr lang="en-US" altLang="en-US" sz="1400" b="1" dirty="0"/>
          </a:p>
          <a:p>
            <a:pPr marR="0" algn="l" defTabSz="914400">
              <a:lnSpc>
                <a:spcPct val="150000"/>
              </a:lnSpc>
              <a:spcBef>
                <a:spcPts val="0"/>
              </a:spcBef>
              <a:spcAft>
                <a:spcPts val="0"/>
              </a:spcAft>
              <a:buClr>
                <a:srgbClr val="00B050"/>
              </a:buClr>
              <a:buSzPct val="120000"/>
              <a:defRPr/>
            </a:pPr>
            <a:endParaRPr lang="en-US" altLang="en-US" sz="1400" b="1" strike="noStrike" cap="none" spc="0" dirty="0"/>
          </a:p>
          <a:p>
            <a:pPr marR="0" algn="l" defTabSz="914400">
              <a:lnSpc>
                <a:spcPct val="150000"/>
              </a:lnSpc>
              <a:spcBef>
                <a:spcPts val="0"/>
              </a:spcBef>
              <a:spcAft>
                <a:spcPts val="0"/>
              </a:spcAft>
              <a:buClr>
                <a:srgbClr val="00B050"/>
              </a:buClr>
              <a:buSzPct val="120000"/>
              <a:defRPr/>
            </a:pPr>
            <a:endParaRPr lang="en-US" altLang="en-US" sz="1400" b="1" dirty="0"/>
          </a:p>
          <a:p>
            <a:pPr marR="0" algn="l" defTabSz="914400">
              <a:lnSpc>
                <a:spcPct val="150000"/>
              </a:lnSpc>
              <a:spcBef>
                <a:spcPts val="0"/>
              </a:spcBef>
              <a:spcAft>
                <a:spcPts val="0"/>
              </a:spcAft>
              <a:buClr>
                <a:srgbClr val="00B050"/>
              </a:buClr>
              <a:buSzPct val="120000"/>
              <a:defRPr/>
            </a:pPr>
            <a:endParaRPr lang="en-US" altLang="en-US" sz="1400" b="1" strike="noStrike" cap="none" spc="0" dirty="0"/>
          </a:p>
          <a:p>
            <a:pPr marR="0" algn="l" defTabSz="914400">
              <a:lnSpc>
                <a:spcPct val="150000"/>
              </a:lnSpc>
              <a:spcBef>
                <a:spcPts val="0"/>
              </a:spcBef>
              <a:spcAft>
                <a:spcPts val="0"/>
              </a:spcAft>
              <a:buClr>
                <a:srgbClr val="00B050"/>
              </a:buClr>
              <a:buSzPct val="120000"/>
              <a:defRPr/>
            </a:pPr>
            <a:r>
              <a:rPr lang="en-US" altLang="en-US" sz="1400" b="1" dirty="0"/>
              <a:t>                              </a:t>
            </a:r>
          </a:p>
          <a:p>
            <a:pPr marR="0" algn="l" defTabSz="914400">
              <a:lnSpc>
                <a:spcPct val="150000"/>
              </a:lnSpc>
              <a:spcBef>
                <a:spcPts val="0"/>
              </a:spcBef>
              <a:spcAft>
                <a:spcPts val="0"/>
              </a:spcAft>
              <a:buClr>
                <a:srgbClr val="00B050"/>
              </a:buClr>
              <a:buSzPct val="120000"/>
              <a:defRPr/>
            </a:pPr>
            <a:r>
              <a:rPr lang="en-US" altLang="en-US" sz="1400" b="1" dirty="0"/>
              <a:t>                            </a:t>
            </a:r>
          </a:p>
        </p:txBody>
      </p:sp>
      <p:pic>
        <p:nvPicPr>
          <p:cNvPr id="17" name="Picture 16">
            <a:extLst>
              <a:ext uri="{FF2B5EF4-FFF2-40B4-BE49-F238E27FC236}">
                <a16:creationId xmlns:a16="http://schemas.microsoft.com/office/drawing/2014/main" id="{513EA831-5770-085D-2C35-E1007BF870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823479"/>
            <a:ext cx="6624736" cy="5463219"/>
          </a:xfrm>
          <a:prstGeom prst="rect">
            <a:avLst/>
          </a:prstGeom>
        </p:spPr>
      </p:pic>
    </p:spTree>
    <p:extLst>
      <p:ext uri="{BB962C8B-B14F-4D97-AF65-F5344CB8AC3E}">
        <p14:creationId xmlns:p14="http://schemas.microsoft.com/office/powerpoint/2010/main" val="1411094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Logo"/>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p:cNvSpPr>
            <a:spLocks noGrp="1"/>
          </p:cNvSpPr>
          <p:nvPr>
            <p:ph type="sldNum" sz="quarter" idx="12"/>
          </p:nvPr>
        </p:nvSpPr>
        <p:spPr>
          <a:xfrm>
            <a:off x="7010400" y="6458833"/>
            <a:ext cx="2133600" cy="365125"/>
          </a:xfrm>
        </p:spPr>
        <p:txBody>
          <a:bodyPr/>
          <a:lstStyle/>
          <a:p>
            <a:fld id="{2C3FB9A0-29AF-47DD-9689-6D05F63730EF}" type="slidenum">
              <a:rPr lang="en-IN" sz="1400" b="1" smtClean="0">
                <a:solidFill>
                  <a:schemeClr val="tx1"/>
                </a:solidFill>
              </a:rPr>
              <a:t>2</a:t>
            </a:fld>
            <a:endParaRPr lang="en-IN" sz="1400" b="1" dirty="0">
              <a:solidFill>
                <a:schemeClr val="tx1"/>
              </a:solidFill>
            </a:endParaRPr>
          </a:p>
        </p:txBody>
      </p:sp>
      <p:sp>
        <p:nvSpPr>
          <p:cNvPr id="5" name="Rectangle 4"/>
          <p:cNvSpPr/>
          <p:nvPr/>
        </p:nvSpPr>
        <p:spPr>
          <a:xfrm>
            <a:off x="-28679" y="191136"/>
            <a:ext cx="2542491" cy="523220"/>
          </a:xfrm>
          <a:prstGeom prst="rect">
            <a:avLst/>
          </a:prstGeom>
        </p:spPr>
        <p:txBody>
          <a:bodyPr wrap="none">
            <a:spAutoFit/>
          </a:bodyPr>
          <a:lstStyle/>
          <a:p>
            <a:r>
              <a:rPr lang="en-IN" sz="2800" b="1" dirty="0">
                <a:solidFill>
                  <a:srgbClr val="C00000"/>
                </a:solidFill>
                <a:cs typeface="Arial" panose="020B0604020202020204" pitchFamily="34" charset="0"/>
              </a:rPr>
              <a:t>INTRODUCTION</a:t>
            </a:r>
            <a:endParaRPr lang="en-IN" sz="2800" dirty="0"/>
          </a:p>
        </p:txBody>
      </p:sp>
      <p:sp>
        <p:nvSpPr>
          <p:cNvPr id="10" name="Rectangle 9"/>
          <p:cNvSpPr/>
          <p:nvPr/>
        </p:nvSpPr>
        <p:spPr>
          <a:xfrm>
            <a:off x="251520" y="986277"/>
            <a:ext cx="8640960" cy="1631216"/>
          </a:xfrm>
          <a:prstGeom prst="rect">
            <a:avLst/>
          </a:prstGeom>
        </p:spPr>
        <p:txBody>
          <a:bodyPr wrap="square">
            <a:spAutoFit/>
          </a:bodyPr>
          <a:lstStyle/>
          <a:p>
            <a:pPr marL="342900" indent="-342900" algn="just">
              <a:buFont typeface="Arial" panose="020B0604020202020204" pitchFamily="34" charset="0"/>
              <a:buChar char="•"/>
            </a:pPr>
            <a:endParaRPr lang="en-US" sz="2000" dirty="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endParaRPr lang="en-US" sz="2000" b="1" dirty="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endParaRPr lang="en-US" sz="2000" b="1" dirty="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endParaRPr lang="en-US" sz="2000" b="1" dirty="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endParaRPr lang="en-US" sz="2000" dirty="0">
              <a:ea typeface="Calibri" panose="020F0502020204030204" pitchFamily="34" charset="0"/>
              <a:cs typeface="Times New Roman" panose="02020603050405020304" pitchFamily="18" charset="0"/>
            </a:endParaRPr>
          </a:p>
        </p:txBody>
      </p:sp>
      <p:sp>
        <p:nvSpPr>
          <p:cNvPr id="11" name="Rectangle 10"/>
          <p:cNvSpPr/>
          <p:nvPr/>
        </p:nvSpPr>
        <p:spPr>
          <a:xfrm>
            <a:off x="251520" y="924722"/>
            <a:ext cx="8640960" cy="1015663"/>
          </a:xfrm>
          <a:prstGeom prst="rect">
            <a:avLst/>
          </a:prstGeom>
        </p:spPr>
        <p:txBody>
          <a:bodyPr wrap="square">
            <a:spAutoFit/>
          </a:bodyPr>
          <a:lstStyle/>
          <a:p>
            <a:pPr algn="just"/>
            <a:endParaRPr lang="en-US" sz="2000" i="0" dirty="0">
              <a:effectLst/>
            </a:endParaRPr>
          </a:p>
          <a:p>
            <a:pPr algn="just"/>
            <a:endParaRPr lang="en-US" sz="2000" b="1" dirty="0">
              <a:ea typeface="Calibri" panose="020F0502020204030204" pitchFamily="34" charset="0"/>
              <a:cs typeface="Times New Roman" panose="02020603050405020304" pitchFamily="18" charset="0"/>
            </a:endParaRPr>
          </a:p>
          <a:p>
            <a:pPr algn="just"/>
            <a:r>
              <a:rPr lang="en-US" sz="2000" dirty="0"/>
              <a:t>   </a:t>
            </a:r>
            <a:endParaRPr lang="en-US" sz="2000" dirty="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427CC654-5CA9-058D-A9E5-15314BAF5152}"/>
              </a:ext>
            </a:extLst>
          </p:cNvPr>
          <p:cNvSpPr txBox="1"/>
          <p:nvPr/>
        </p:nvSpPr>
        <p:spPr>
          <a:xfrm>
            <a:off x="650116" y="1432553"/>
            <a:ext cx="7843768" cy="3785652"/>
          </a:xfrm>
          <a:prstGeom prst="rect">
            <a:avLst/>
          </a:prstGeom>
          <a:noFill/>
        </p:spPr>
        <p:txBody>
          <a:bodyPr wrap="square">
            <a:spAutoFit/>
          </a:bodyPr>
          <a:lstStyle/>
          <a:p>
            <a:pPr marL="342900" indent="-342900" algn="just">
              <a:buSzPct val="110000"/>
              <a:buFont typeface="Arial" panose="020B0604020202020204" pitchFamily="34" charset="0"/>
              <a:buChar char="•"/>
            </a:pPr>
            <a:r>
              <a:rPr lang="en-US" sz="2000" dirty="0"/>
              <a:t>A college vehicle pass system is a crucial tool for striking a balance between accessibility, security and efficiency in a busy campus environment. </a:t>
            </a:r>
          </a:p>
          <a:p>
            <a:pPr marL="342900" indent="-342900" algn="just">
              <a:buSzPct val="110000"/>
              <a:buFont typeface="Arial" panose="020B0604020202020204" pitchFamily="34" charset="0"/>
              <a:buChar char="•"/>
            </a:pPr>
            <a:endParaRPr lang="en-US" sz="2000" dirty="0"/>
          </a:p>
          <a:p>
            <a:pPr marL="342900" indent="-342900" algn="just">
              <a:buSzPct val="110000"/>
              <a:buFont typeface="Arial" panose="020B0604020202020204" pitchFamily="34" charset="0"/>
              <a:buChar char="•"/>
            </a:pPr>
            <a:r>
              <a:rPr lang="en-US" sz="2000" dirty="0"/>
              <a:t>In order to guarantee that only authorized students, instructors, staff or guests are permitted to park or enter campus premises with their automobiles, a college must establish an organized system for vehicle passes. </a:t>
            </a:r>
          </a:p>
          <a:p>
            <a:pPr marL="342900" indent="-342900" algn="just">
              <a:buSzPct val="110000"/>
              <a:buFont typeface="Arial" panose="020B0604020202020204" pitchFamily="34" charset="0"/>
              <a:buChar char="•"/>
            </a:pPr>
            <a:endParaRPr lang="en-US" sz="2000" dirty="0"/>
          </a:p>
          <a:p>
            <a:pPr marL="342900" indent="-342900" algn="just">
              <a:buSzPct val="110000"/>
              <a:buFont typeface="Arial" panose="020B0604020202020204" pitchFamily="34" charset="0"/>
              <a:buChar char="•"/>
            </a:pPr>
            <a:r>
              <a:rPr lang="en-US" sz="2000" dirty="0"/>
              <a:t>Effective parking spot organization, safety maintenance and a decrease in illegal entry are all made possible by a college vehicle pass management system.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C23286-FA5F-24DA-63EE-23C7C0A88DF3}"/>
            </a:ext>
          </a:extLst>
        </p:cNvPr>
        <p:cNvGrpSpPr/>
        <p:nvPr/>
      </p:nvGrpSpPr>
      <p:grpSpPr>
        <a:xfrm>
          <a:off x="0" y="0"/>
          <a:ext cx="0" cy="0"/>
          <a:chOff x="0" y="0"/>
          <a:chExt cx="0" cy="0"/>
        </a:xfrm>
      </p:grpSpPr>
      <p:pic>
        <p:nvPicPr>
          <p:cNvPr id="2" name="Picture 4" descr="Logo">
            <a:extLst>
              <a:ext uri="{FF2B5EF4-FFF2-40B4-BE49-F238E27FC236}">
                <a16:creationId xmlns:a16="http://schemas.microsoft.com/office/drawing/2014/main" id="{CF0CDB19-BCEF-F53E-DDD6-2FBB7940A32B}"/>
              </a:ext>
            </a:extLst>
          </p:cNvPr>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a:extLst>
              <a:ext uri="{FF2B5EF4-FFF2-40B4-BE49-F238E27FC236}">
                <a16:creationId xmlns:a16="http://schemas.microsoft.com/office/drawing/2014/main" id="{CBC23443-3152-5F89-329C-E5372DC6F2AC}"/>
              </a:ext>
            </a:extLst>
          </p:cNvPr>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a:extLst>
              <a:ext uri="{FF2B5EF4-FFF2-40B4-BE49-F238E27FC236}">
                <a16:creationId xmlns:a16="http://schemas.microsoft.com/office/drawing/2014/main" id="{BFAC1F80-FE2E-691C-AB49-9D80B8CBF93B}"/>
              </a:ext>
            </a:extLst>
          </p:cNvPr>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a:extLst>
              <a:ext uri="{FF2B5EF4-FFF2-40B4-BE49-F238E27FC236}">
                <a16:creationId xmlns:a16="http://schemas.microsoft.com/office/drawing/2014/main" id="{30A0C9D6-1C1C-4A44-5D0E-EA8AC93C4060}"/>
              </a:ext>
            </a:extLst>
          </p:cNvPr>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a:extLst>
              <a:ext uri="{FF2B5EF4-FFF2-40B4-BE49-F238E27FC236}">
                <a16:creationId xmlns:a16="http://schemas.microsoft.com/office/drawing/2014/main" id="{175863BE-E33B-11ED-2342-2FF5A442E549}"/>
              </a:ext>
            </a:extLst>
          </p:cNvPr>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a:extLst>
              <a:ext uri="{FF2B5EF4-FFF2-40B4-BE49-F238E27FC236}">
                <a16:creationId xmlns:a16="http://schemas.microsoft.com/office/drawing/2014/main" id="{47C35834-52B4-A29D-373B-698494505AEF}"/>
              </a:ext>
            </a:extLst>
          </p:cNvPr>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01E03413-EBE2-ECFE-F54F-783C3B2D49B8}"/>
              </a:ext>
            </a:extLst>
          </p:cNvPr>
          <p:cNvSpPr>
            <a:spLocks noGrp="1"/>
          </p:cNvSpPr>
          <p:nvPr>
            <p:ph type="sldNum" sz="quarter" idx="12"/>
          </p:nvPr>
        </p:nvSpPr>
        <p:spPr>
          <a:xfrm>
            <a:off x="7010400" y="6469233"/>
            <a:ext cx="2133600" cy="365125"/>
          </a:xfrm>
        </p:spPr>
        <p:txBody>
          <a:bodyPr/>
          <a:lstStyle/>
          <a:p>
            <a:fld id="{2C3FB9A0-29AF-47DD-9689-6D05F63730EF}" type="slidenum">
              <a:rPr lang="en-IN" sz="1400" b="1" smtClean="0">
                <a:solidFill>
                  <a:schemeClr val="tx1"/>
                </a:solidFill>
              </a:rPr>
              <a:t>20</a:t>
            </a:fld>
            <a:endParaRPr lang="en-IN" sz="1400" b="1" dirty="0">
              <a:solidFill>
                <a:schemeClr val="tx1"/>
              </a:solidFill>
            </a:endParaRPr>
          </a:p>
        </p:txBody>
      </p:sp>
      <p:sp>
        <p:nvSpPr>
          <p:cNvPr id="5" name="Rectangle 4">
            <a:extLst>
              <a:ext uri="{FF2B5EF4-FFF2-40B4-BE49-F238E27FC236}">
                <a16:creationId xmlns:a16="http://schemas.microsoft.com/office/drawing/2014/main" id="{761E9AFA-8532-9936-CCDB-8483AA50A0A8}"/>
              </a:ext>
            </a:extLst>
          </p:cNvPr>
          <p:cNvSpPr/>
          <p:nvPr/>
        </p:nvSpPr>
        <p:spPr>
          <a:xfrm>
            <a:off x="-32" y="188640"/>
            <a:ext cx="3757632" cy="830997"/>
          </a:xfrm>
          <a:prstGeom prst="rect">
            <a:avLst/>
          </a:prstGeom>
        </p:spPr>
        <p:txBody>
          <a:bodyPr wrap="none">
            <a:spAutoFit/>
          </a:bodyPr>
          <a:lstStyle/>
          <a:p>
            <a:pPr algn="l"/>
            <a:r>
              <a:rPr lang="en-US" sz="2400" b="1" dirty="0">
                <a:solidFill>
                  <a:srgbClr val="C00000"/>
                </a:solidFill>
                <a:ea typeface="Calibri" panose="020F0502020204030204"/>
                <a:cs typeface="Arial" panose="020B0604020202020204"/>
              </a:rPr>
              <a:t>MODULE IMPLEMENTATION</a:t>
            </a:r>
            <a:endParaRPr lang="en-IN" sz="2400" b="1" dirty="0">
              <a:solidFill>
                <a:srgbClr val="C00000"/>
              </a:solidFill>
              <a:ea typeface="Calibri" panose="020F0502020204030204"/>
              <a:cs typeface="Arial" panose="020B0604020202020204"/>
            </a:endParaRPr>
          </a:p>
          <a:p>
            <a:endParaRPr lang="en-IN" sz="2400" dirty="0"/>
          </a:p>
        </p:txBody>
      </p:sp>
      <p:sp>
        <p:nvSpPr>
          <p:cNvPr id="10" name="TextBox 9">
            <a:extLst>
              <a:ext uri="{FF2B5EF4-FFF2-40B4-BE49-F238E27FC236}">
                <a16:creationId xmlns:a16="http://schemas.microsoft.com/office/drawing/2014/main" id="{BDC81425-9853-0644-E5BE-CBECE58ADE2D}"/>
              </a:ext>
            </a:extLst>
          </p:cNvPr>
          <p:cNvSpPr txBox="1"/>
          <p:nvPr/>
        </p:nvSpPr>
        <p:spPr bwMode="auto">
          <a:xfrm>
            <a:off x="251520" y="798559"/>
            <a:ext cx="8712968" cy="5199631"/>
          </a:xfrm>
          <a:prstGeom prst="rect">
            <a:avLst/>
          </a:prstGeom>
          <a:noFill/>
        </p:spPr>
        <p:txBody>
          <a:bodyPr vertOverflow="overflow" horzOverflow="overflow" vert="horz" wrap="square" lIns="91440" tIns="45720" rIns="91440" bIns="45720" numCol="1" spcCol="0" rtlCol="0" fromWordArt="0" anchor="t" anchorCtr="0" forceAA="0" compatLnSpc="0">
            <a:noAutofit/>
          </a:bodyPr>
          <a:lstStyle/>
          <a:p>
            <a:pPr marR="0" algn="l" defTabSz="914400">
              <a:lnSpc>
                <a:spcPct val="150000"/>
              </a:lnSpc>
              <a:spcBef>
                <a:spcPts val="0"/>
              </a:spcBef>
              <a:spcAft>
                <a:spcPts val="0"/>
              </a:spcAft>
              <a:buClr>
                <a:srgbClr val="00B050"/>
              </a:buClr>
              <a:buSzPct val="120000"/>
              <a:defRPr/>
            </a:pPr>
            <a:r>
              <a:rPr lang="en-US" altLang="en-US" b="1" dirty="0"/>
              <a:t>MODULE 1: USER AND SLOT MANAGEMENT MODULE</a:t>
            </a:r>
          </a:p>
          <a:p>
            <a:pPr marR="0" algn="l" defTabSz="914400">
              <a:lnSpc>
                <a:spcPct val="150000"/>
              </a:lnSpc>
              <a:spcBef>
                <a:spcPts val="0"/>
              </a:spcBef>
              <a:spcAft>
                <a:spcPts val="0"/>
              </a:spcAft>
              <a:buClr>
                <a:srgbClr val="00B050"/>
              </a:buClr>
              <a:buSzPct val="120000"/>
              <a:defRPr/>
            </a:pPr>
            <a:endParaRPr lang="en-US" altLang="en-US" sz="1400" b="1" strike="noStrike" cap="none" spc="0" dirty="0"/>
          </a:p>
          <a:p>
            <a:pPr algn="just">
              <a:lnSpc>
                <a:spcPct val="150000"/>
              </a:lnSpc>
              <a:spcAft>
                <a:spcPts val="800"/>
              </a:spcAft>
              <a:buNone/>
            </a:pPr>
            <a:r>
              <a:rPr lang="en-IN" kern="100" dirty="0">
                <a:effectLst/>
                <a:latin typeface="Arial" panose="020B0604020202020204" pitchFamily="34" charset="0"/>
                <a:ea typeface="Calibri" panose="020F0502020204030204" pitchFamily="34" charset="0"/>
                <a:cs typeface="Latha" panose="020B0604020202020204" pitchFamily="34" charset="0"/>
              </a:rPr>
              <a:t>This module facilitates both user access and parking slot management. It handles user interaction for both internal (staff/students) and external users, including login for internal users and seamless navigation for external users. The module also provides an intuitive slot booking interface with real-time availability.</a:t>
            </a:r>
            <a:endParaRPr lang="en-IN" kern="100" dirty="0">
              <a:effectLst/>
              <a:latin typeface="Calibri" panose="020F0502020204030204" pitchFamily="34" charset="0"/>
              <a:ea typeface="Calibri" panose="020F0502020204030204" pitchFamily="34" charset="0"/>
              <a:cs typeface="Latha" panose="020B0604020202020204" pitchFamily="34" charset="0"/>
            </a:endParaRPr>
          </a:p>
          <a:p>
            <a:pPr marL="742950" lvl="1" indent="-285750" algn="just">
              <a:lnSpc>
                <a:spcPct val="150000"/>
              </a:lnSpc>
              <a:buFont typeface="+mj-lt"/>
              <a:buAutoNum type="arabicPeriod"/>
            </a:pPr>
            <a:r>
              <a:rPr lang="en-IN" b="1" kern="100" dirty="0">
                <a:effectLst/>
                <a:latin typeface="Arial" panose="020B0604020202020204" pitchFamily="34" charset="0"/>
                <a:ea typeface="Calibri" panose="020F0502020204030204" pitchFamily="34" charset="0"/>
                <a:cs typeface="Latha" panose="020B0604020202020204" pitchFamily="34" charset="0"/>
              </a:rPr>
              <a:t>User Interface:</a:t>
            </a:r>
            <a:endParaRPr lang="en-IN" kern="1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50000"/>
              </a:lnSpc>
              <a:buFont typeface="Symbol" panose="05050102010706020507" pitchFamily="18" charset="2"/>
              <a:buChar char=""/>
            </a:pPr>
            <a:r>
              <a:rPr lang="en-IN" kern="100" dirty="0">
                <a:effectLst/>
                <a:latin typeface="Arial" panose="020B0604020202020204" pitchFamily="34" charset="0"/>
                <a:ea typeface="Calibri" panose="020F0502020204030204" pitchFamily="34" charset="0"/>
                <a:cs typeface="Latha" panose="020B0604020202020204" pitchFamily="34" charset="0"/>
              </a:rPr>
              <a:t>Internal Users: Staff/Student login with credentials</a:t>
            </a:r>
            <a:endParaRPr lang="en-IN" kern="1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50000"/>
              </a:lnSpc>
              <a:buFont typeface="Symbol" panose="05050102010706020507" pitchFamily="18" charset="2"/>
              <a:buChar char=""/>
            </a:pPr>
            <a:r>
              <a:rPr lang="en-IN" kern="100" dirty="0">
                <a:effectLst/>
                <a:latin typeface="Arial" panose="020B0604020202020204" pitchFamily="34" charset="0"/>
                <a:ea typeface="Calibri" panose="020F0502020204030204" pitchFamily="34" charset="0"/>
                <a:cs typeface="Latha" panose="020B0604020202020204" pitchFamily="34" charset="0"/>
              </a:rPr>
              <a:t>External Users: Direct access to slot booking.</a:t>
            </a:r>
            <a:endParaRPr lang="en-IN" kern="100" dirty="0">
              <a:effectLst/>
              <a:latin typeface="Calibri" panose="020F0502020204030204" pitchFamily="34" charset="0"/>
              <a:ea typeface="Calibri" panose="020F0502020204030204" pitchFamily="34" charset="0"/>
              <a:cs typeface="Latha" panose="020B0604020202020204" pitchFamily="34" charset="0"/>
            </a:endParaRPr>
          </a:p>
          <a:p>
            <a:pPr marL="499110" algn="just">
              <a:lnSpc>
                <a:spcPct val="150000"/>
              </a:lnSpc>
              <a:buNone/>
            </a:pPr>
            <a:r>
              <a:rPr lang="en-IN" kern="100" dirty="0">
                <a:effectLst/>
                <a:latin typeface="Arial" panose="020B0604020202020204" pitchFamily="34" charset="0"/>
                <a:ea typeface="Calibri" panose="020F0502020204030204" pitchFamily="34" charset="0"/>
                <a:cs typeface="Latha" panose="020B0604020202020204" pitchFamily="34" charset="0"/>
              </a:rPr>
              <a:t> </a:t>
            </a:r>
            <a:endParaRPr lang="en-IN" kern="100" dirty="0">
              <a:effectLst/>
              <a:latin typeface="Calibri" panose="020F0502020204030204" pitchFamily="34" charset="0"/>
              <a:ea typeface="Calibri" panose="020F0502020204030204" pitchFamily="34" charset="0"/>
              <a:cs typeface="Latha" panose="020B0604020202020204" pitchFamily="34" charset="0"/>
            </a:endParaRPr>
          </a:p>
          <a:p>
            <a:pPr lvl="1" algn="just">
              <a:lnSpc>
                <a:spcPct val="150000"/>
              </a:lnSpc>
            </a:pPr>
            <a:r>
              <a:rPr lang="en-IN" b="1" kern="100" dirty="0">
                <a:effectLst/>
                <a:latin typeface="Arial" panose="020B0604020202020204" pitchFamily="34" charset="0"/>
                <a:ea typeface="Calibri" panose="020F0502020204030204" pitchFamily="34" charset="0"/>
                <a:cs typeface="Latha" panose="020B0604020202020204" pitchFamily="34" charset="0"/>
              </a:rPr>
              <a:t>2. User Details Entry:</a:t>
            </a:r>
            <a:endParaRPr lang="en-IN" kern="1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50000"/>
              </a:lnSpc>
              <a:buFont typeface="Symbol" panose="05050102010706020507" pitchFamily="18" charset="2"/>
              <a:buChar char=""/>
            </a:pPr>
            <a:r>
              <a:rPr lang="en-IN" kern="100" dirty="0">
                <a:effectLst/>
                <a:latin typeface="Arial" panose="020B0604020202020204" pitchFamily="34" charset="0"/>
                <a:ea typeface="Calibri" panose="020F0502020204030204" pitchFamily="34" charset="0"/>
                <a:cs typeface="Latha" panose="020B0604020202020204" pitchFamily="34" charset="0"/>
              </a:rPr>
              <a:t>Name, Email, Vehicle Number form submission.</a:t>
            </a:r>
            <a:endParaRPr lang="en-IN" kern="100" dirty="0">
              <a:effectLst/>
              <a:latin typeface="Calibri" panose="020F0502020204030204" pitchFamily="34" charset="0"/>
              <a:ea typeface="Calibri" panose="020F0502020204030204" pitchFamily="34" charset="0"/>
              <a:cs typeface="Latha" panose="020B0604020202020204" pitchFamily="34" charset="0"/>
            </a:endParaRPr>
          </a:p>
          <a:p>
            <a:pPr marL="457200" algn="just">
              <a:lnSpc>
                <a:spcPct val="150000"/>
              </a:lnSpc>
              <a:spcAft>
                <a:spcPts val="800"/>
              </a:spcAft>
            </a:pPr>
            <a:r>
              <a:rPr lang="en-IN" kern="100" dirty="0">
                <a:effectLst/>
                <a:latin typeface="Arial" panose="020B0604020202020204" pitchFamily="34" charset="0"/>
                <a:ea typeface="Calibri" panose="020F0502020204030204" pitchFamily="34" charset="0"/>
                <a:cs typeface="Latha" panose="020B0604020202020204" pitchFamily="34" charset="0"/>
              </a:rPr>
              <a:t> </a:t>
            </a:r>
            <a:endParaRPr lang="en-IN" kern="100" dirty="0">
              <a:effectLst/>
              <a:latin typeface="Calibri" panose="020F0502020204030204" pitchFamily="34" charset="0"/>
              <a:ea typeface="Calibri" panose="020F0502020204030204" pitchFamily="34" charset="0"/>
              <a:cs typeface="Latha" panose="020B0604020202020204" pitchFamily="34" charset="0"/>
            </a:endParaRPr>
          </a:p>
          <a:p>
            <a:pPr marR="0" algn="l" defTabSz="914400">
              <a:lnSpc>
                <a:spcPct val="150000"/>
              </a:lnSpc>
              <a:spcBef>
                <a:spcPts val="0"/>
              </a:spcBef>
              <a:spcAft>
                <a:spcPts val="0"/>
              </a:spcAft>
              <a:buClr>
                <a:srgbClr val="00B050"/>
              </a:buClr>
              <a:buSzPct val="120000"/>
              <a:defRPr/>
            </a:pPr>
            <a:endParaRPr lang="en-US" altLang="en-US" sz="1400" b="1" dirty="0"/>
          </a:p>
          <a:p>
            <a:pPr marR="0" algn="l" defTabSz="914400">
              <a:lnSpc>
                <a:spcPct val="150000"/>
              </a:lnSpc>
              <a:spcBef>
                <a:spcPts val="0"/>
              </a:spcBef>
              <a:spcAft>
                <a:spcPts val="0"/>
              </a:spcAft>
              <a:buClr>
                <a:srgbClr val="00B050"/>
              </a:buClr>
              <a:buSzPct val="120000"/>
              <a:defRPr/>
            </a:pPr>
            <a:r>
              <a:rPr lang="en-US" altLang="en-US" sz="1400" b="1" dirty="0"/>
              <a:t>                            </a:t>
            </a:r>
          </a:p>
        </p:txBody>
      </p:sp>
    </p:spTree>
    <p:extLst>
      <p:ext uri="{BB962C8B-B14F-4D97-AF65-F5344CB8AC3E}">
        <p14:creationId xmlns:p14="http://schemas.microsoft.com/office/powerpoint/2010/main" val="4171314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A288C-DD92-E800-BDF4-69D4F52BBACA}"/>
            </a:ext>
          </a:extLst>
        </p:cNvPr>
        <p:cNvGrpSpPr/>
        <p:nvPr/>
      </p:nvGrpSpPr>
      <p:grpSpPr>
        <a:xfrm>
          <a:off x="0" y="0"/>
          <a:ext cx="0" cy="0"/>
          <a:chOff x="0" y="0"/>
          <a:chExt cx="0" cy="0"/>
        </a:xfrm>
      </p:grpSpPr>
      <p:pic>
        <p:nvPicPr>
          <p:cNvPr id="2" name="Picture 4" descr="Logo">
            <a:extLst>
              <a:ext uri="{FF2B5EF4-FFF2-40B4-BE49-F238E27FC236}">
                <a16:creationId xmlns:a16="http://schemas.microsoft.com/office/drawing/2014/main" id="{A345C5F7-1C8D-2274-4F85-89AAA9FEA6C2}"/>
              </a:ext>
            </a:extLst>
          </p:cNvPr>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a:extLst>
              <a:ext uri="{FF2B5EF4-FFF2-40B4-BE49-F238E27FC236}">
                <a16:creationId xmlns:a16="http://schemas.microsoft.com/office/drawing/2014/main" id="{1F481413-8D3A-3D77-6DAA-9373EA209325}"/>
              </a:ext>
            </a:extLst>
          </p:cNvPr>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a:extLst>
              <a:ext uri="{FF2B5EF4-FFF2-40B4-BE49-F238E27FC236}">
                <a16:creationId xmlns:a16="http://schemas.microsoft.com/office/drawing/2014/main" id="{E649FA10-A4DB-B610-DA3E-1FFD0A46743D}"/>
              </a:ext>
            </a:extLst>
          </p:cNvPr>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a:extLst>
              <a:ext uri="{FF2B5EF4-FFF2-40B4-BE49-F238E27FC236}">
                <a16:creationId xmlns:a16="http://schemas.microsoft.com/office/drawing/2014/main" id="{058E3380-F9EB-0A00-F6F6-5C34D0468D2D}"/>
              </a:ext>
            </a:extLst>
          </p:cNvPr>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a:extLst>
              <a:ext uri="{FF2B5EF4-FFF2-40B4-BE49-F238E27FC236}">
                <a16:creationId xmlns:a16="http://schemas.microsoft.com/office/drawing/2014/main" id="{761D4065-0F1C-D4EE-BFB8-F3F4F41CB115}"/>
              </a:ext>
            </a:extLst>
          </p:cNvPr>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a:extLst>
              <a:ext uri="{FF2B5EF4-FFF2-40B4-BE49-F238E27FC236}">
                <a16:creationId xmlns:a16="http://schemas.microsoft.com/office/drawing/2014/main" id="{7AAE78C1-5419-5295-A46D-A85144DC16A3}"/>
              </a:ext>
            </a:extLst>
          </p:cNvPr>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31CD3087-A2FC-580E-CD00-A8D0A1FBBB03}"/>
              </a:ext>
            </a:extLst>
          </p:cNvPr>
          <p:cNvSpPr>
            <a:spLocks noGrp="1"/>
          </p:cNvSpPr>
          <p:nvPr>
            <p:ph type="sldNum" sz="quarter" idx="12"/>
          </p:nvPr>
        </p:nvSpPr>
        <p:spPr>
          <a:xfrm>
            <a:off x="7010400" y="6469233"/>
            <a:ext cx="2133600" cy="365125"/>
          </a:xfrm>
        </p:spPr>
        <p:txBody>
          <a:bodyPr/>
          <a:lstStyle/>
          <a:p>
            <a:fld id="{2C3FB9A0-29AF-47DD-9689-6D05F63730EF}" type="slidenum">
              <a:rPr lang="en-IN" sz="1400" b="1" smtClean="0">
                <a:solidFill>
                  <a:schemeClr val="tx1"/>
                </a:solidFill>
              </a:rPr>
              <a:t>21</a:t>
            </a:fld>
            <a:endParaRPr lang="en-IN" sz="1400" b="1" dirty="0">
              <a:solidFill>
                <a:schemeClr val="tx1"/>
              </a:solidFill>
            </a:endParaRPr>
          </a:p>
        </p:txBody>
      </p:sp>
      <p:sp>
        <p:nvSpPr>
          <p:cNvPr id="5" name="Rectangle 4">
            <a:extLst>
              <a:ext uri="{FF2B5EF4-FFF2-40B4-BE49-F238E27FC236}">
                <a16:creationId xmlns:a16="http://schemas.microsoft.com/office/drawing/2014/main" id="{54374B2E-EAE8-0BAB-8EAD-8FACC8612BAC}"/>
              </a:ext>
            </a:extLst>
          </p:cNvPr>
          <p:cNvSpPr/>
          <p:nvPr/>
        </p:nvSpPr>
        <p:spPr>
          <a:xfrm>
            <a:off x="-32" y="188640"/>
            <a:ext cx="3757632" cy="830997"/>
          </a:xfrm>
          <a:prstGeom prst="rect">
            <a:avLst/>
          </a:prstGeom>
        </p:spPr>
        <p:txBody>
          <a:bodyPr wrap="none">
            <a:spAutoFit/>
          </a:bodyPr>
          <a:lstStyle/>
          <a:p>
            <a:pPr algn="l"/>
            <a:r>
              <a:rPr lang="en-US" sz="2400" b="1" dirty="0">
                <a:solidFill>
                  <a:srgbClr val="C00000"/>
                </a:solidFill>
                <a:ea typeface="Calibri" panose="020F0502020204030204"/>
                <a:cs typeface="Arial" panose="020B0604020202020204"/>
              </a:rPr>
              <a:t>MODULE IMPLEMENTATION</a:t>
            </a:r>
            <a:endParaRPr lang="en-IN" sz="2400" b="1" dirty="0">
              <a:solidFill>
                <a:srgbClr val="C00000"/>
              </a:solidFill>
              <a:ea typeface="Calibri" panose="020F0502020204030204"/>
              <a:cs typeface="Arial" panose="020B0604020202020204"/>
            </a:endParaRPr>
          </a:p>
          <a:p>
            <a:endParaRPr lang="en-IN" sz="2400" dirty="0"/>
          </a:p>
        </p:txBody>
      </p:sp>
      <p:sp>
        <p:nvSpPr>
          <p:cNvPr id="10" name="TextBox 9">
            <a:extLst>
              <a:ext uri="{FF2B5EF4-FFF2-40B4-BE49-F238E27FC236}">
                <a16:creationId xmlns:a16="http://schemas.microsoft.com/office/drawing/2014/main" id="{2864BCB1-1FB2-FBCF-8AEB-FD890B7FFFEC}"/>
              </a:ext>
            </a:extLst>
          </p:cNvPr>
          <p:cNvSpPr txBox="1"/>
          <p:nvPr/>
        </p:nvSpPr>
        <p:spPr bwMode="auto">
          <a:xfrm>
            <a:off x="96636" y="980728"/>
            <a:ext cx="9011868" cy="5199631"/>
          </a:xfrm>
          <a:prstGeom prst="rect">
            <a:avLst/>
          </a:prstGeom>
          <a:noFill/>
        </p:spPr>
        <p:txBody>
          <a:bodyPr vertOverflow="overflow" horzOverflow="overflow" vert="horz" wrap="square" lIns="91440" tIns="45720" rIns="91440" bIns="45720" numCol="1" spcCol="0" rtlCol="0" fromWordArt="0" anchor="t" anchorCtr="0" forceAA="0" compatLnSpc="0">
            <a:noAutofit/>
          </a:bodyPr>
          <a:lstStyle/>
          <a:p>
            <a:pPr marR="0" algn="l" defTabSz="914400">
              <a:lnSpc>
                <a:spcPct val="150000"/>
              </a:lnSpc>
              <a:spcBef>
                <a:spcPts val="0"/>
              </a:spcBef>
              <a:spcAft>
                <a:spcPts val="0"/>
              </a:spcAft>
              <a:buClr>
                <a:srgbClr val="00B050"/>
              </a:buClr>
              <a:buSzPct val="120000"/>
              <a:defRPr/>
            </a:pPr>
            <a:endParaRPr lang="en-US" altLang="en-US" sz="1400" b="1"/>
          </a:p>
          <a:p>
            <a:pPr marR="0" algn="l" defTabSz="914400">
              <a:lnSpc>
                <a:spcPct val="150000"/>
              </a:lnSpc>
              <a:spcBef>
                <a:spcPts val="0"/>
              </a:spcBef>
              <a:spcAft>
                <a:spcPts val="0"/>
              </a:spcAft>
              <a:buClr>
                <a:srgbClr val="00B050"/>
              </a:buClr>
              <a:buSzPct val="120000"/>
              <a:defRPr/>
            </a:pPr>
            <a:endParaRPr lang="en-US" altLang="en-US" sz="1400" b="1" strike="noStrike" cap="none" spc="0"/>
          </a:p>
          <a:p>
            <a:pPr marR="0" algn="l" defTabSz="914400">
              <a:lnSpc>
                <a:spcPct val="150000"/>
              </a:lnSpc>
              <a:spcBef>
                <a:spcPts val="0"/>
              </a:spcBef>
              <a:spcAft>
                <a:spcPts val="0"/>
              </a:spcAft>
              <a:buClr>
                <a:srgbClr val="00B050"/>
              </a:buClr>
              <a:buSzPct val="120000"/>
              <a:defRPr/>
            </a:pPr>
            <a:endParaRPr lang="en-US" altLang="en-US" sz="1400" b="1"/>
          </a:p>
          <a:p>
            <a:pPr marR="0" algn="l" defTabSz="914400">
              <a:lnSpc>
                <a:spcPct val="150000"/>
              </a:lnSpc>
              <a:spcBef>
                <a:spcPts val="0"/>
              </a:spcBef>
              <a:spcAft>
                <a:spcPts val="0"/>
              </a:spcAft>
              <a:buClr>
                <a:srgbClr val="00B050"/>
              </a:buClr>
              <a:buSzPct val="120000"/>
              <a:defRPr/>
            </a:pPr>
            <a:endParaRPr lang="en-US" altLang="en-US" sz="1400" b="1" strike="noStrike" cap="none" spc="0"/>
          </a:p>
          <a:p>
            <a:pPr marR="0" algn="l" defTabSz="914400">
              <a:lnSpc>
                <a:spcPct val="150000"/>
              </a:lnSpc>
              <a:spcBef>
                <a:spcPts val="0"/>
              </a:spcBef>
              <a:spcAft>
                <a:spcPts val="0"/>
              </a:spcAft>
              <a:buClr>
                <a:srgbClr val="00B050"/>
              </a:buClr>
              <a:buSzPct val="120000"/>
              <a:defRPr/>
            </a:pPr>
            <a:r>
              <a:rPr lang="en-US" altLang="en-US" sz="1400" b="1"/>
              <a:t>                              </a:t>
            </a:r>
          </a:p>
          <a:p>
            <a:pPr marR="0" algn="l" defTabSz="914400">
              <a:lnSpc>
                <a:spcPct val="150000"/>
              </a:lnSpc>
              <a:spcBef>
                <a:spcPts val="0"/>
              </a:spcBef>
              <a:spcAft>
                <a:spcPts val="0"/>
              </a:spcAft>
              <a:buClr>
                <a:srgbClr val="00B050"/>
              </a:buClr>
              <a:buSzPct val="120000"/>
              <a:defRPr/>
            </a:pPr>
            <a:r>
              <a:rPr lang="en-US" altLang="en-US" sz="1400" b="1"/>
              <a:t>                            </a:t>
            </a:r>
            <a:endParaRPr lang="en-US" altLang="en-US" sz="1400" b="1" dirty="0"/>
          </a:p>
        </p:txBody>
      </p:sp>
      <p:sp>
        <p:nvSpPr>
          <p:cNvPr id="14" name="TextBox 13">
            <a:extLst>
              <a:ext uri="{FF2B5EF4-FFF2-40B4-BE49-F238E27FC236}">
                <a16:creationId xmlns:a16="http://schemas.microsoft.com/office/drawing/2014/main" id="{369DD715-6844-3470-A9EF-9725A2036964}"/>
              </a:ext>
            </a:extLst>
          </p:cNvPr>
          <p:cNvSpPr txBox="1"/>
          <p:nvPr/>
        </p:nvSpPr>
        <p:spPr>
          <a:xfrm>
            <a:off x="120584" y="928556"/>
            <a:ext cx="8771896" cy="5457904"/>
          </a:xfrm>
          <a:prstGeom prst="rect">
            <a:avLst/>
          </a:prstGeom>
          <a:noFill/>
        </p:spPr>
        <p:txBody>
          <a:bodyPr wrap="square" rtlCol="0">
            <a:spAutoFit/>
          </a:bodyPr>
          <a:lstStyle/>
          <a:p>
            <a:endParaRPr lang="en-IN" b="1" dirty="0"/>
          </a:p>
          <a:p>
            <a:pPr>
              <a:lnSpc>
                <a:spcPct val="150000"/>
              </a:lnSpc>
            </a:pPr>
            <a:r>
              <a:rPr lang="en-US" dirty="0"/>
              <a:t>The Slot Selection Module is a core component of the DIGPASS system that enables users to view, choose and reserve available parking slots based on real-time availability. This module is designed to streamline the user experience while ensuring optimal utilization of parking resources.</a:t>
            </a:r>
            <a:endParaRPr lang="en-IN" b="1" dirty="0"/>
          </a:p>
          <a:p>
            <a:endParaRPr lang="en-IN" b="1" dirty="0"/>
          </a:p>
          <a:p>
            <a:pPr marL="800100" lvl="1" indent="-342900">
              <a:lnSpc>
                <a:spcPct val="150000"/>
              </a:lnSpc>
              <a:buFont typeface="Arial" panose="020B0604020202020204" pitchFamily="34" charset="0"/>
              <a:buChar char="•"/>
            </a:pPr>
            <a:r>
              <a:rPr lang="en-IN" b="1" kern="100" dirty="0">
                <a:effectLst/>
                <a:latin typeface="Arial" panose="020B0604020202020204" pitchFamily="34" charset="0"/>
                <a:ea typeface="Calibri" panose="020F0502020204030204" pitchFamily="34" charset="0"/>
                <a:cs typeface="Latha" panose="020B0604020202020204" pitchFamily="34" charset="0"/>
              </a:rPr>
              <a:t>Slot Management:</a:t>
            </a:r>
            <a:endParaRPr lang="en-IN" kern="1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50000"/>
              </a:lnSpc>
              <a:buFont typeface="+mj-lt"/>
              <a:buAutoNum type="arabicPeriod"/>
            </a:pPr>
            <a:r>
              <a:rPr lang="en-IN" kern="100" dirty="0">
                <a:effectLst/>
                <a:latin typeface="Arial" panose="020B0604020202020204" pitchFamily="34" charset="0"/>
                <a:ea typeface="Calibri" panose="020F0502020204030204" pitchFamily="34" charset="0"/>
                <a:cs typeface="Latha" panose="020B0604020202020204" pitchFamily="34" charset="0"/>
              </a:rPr>
              <a:t>Display of slot grid (available, booked, reserved)</a:t>
            </a:r>
            <a:endParaRPr lang="en-IN" kern="1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50000"/>
              </a:lnSpc>
              <a:buFont typeface="+mj-lt"/>
              <a:buAutoNum type="arabicPeriod"/>
            </a:pPr>
            <a:r>
              <a:rPr lang="en-IN" kern="100" dirty="0">
                <a:effectLst/>
                <a:latin typeface="Arial" panose="020B0604020202020204" pitchFamily="34" charset="0"/>
                <a:ea typeface="Calibri" panose="020F0502020204030204" pitchFamily="34" charset="0"/>
                <a:cs typeface="Latha" panose="020B0604020202020204" pitchFamily="34" charset="0"/>
              </a:rPr>
              <a:t>Real-time slot selection and status update</a:t>
            </a:r>
            <a:endParaRPr lang="en-IN" kern="1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50000"/>
              </a:lnSpc>
              <a:spcAft>
                <a:spcPts val="800"/>
              </a:spcAft>
              <a:buFont typeface="+mj-lt"/>
              <a:buAutoNum type="arabicPeriod"/>
            </a:pPr>
            <a:r>
              <a:rPr lang="en-IN" kern="100" dirty="0">
                <a:effectLst/>
                <a:latin typeface="Arial" panose="020B0604020202020204" pitchFamily="34" charset="0"/>
                <a:ea typeface="Calibri" panose="020F0502020204030204" pitchFamily="34" charset="0"/>
                <a:cs typeface="Latha" panose="020B0604020202020204" pitchFamily="34" charset="0"/>
              </a:rPr>
              <a:t>Prevent double booking through backend validations</a:t>
            </a:r>
            <a:endParaRPr lang="en-IN" kern="100" dirty="0">
              <a:effectLst/>
              <a:latin typeface="Calibri" panose="020F0502020204030204" pitchFamily="34" charset="0"/>
              <a:ea typeface="Calibri" panose="020F0502020204030204" pitchFamily="34" charset="0"/>
              <a:cs typeface="Latha" panose="020B0604020202020204" pitchFamily="34" charset="0"/>
            </a:endParaRPr>
          </a:p>
          <a:p>
            <a:endParaRPr lang="en-IN" b="1" dirty="0"/>
          </a:p>
          <a:p>
            <a:endParaRPr lang="en-IN" b="1" dirty="0"/>
          </a:p>
          <a:p>
            <a:endParaRPr lang="en-IN" b="1" dirty="0"/>
          </a:p>
          <a:p>
            <a:endParaRPr lang="en-IN" b="1" dirty="0"/>
          </a:p>
          <a:p>
            <a:endParaRPr lang="en-IN" b="1" dirty="0"/>
          </a:p>
        </p:txBody>
      </p:sp>
    </p:spTree>
    <p:extLst>
      <p:ext uri="{BB962C8B-B14F-4D97-AF65-F5344CB8AC3E}">
        <p14:creationId xmlns:p14="http://schemas.microsoft.com/office/powerpoint/2010/main" val="4053169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044D57-A493-F823-7C10-2869B0FA6DF2}"/>
            </a:ext>
          </a:extLst>
        </p:cNvPr>
        <p:cNvGrpSpPr/>
        <p:nvPr/>
      </p:nvGrpSpPr>
      <p:grpSpPr>
        <a:xfrm>
          <a:off x="0" y="0"/>
          <a:ext cx="0" cy="0"/>
          <a:chOff x="0" y="0"/>
          <a:chExt cx="0" cy="0"/>
        </a:xfrm>
      </p:grpSpPr>
      <p:pic>
        <p:nvPicPr>
          <p:cNvPr id="2" name="Picture 4" descr="Logo">
            <a:extLst>
              <a:ext uri="{FF2B5EF4-FFF2-40B4-BE49-F238E27FC236}">
                <a16:creationId xmlns:a16="http://schemas.microsoft.com/office/drawing/2014/main" id="{B6D00227-BF41-BB36-3B72-B6F4E98C48CA}"/>
              </a:ext>
            </a:extLst>
          </p:cNvPr>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a:extLst>
              <a:ext uri="{FF2B5EF4-FFF2-40B4-BE49-F238E27FC236}">
                <a16:creationId xmlns:a16="http://schemas.microsoft.com/office/drawing/2014/main" id="{D9E84049-E790-9B9F-EB92-E6FF5596BB24}"/>
              </a:ext>
            </a:extLst>
          </p:cNvPr>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a:extLst>
              <a:ext uri="{FF2B5EF4-FFF2-40B4-BE49-F238E27FC236}">
                <a16:creationId xmlns:a16="http://schemas.microsoft.com/office/drawing/2014/main" id="{C0F01D84-F88B-345A-F08E-C09796FA3C48}"/>
              </a:ext>
            </a:extLst>
          </p:cNvPr>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a:extLst>
              <a:ext uri="{FF2B5EF4-FFF2-40B4-BE49-F238E27FC236}">
                <a16:creationId xmlns:a16="http://schemas.microsoft.com/office/drawing/2014/main" id="{5984C029-5D68-84A9-E39E-AF6CA98BBB50}"/>
              </a:ext>
            </a:extLst>
          </p:cNvPr>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a:extLst>
              <a:ext uri="{FF2B5EF4-FFF2-40B4-BE49-F238E27FC236}">
                <a16:creationId xmlns:a16="http://schemas.microsoft.com/office/drawing/2014/main" id="{C0481EF5-AE5D-6679-98D3-951D5BA8161A}"/>
              </a:ext>
            </a:extLst>
          </p:cNvPr>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a:extLst>
              <a:ext uri="{FF2B5EF4-FFF2-40B4-BE49-F238E27FC236}">
                <a16:creationId xmlns:a16="http://schemas.microsoft.com/office/drawing/2014/main" id="{D771C058-42A9-67F3-07B7-E88029C4E0FD}"/>
              </a:ext>
            </a:extLst>
          </p:cNvPr>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9F1F40BE-A38F-3B77-FC95-277946AAA9D6}"/>
              </a:ext>
            </a:extLst>
          </p:cNvPr>
          <p:cNvSpPr>
            <a:spLocks noGrp="1"/>
          </p:cNvSpPr>
          <p:nvPr>
            <p:ph type="sldNum" sz="quarter" idx="12"/>
          </p:nvPr>
        </p:nvSpPr>
        <p:spPr>
          <a:xfrm>
            <a:off x="7010400" y="6469233"/>
            <a:ext cx="2133600" cy="365125"/>
          </a:xfrm>
        </p:spPr>
        <p:txBody>
          <a:bodyPr/>
          <a:lstStyle/>
          <a:p>
            <a:fld id="{2C3FB9A0-29AF-47DD-9689-6D05F63730EF}" type="slidenum">
              <a:rPr lang="en-IN" sz="1400" b="1" smtClean="0">
                <a:solidFill>
                  <a:schemeClr val="tx1"/>
                </a:solidFill>
              </a:rPr>
              <a:t>22</a:t>
            </a:fld>
            <a:endParaRPr lang="en-IN" sz="1400" b="1" dirty="0">
              <a:solidFill>
                <a:schemeClr val="tx1"/>
              </a:solidFill>
            </a:endParaRPr>
          </a:p>
        </p:txBody>
      </p:sp>
      <p:sp>
        <p:nvSpPr>
          <p:cNvPr id="5" name="Rectangle 4">
            <a:extLst>
              <a:ext uri="{FF2B5EF4-FFF2-40B4-BE49-F238E27FC236}">
                <a16:creationId xmlns:a16="http://schemas.microsoft.com/office/drawing/2014/main" id="{E1A4F55D-849E-840A-9CD6-2FE776239B75}"/>
              </a:ext>
            </a:extLst>
          </p:cNvPr>
          <p:cNvSpPr/>
          <p:nvPr/>
        </p:nvSpPr>
        <p:spPr>
          <a:xfrm>
            <a:off x="-32" y="188640"/>
            <a:ext cx="3757632" cy="830997"/>
          </a:xfrm>
          <a:prstGeom prst="rect">
            <a:avLst/>
          </a:prstGeom>
        </p:spPr>
        <p:txBody>
          <a:bodyPr wrap="none">
            <a:spAutoFit/>
          </a:bodyPr>
          <a:lstStyle/>
          <a:p>
            <a:pPr algn="l"/>
            <a:r>
              <a:rPr lang="en-US" sz="2400" b="1" dirty="0">
                <a:solidFill>
                  <a:srgbClr val="C00000"/>
                </a:solidFill>
                <a:ea typeface="Calibri" panose="020F0502020204030204"/>
                <a:cs typeface="Arial" panose="020B0604020202020204"/>
              </a:rPr>
              <a:t>MODULE IMPLEMENTATION</a:t>
            </a:r>
            <a:endParaRPr lang="en-IN" sz="2400" b="1" dirty="0">
              <a:solidFill>
                <a:srgbClr val="C00000"/>
              </a:solidFill>
              <a:ea typeface="Calibri" panose="020F0502020204030204"/>
              <a:cs typeface="Arial" panose="020B0604020202020204"/>
            </a:endParaRPr>
          </a:p>
          <a:p>
            <a:endParaRPr lang="en-IN" sz="2400" dirty="0"/>
          </a:p>
        </p:txBody>
      </p:sp>
      <p:sp>
        <p:nvSpPr>
          <p:cNvPr id="10" name="TextBox 9">
            <a:extLst>
              <a:ext uri="{FF2B5EF4-FFF2-40B4-BE49-F238E27FC236}">
                <a16:creationId xmlns:a16="http://schemas.microsoft.com/office/drawing/2014/main" id="{BC04AEBF-E079-9C06-53E4-22A422967E9C}"/>
              </a:ext>
            </a:extLst>
          </p:cNvPr>
          <p:cNvSpPr txBox="1"/>
          <p:nvPr/>
        </p:nvSpPr>
        <p:spPr bwMode="auto">
          <a:xfrm>
            <a:off x="96636" y="980728"/>
            <a:ext cx="9011868" cy="5199631"/>
          </a:xfrm>
          <a:prstGeom prst="rect">
            <a:avLst/>
          </a:prstGeom>
          <a:noFill/>
        </p:spPr>
        <p:txBody>
          <a:bodyPr vertOverflow="overflow" horzOverflow="overflow" vert="horz" wrap="square" lIns="91440" tIns="45720" rIns="91440" bIns="45720" numCol="1" spcCol="0" rtlCol="0" fromWordArt="0" anchor="t" anchorCtr="0" forceAA="0" compatLnSpc="0">
            <a:noAutofit/>
          </a:bodyPr>
          <a:lstStyle/>
          <a:p>
            <a:pPr marR="0" algn="l" defTabSz="914400">
              <a:lnSpc>
                <a:spcPct val="150000"/>
              </a:lnSpc>
              <a:spcBef>
                <a:spcPts val="0"/>
              </a:spcBef>
              <a:spcAft>
                <a:spcPts val="0"/>
              </a:spcAft>
              <a:buClr>
                <a:srgbClr val="00B050"/>
              </a:buClr>
              <a:buSzPct val="120000"/>
              <a:defRPr/>
            </a:pPr>
            <a:endParaRPr lang="en-US" altLang="en-US" b="1" dirty="0"/>
          </a:p>
          <a:p>
            <a:pPr marR="0" algn="l" defTabSz="914400">
              <a:lnSpc>
                <a:spcPct val="150000"/>
              </a:lnSpc>
              <a:spcBef>
                <a:spcPts val="0"/>
              </a:spcBef>
              <a:spcAft>
                <a:spcPts val="0"/>
              </a:spcAft>
              <a:buClr>
                <a:srgbClr val="00B050"/>
              </a:buClr>
              <a:buSzPct val="120000"/>
              <a:defRPr/>
            </a:pPr>
            <a:endParaRPr lang="en-US" altLang="en-US" sz="1400" b="1" strike="noStrike" cap="none" spc="0" dirty="0"/>
          </a:p>
          <a:p>
            <a:pPr marR="0" algn="l" defTabSz="914400">
              <a:lnSpc>
                <a:spcPct val="150000"/>
              </a:lnSpc>
              <a:spcBef>
                <a:spcPts val="0"/>
              </a:spcBef>
              <a:spcAft>
                <a:spcPts val="0"/>
              </a:spcAft>
              <a:buClr>
                <a:srgbClr val="00B050"/>
              </a:buClr>
              <a:buSzPct val="120000"/>
              <a:defRPr/>
            </a:pPr>
            <a:endParaRPr lang="en-US" altLang="en-US" sz="1400" b="1" dirty="0"/>
          </a:p>
          <a:p>
            <a:pPr marR="0" algn="l" defTabSz="914400">
              <a:lnSpc>
                <a:spcPct val="150000"/>
              </a:lnSpc>
              <a:spcBef>
                <a:spcPts val="0"/>
              </a:spcBef>
              <a:spcAft>
                <a:spcPts val="0"/>
              </a:spcAft>
              <a:buClr>
                <a:srgbClr val="00B050"/>
              </a:buClr>
              <a:buSzPct val="120000"/>
              <a:defRPr/>
            </a:pPr>
            <a:endParaRPr lang="en-US" altLang="en-US" sz="1400" b="1" strike="noStrike" cap="none" spc="0" dirty="0"/>
          </a:p>
          <a:p>
            <a:pPr marR="0" algn="l" defTabSz="914400">
              <a:lnSpc>
                <a:spcPct val="150000"/>
              </a:lnSpc>
              <a:spcBef>
                <a:spcPts val="0"/>
              </a:spcBef>
              <a:spcAft>
                <a:spcPts val="0"/>
              </a:spcAft>
              <a:buClr>
                <a:srgbClr val="00B050"/>
              </a:buClr>
              <a:buSzPct val="120000"/>
              <a:defRPr/>
            </a:pPr>
            <a:r>
              <a:rPr lang="en-US" altLang="en-US" sz="1400" b="1" dirty="0"/>
              <a:t>                              </a:t>
            </a:r>
          </a:p>
          <a:p>
            <a:pPr marR="0" algn="l" defTabSz="914400">
              <a:lnSpc>
                <a:spcPct val="150000"/>
              </a:lnSpc>
              <a:spcBef>
                <a:spcPts val="0"/>
              </a:spcBef>
              <a:spcAft>
                <a:spcPts val="0"/>
              </a:spcAft>
              <a:buClr>
                <a:srgbClr val="00B050"/>
              </a:buClr>
              <a:buSzPct val="120000"/>
              <a:defRPr/>
            </a:pPr>
            <a:r>
              <a:rPr lang="en-US" altLang="en-US" sz="1400" b="1" dirty="0"/>
              <a:t>                            </a:t>
            </a:r>
          </a:p>
        </p:txBody>
      </p:sp>
      <p:pic>
        <p:nvPicPr>
          <p:cNvPr id="13" name="Picture 12">
            <a:extLst>
              <a:ext uri="{FF2B5EF4-FFF2-40B4-BE49-F238E27FC236}">
                <a16:creationId xmlns:a16="http://schemas.microsoft.com/office/drawing/2014/main" id="{9556C53E-E3D8-AF54-BD56-3FD024BFEF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1048194"/>
            <a:ext cx="8136904" cy="4998361"/>
          </a:xfrm>
          <a:prstGeom prst="rect">
            <a:avLst/>
          </a:prstGeom>
        </p:spPr>
      </p:pic>
    </p:spTree>
    <p:extLst>
      <p:ext uri="{BB962C8B-B14F-4D97-AF65-F5344CB8AC3E}">
        <p14:creationId xmlns:p14="http://schemas.microsoft.com/office/powerpoint/2010/main" val="940703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BA5475-64B2-A73E-33D0-02AB0F2E124C}"/>
            </a:ext>
          </a:extLst>
        </p:cNvPr>
        <p:cNvGrpSpPr/>
        <p:nvPr/>
      </p:nvGrpSpPr>
      <p:grpSpPr>
        <a:xfrm>
          <a:off x="0" y="0"/>
          <a:ext cx="0" cy="0"/>
          <a:chOff x="0" y="0"/>
          <a:chExt cx="0" cy="0"/>
        </a:xfrm>
      </p:grpSpPr>
      <p:pic>
        <p:nvPicPr>
          <p:cNvPr id="2" name="Picture 4" descr="Logo">
            <a:extLst>
              <a:ext uri="{FF2B5EF4-FFF2-40B4-BE49-F238E27FC236}">
                <a16:creationId xmlns:a16="http://schemas.microsoft.com/office/drawing/2014/main" id="{C3EFF06A-F341-5EA4-98FE-CCD582E68359}"/>
              </a:ext>
            </a:extLst>
          </p:cNvPr>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a:extLst>
              <a:ext uri="{FF2B5EF4-FFF2-40B4-BE49-F238E27FC236}">
                <a16:creationId xmlns:a16="http://schemas.microsoft.com/office/drawing/2014/main" id="{D010A16C-4C15-A52A-D933-21FFFA811247}"/>
              </a:ext>
            </a:extLst>
          </p:cNvPr>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a:extLst>
              <a:ext uri="{FF2B5EF4-FFF2-40B4-BE49-F238E27FC236}">
                <a16:creationId xmlns:a16="http://schemas.microsoft.com/office/drawing/2014/main" id="{8F166A9D-3D1F-05A7-A109-CF4EFC02F71C}"/>
              </a:ext>
            </a:extLst>
          </p:cNvPr>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a:extLst>
              <a:ext uri="{FF2B5EF4-FFF2-40B4-BE49-F238E27FC236}">
                <a16:creationId xmlns:a16="http://schemas.microsoft.com/office/drawing/2014/main" id="{A91BD6DC-600C-7C12-207E-387EE5F6E25C}"/>
              </a:ext>
            </a:extLst>
          </p:cNvPr>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a:extLst>
              <a:ext uri="{FF2B5EF4-FFF2-40B4-BE49-F238E27FC236}">
                <a16:creationId xmlns:a16="http://schemas.microsoft.com/office/drawing/2014/main" id="{480507CA-5314-5172-07E5-438B3F099929}"/>
              </a:ext>
            </a:extLst>
          </p:cNvPr>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a:extLst>
              <a:ext uri="{FF2B5EF4-FFF2-40B4-BE49-F238E27FC236}">
                <a16:creationId xmlns:a16="http://schemas.microsoft.com/office/drawing/2014/main" id="{66BC1F01-5645-E8EA-06FE-0E2FE979147C}"/>
              </a:ext>
            </a:extLst>
          </p:cNvPr>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DD3FC5F3-3B03-991C-56E4-CC29D941896E}"/>
              </a:ext>
            </a:extLst>
          </p:cNvPr>
          <p:cNvSpPr>
            <a:spLocks noGrp="1"/>
          </p:cNvSpPr>
          <p:nvPr>
            <p:ph type="sldNum" sz="quarter" idx="12"/>
          </p:nvPr>
        </p:nvSpPr>
        <p:spPr>
          <a:xfrm>
            <a:off x="7010400" y="6469233"/>
            <a:ext cx="2133600" cy="365125"/>
          </a:xfrm>
        </p:spPr>
        <p:txBody>
          <a:bodyPr/>
          <a:lstStyle/>
          <a:p>
            <a:fld id="{2C3FB9A0-29AF-47DD-9689-6D05F63730EF}" type="slidenum">
              <a:rPr lang="en-IN" sz="1400" b="1" smtClean="0">
                <a:solidFill>
                  <a:schemeClr val="tx1"/>
                </a:solidFill>
              </a:rPr>
              <a:t>23</a:t>
            </a:fld>
            <a:endParaRPr lang="en-IN" sz="1400" b="1" dirty="0">
              <a:solidFill>
                <a:schemeClr val="tx1"/>
              </a:solidFill>
            </a:endParaRPr>
          </a:p>
        </p:txBody>
      </p:sp>
      <p:sp>
        <p:nvSpPr>
          <p:cNvPr id="5" name="Rectangle 4">
            <a:extLst>
              <a:ext uri="{FF2B5EF4-FFF2-40B4-BE49-F238E27FC236}">
                <a16:creationId xmlns:a16="http://schemas.microsoft.com/office/drawing/2014/main" id="{1D01F1FC-4B4A-6F5B-4577-E7B89ADEBF0A}"/>
              </a:ext>
            </a:extLst>
          </p:cNvPr>
          <p:cNvSpPr/>
          <p:nvPr/>
        </p:nvSpPr>
        <p:spPr>
          <a:xfrm>
            <a:off x="-32" y="188640"/>
            <a:ext cx="3757632" cy="830997"/>
          </a:xfrm>
          <a:prstGeom prst="rect">
            <a:avLst/>
          </a:prstGeom>
        </p:spPr>
        <p:txBody>
          <a:bodyPr wrap="none">
            <a:spAutoFit/>
          </a:bodyPr>
          <a:lstStyle/>
          <a:p>
            <a:pPr algn="l"/>
            <a:r>
              <a:rPr lang="en-US" sz="2400" b="1" dirty="0">
                <a:solidFill>
                  <a:srgbClr val="C00000"/>
                </a:solidFill>
                <a:ea typeface="Calibri" panose="020F0502020204030204"/>
                <a:cs typeface="Arial" panose="020B0604020202020204"/>
              </a:rPr>
              <a:t>MODULE IMPLEMENTATION</a:t>
            </a:r>
            <a:endParaRPr lang="en-IN" sz="2400" b="1" dirty="0">
              <a:solidFill>
                <a:srgbClr val="C00000"/>
              </a:solidFill>
              <a:ea typeface="Calibri" panose="020F0502020204030204"/>
              <a:cs typeface="Arial" panose="020B0604020202020204"/>
            </a:endParaRPr>
          </a:p>
          <a:p>
            <a:endParaRPr lang="en-IN" sz="2400" dirty="0"/>
          </a:p>
        </p:txBody>
      </p:sp>
      <p:sp>
        <p:nvSpPr>
          <p:cNvPr id="10" name="TextBox 9">
            <a:extLst>
              <a:ext uri="{FF2B5EF4-FFF2-40B4-BE49-F238E27FC236}">
                <a16:creationId xmlns:a16="http://schemas.microsoft.com/office/drawing/2014/main" id="{0EB905C2-E159-EE76-73F3-42BA47040F8D}"/>
              </a:ext>
            </a:extLst>
          </p:cNvPr>
          <p:cNvSpPr txBox="1"/>
          <p:nvPr/>
        </p:nvSpPr>
        <p:spPr bwMode="auto">
          <a:xfrm>
            <a:off x="132132" y="1184457"/>
            <a:ext cx="9011868" cy="5199631"/>
          </a:xfrm>
          <a:prstGeom prst="rect">
            <a:avLst/>
          </a:prstGeom>
          <a:noFill/>
        </p:spPr>
        <p:txBody>
          <a:bodyPr vertOverflow="overflow" horzOverflow="overflow" vert="horz" wrap="square" lIns="91440" tIns="45720" rIns="91440" bIns="45720" numCol="1" spcCol="0" rtlCol="0" fromWordArt="0" anchor="t" anchorCtr="0" forceAA="0" compatLnSpc="0">
            <a:noAutofit/>
          </a:bodyPr>
          <a:lstStyle/>
          <a:p>
            <a:pPr marR="0" algn="l" defTabSz="914400">
              <a:lnSpc>
                <a:spcPct val="150000"/>
              </a:lnSpc>
              <a:spcBef>
                <a:spcPts val="0"/>
              </a:spcBef>
              <a:spcAft>
                <a:spcPts val="0"/>
              </a:spcAft>
              <a:buClr>
                <a:srgbClr val="00B050"/>
              </a:buClr>
              <a:buSzPct val="120000"/>
              <a:defRPr/>
            </a:pPr>
            <a:endParaRPr lang="en-US" altLang="en-US" sz="1400" b="1" dirty="0"/>
          </a:p>
          <a:p>
            <a:pPr marR="0" algn="l" defTabSz="914400">
              <a:lnSpc>
                <a:spcPct val="150000"/>
              </a:lnSpc>
              <a:spcBef>
                <a:spcPts val="0"/>
              </a:spcBef>
              <a:spcAft>
                <a:spcPts val="0"/>
              </a:spcAft>
              <a:buClr>
                <a:srgbClr val="00B050"/>
              </a:buClr>
              <a:buSzPct val="120000"/>
              <a:defRPr/>
            </a:pPr>
            <a:endParaRPr lang="en-US" altLang="en-US" sz="1400" b="1" strike="noStrike" cap="none" spc="0" dirty="0"/>
          </a:p>
          <a:p>
            <a:pPr marR="0" algn="l" defTabSz="914400">
              <a:lnSpc>
                <a:spcPct val="150000"/>
              </a:lnSpc>
              <a:spcBef>
                <a:spcPts val="0"/>
              </a:spcBef>
              <a:spcAft>
                <a:spcPts val="0"/>
              </a:spcAft>
              <a:buClr>
                <a:srgbClr val="00B050"/>
              </a:buClr>
              <a:buSzPct val="120000"/>
              <a:defRPr/>
            </a:pPr>
            <a:endParaRPr lang="en-US" altLang="en-US" sz="1400" b="1" dirty="0"/>
          </a:p>
          <a:p>
            <a:pPr marR="0" algn="l" defTabSz="914400">
              <a:lnSpc>
                <a:spcPct val="150000"/>
              </a:lnSpc>
              <a:spcBef>
                <a:spcPts val="0"/>
              </a:spcBef>
              <a:spcAft>
                <a:spcPts val="0"/>
              </a:spcAft>
              <a:buClr>
                <a:srgbClr val="00B050"/>
              </a:buClr>
              <a:buSzPct val="120000"/>
              <a:defRPr/>
            </a:pPr>
            <a:endParaRPr lang="en-US" altLang="en-US" sz="1400" b="1" strike="noStrike" cap="none" spc="0" dirty="0"/>
          </a:p>
          <a:p>
            <a:pPr marR="0" algn="l" defTabSz="914400">
              <a:lnSpc>
                <a:spcPct val="150000"/>
              </a:lnSpc>
              <a:spcBef>
                <a:spcPts val="0"/>
              </a:spcBef>
              <a:spcAft>
                <a:spcPts val="0"/>
              </a:spcAft>
              <a:buClr>
                <a:srgbClr val="00B050"/>
              </a:buClr>
              <a:buSzPct val="120000"/>
              <a:defRPr/>
            </a:pPr>
            <a:r>
              <a:rPr lang="en-US" altLang="en-US" sz="1400" b="1" dirty="0"/>
              <a:t>                              </a:t>
            </a:r>
          </a:p>
          <a:p>
            <a:pPr marR="0" algn="l" defTabSz="914400">
              <a:lnSpc>
                <a:spcPct val="150000"/>
              </a:lnSpc>
              <a:spcBef>
                <a:spcPts val="0"/>
              </a:spcBef>
              <a:spcAft>
                <a:spcPts val="0"/>
              </a:spcAft>
              <a:buClr>
                <a:srgbClr val="00B050"/>
              </a:buClr>
              <a:buSzPct val="120000"/>
              <a:defRPr/>
            </a:pPr>
            <a:r>
              <a:rPr lang="en-US" altLang="en-US" sz="1400" b="1" dirty="0"/>
              <a:t>                            </a:t>
            </a:r>
          </a:p>
        </p:txBody>
      </p:sp>
      <p:pic>
        <p:nvPicPr>
          <p:cNvPr id="11" name="Picture 10">
            <a:extLst>
              <a:ext uri="{FF2B5EF4-FFF2-40B4-BE49-F238E27FC236}">
                <a16:creationId xmlns:a16="http://schemas.microsoft.com/office/drawing/2014/main" id="{8152EEBB-E24F-9E8E-65C2-54CF9371D9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1184457"/>
            <a:ext cx="8352928" cy="4937243"/>
          </a:xfrm>
          <a:prstGeom prst="rect">
            <a:avLst/>
          </a:prstGeom>
        </p:spPr>
      </p:pic>
    </p:spTree>
    <p:extLst>
      <p:ext uri="{BB962C8B-B14F-4D97-AF65-F5344CB8AC3E}">
        <p14:creationId xmlns:p14="http://schemas.microsoft.com/office/powerpoint/2010/main" val="3585274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79C29D-D0A8-A60A-ECDD-66CAD6D0EC9E}"/>
            </a:ext>
          </a:extLst>
        </p:cNvPr>
        <p:cNvGrpSpPr/>
        <p:nvPr/>
      </p:nvGrpSpPr>
      <p:grpSpPr>
        <a:xfrm>
          <a:off x="0" y="0"/>
          <a:ext cx="0" cy="0"/>
          <a:chOff x="0" y="0"/>
          <a:chExt cx="0" cy="0"/>
        </a:xfrm>
      </p:grpSpPr>
      <p:pic>
        <p:nvPicPr>
          <p:cNvPr id="2" name="Picture 4" descr="Logo">
            <a:extLst>
              <a:ext uri="{FF2B5EF4-FFF2-40B4-BE49-F238E27FC236}">
                <a16:creationId xmlns:a16="http://schemas.microsoft.com/office/drawing/2014/main" id="{00D11BA7-8C0F-6039-C1DE-A8CA69E7DF23}"/>
              </a:ext>
            </a:extLst>
          </p:cNvPr>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a:extLst>
              <a:ext uri="{FF2B5EF4-FFF2-40B4-BE49-F238E27FC236}">
                <a16:creationId xmlns:a16="http://schemas.microsoft.com/office/drawing/2014/main" id="{81FD41C3-383E-E828-D32D-A35235724FB8}"/>
              </a:ext>
            </a:extLst>
          </p:cNvPr>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a:extLst>
              <a:ext uri="{FF2B5EF4-FFF2-40B4-BE49-F238E27FC236}">
                <a16:creationId xmlns:a16="http://schemas.microsoft.com/office/drawing/2014/main" id="{EAE7CFF9-BE85-096B-75A6-FAAA3183BD39}"/>
              </a:ext>
            </a:extLst>
          </p:cNvPr>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a:extLst>
              <a:ext uri="{FF2B5EF4-FFF2-40B4-BE49-F238E27FC236}">
                <a16:creationId xmlns:a16="http://schemas.microsoft.com/office/drawing/2014/main" id="{4FB61905-D8E7-F3DD-8FEA-86FD4736C638}"/>
              </a:ext>
            </a:extLst>
          </p:cNvPr>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a:extLst>
              <a:ext uri="{FF2B5EF4-FFF2-40B4-BE49-F238E27FC236}">
                <a16:creationId xmlns:a16="http://schemas.microsoft.com/office/drawing/2014/main" id="{2C74F828-CA85-3CF9-F237-26C550C99B95}"/>
              </a:ext>
            </a:extLst>
          </p:cNvPr>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a:extLst>
              <a:ext uri="{FF2B5EF4-FFF2-40B4-BE49-F238E27FC236}">
                <a16:creationId xmlns:a16="http://schemas.microsoft.com/office/drawing/2014/main" id="{94DD828F-FFF0-7959-0DE5-828B2A505151}"/>
              </a:ext>
            </a:extLst>
          </p:cNvPr>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E0F2DDE5-110C-6479-0152-6F165B6F4EEE}"/>
              </a:ext>
            </a:extLst>
          </p:cNvPr>
          <p:cNvSpPr>
            <a:spLocks noGrp="1"/>
          </p:cNvSpPr>
          <p:nvPr>
            <p:ph type="sldNum" sz="quarter" idx="12"/>
          </p:nvPr>
        </p:nvSpPr>
        <p:spPr>
          <a:xfrm>
            <a:off x="7010400" y="6469233"/>
            <a:ext cx="2133600" cy="365125"/>
          </a:xfrm>
        </p:spPr>
        <p:txBody>
          <a:bodyPr/>
          <a:lstStyle/>
          <a:p>
            <a:fld id="{2C3FB9A0-29AF-47DD-9689-6D05F63730EF}" type="slidenum">
              <a:rPr lang="en-IN" sz="1400" b="1" smtClean="0">
                <a:solidFill>
                  <a:schemeClr val="tx1"/>
                </a:solidFill>
              </a:rPr>
              <a:t>24</a:t>
            </a:fld>
            <a:endParaRPr lang="en-IN" sz="1400" b="1" dirty="0">
              <a:solidFill>
                <a:schemeClr val="tx1"/>
              </a:solidFill>
            </a:endParaRPr>
          </a:p>
        </p:txBody>
      </p:sp>
      <p:sp>
        <p:nvSpPr>
          <p:cNvPr id="5" name="Rectangle 4">
            <a:extLst>
              <a:ext uri="{FF2B5EF4-FFF2-40B4-BE49-F238E27FC236}">
                <a16:creationId xmlns:a16="http://schemas.microsoft.com/office/drawing/2014/main" id="{7C0880A5-1DF0-41E6-D8A8-190CE95E80C6}"/>
              </a:ext>
            </a:extLst>
          </p:cNvPr>
          <p:cNvSpPr/>
          <p:nvPr/>
        </p:nvSpPr>
        <p:spPr>
          <a:xfrm>
            <a:off x="-32" y="188640"/>
            <a:ext cx="3757632" cy="830997"/>
          </a:xfrm>
          <a:prstGeom prst="rect">
            <a:avLst/>
          </a:prstGeom>
        </p:spPr>
        <p:txBody>
          <a:bodyPr wrap="none">
            <a:spAutoFit/>
          </a:bodyPr>
          <a:lstStyle/>
          <a:p>
            <a:pPr algn="l"/>
            <a:r>
              <a:rPr lang="en-US" sz="2400" b="1" dirty="0">
                <a:solidFill>
                  <a:srgbClr val="C00000"/>
                </a:solidFill>
                <a:ea typeface="Calibri" panose="020F0502020204030204"/>
                <a:cs typeface="Arial" panose="020B0604020202020204"/>
              </a:rPr>
              <a:t>MODULE IMPLEMENTATION</a:t>
            </a:r>
            <a:endParaRPr lang="en-IN" sz="2400" b="1" dirty="0">
              <a:solidFill>
                <a:srgbClr val="C00000"/>
              </a:solidFill>
              <a:ea typeface="Calibri" panose="020F0502020204030204"/>
              <a:cs typeface="Arial" panose="020B0604020202020204"/>
            </a:endParaRPr>
          </a:p>
          <a:p>
            <a:endParaRPr lang="en-IN" sz="2400" dirty="0"/>
          </a:p>
        </p:txBody>
      </p:sp>
      <p:sp>
        <p:nvSpPr>
          <p:cNvPr id="10" name="TextBox 9">
            <a:extLst>
              <a:ext uri="{FF2B5EF4-FFF2-40B4-BE49-F238E27FC236}">
                <a16:creationId xmlns:a16="http://schemas.microsoft.com/office/drawing/2014/main" id="{53580958-3AE2-C50B-47F8-A402687CECF9}"/>
              </a:ext>
            </a:extLst>
          </p:cNvPr>
          <p:cNvSpPr txBox="1"/>
          <p:nvPr/>
        </p:nvSpPr>
        <p:spPr bwMode="auto">
          <a:xfrm>
            <a:off x="96636" y="980728"/>
            <a:ext cx="9011868" cy="5199631"/>
          </a:xfrm>
          <a:prstGeom prst="rect">
            <a:avLst/>
          </a:prstGeom>
          <a:noFill/>
        </p:spPr>
        <p:txBody>
          <a:bodyPr vertOverflow="overflow" horzOverflow="overflow" vert="horz" wrap="square" lIns="91440" tIns="45720" rIns="91440" bIns="45720" numCol="1" spcCol="0" rtlCol="0" fromWordArt="0" anchor="t" anchorCtr="0" forceAA="0" compatLnSpc="0">
            <a:noAutofit/>
          </a:bodyPr>
          <a:lstStyle/>
          <a:p>
            <a:pPr algn="just">
              <a:lnSpc>
                <a:spcPct val="150000"/>
              </a:lnSpc>
              <a:spcAft>
                <a:spcPts val="800"/>
              </a:spcAft>
              <a:buNone/>
            </a:pPr>
            <a:r>
              <a:rPr lang="en-IN" sz="1800" b="1" kern="100" dirty="0">
                <a:effectLst/>
                <a:latin typeface="Arial" panose="020B0604020202020204" pitchFamily="34" charset="0"/>
                <a:ea typeface="Calibri" panose="020F0502020204030204" pitchFamily="34" charset="0"/>
                <a:cs typeface="Latha" panose="020B0604020202020204" pitchFamily="34" charset="0"/>
              </a:rPr>
              <a:t>MODULE 2: PAYMENT MODULE</a:t>
            </a:r>
          </a:p>
          <a:p>
            <a:pPr algn="just">
              <a:lnSpc>
                <a:spcPct val="150000"/>
              </a:lnSpc>
              <a:spcAft>
                <a:spcPts val="800"/>
              </a:spcAft>
              <a:buNone/>
            </a:pPr>
            <a:r>
              <a:rPr lang="en-IN" sz="1800" kern="100" dirty="0">
                <a:effectLst/>
                <a:latin typeface="Arial" panose="020B0604020202020204" pitchFamily="34" charset="0"/>
                <a:ea typeface="Calibri" panose="020F0502020204030204" pitchFamily="34" charset="0"/>
                <a:cs typeface="Latha" panose="020B0604020202020204" pitchFamily="34" charset="0"/>
              </a:rPr>
              <a:t>This module ensures secure, efficient payment processing for slot bookings. It calculates the total amount based on booking duration and type and integrates with a payment gateway to process transactions.</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50000"/>
              </a:lnSpc>
              <a:buFont typeface="+mj-lt"/>
              <a:buAutoNum type="arabicPeriod"/>
            </a:pPr>
            <a:r>
              <a:rPr lang="en-IN" sz="1800" b="1" kern="100" dirty="0">
                <a:effectLst/>
                <a:latin typeface="Arial" panose="020B0604020202020204" pitchFamily="34" charset="0"/>
                <a:ea typeface="Calibri" panose="020F0502020204030204" pitchFamily="34" charset="0"/>
                <a:cs typeface="Latha" panose="020B0604020202020204" pitchFamily="34" charset="0"/>
              </a:rPr>
              <a:t>Payment gateway integration</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50000"/>
              </a:lnSpc>
              <a:buFont typeface="+mj-lt"/>
              <a:buAutoNum type="arabicPeriod"/>
            </a:pPr>
            <a:r>
              <a:rPr lang="en-IN" sz="1800" b="1" kern="100" dirty="0">
                <a:effectLst/>
                <a:latin typeface="Arial" panose="020B0604020202020204" pitchFamily="34" charset="0"/>
                <a:ea typeface="Calibri" panose="020F0502020204030204" pitchFamily="34" charset="0"/>
                <a:cs typeface="Latha" panose="020B0604020202020204" pitchFamily="34" charset="0"/>
              </a:rPr>
              <a:t>Fee calculation based on:</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50000"/>
              </a:lnSpc>
              <a:buFont typeface="Symbol" panose="05050102010706020507" pitchFamily="18" charset="2"/>
              <a:buChar char=""/>
            </a:pPr>
            <a:r>
              <a:rPr lang="en-IN" sz="1800" kern="100" dirty="0">
                <a:effectLst/>
                <a:latin typeface="Arial" panose="020B0604020202020204" pitchFamily="34" charset="0"/>
                <a:ea typeface="Calibri" panose="020F0502020204030204" pitchFamily="34" charset="0"/>
                <a:cs typeface="Latha" panose="020B0604020202020204" pitchFamily="34" charset="0"/>
              </a:rPr>
              <a:t>Slot type (Car/Bike)</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50000"/>
              </a:lnSpc>
              <a:buFont typeface="Symbol" panose="05050102010706020507" pitchFamily="18" charset="2"/>
              <a:buChar char=""/>
            </a:pPr>
            <a:r>
              <a:rPr lang="en-IN" sz="1800" kern="100" dirty="0">
                <a:effectLst/>
                <a:latin typeface="Arial" panose="020B0604020202020204" pitchFamily="34" charset="0"/>
                <a:ea typeface="Calibri" panose="020F0502020204030204" pitchFamily="34" charset="0"/>
                <a:cs typeface="Latha" panose="020B0604020202020204" pitchFamily="34" charset="0"/>
              </a:rPr>
              <a:t>Duration of booking</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lvl="0" algn="just">
              <a:lnSpc>
                <a:spcPct val="150000"/>
              </a:lnSpc>
            </a:pPr>
            <a:r>
              <a:rPr lang="en-IN" sz="1800" b="1" kern="100" dirty="0">
                <a:effectLst/>
                <a:latin typeface="Arial" panose="020B0604020202020204" pitchFamily="34" charset="0"/>
                <a:ea typeface="Calibri" panose="020F0502020204030204" pitchFamily="34" charset="0"/>
                <a:cs typeface="Latha" panose="020B0604020202020204" pitchFamily="34" charset="0"/>
              </a:rPr>
              <a:t>3.  Payment confirmation and handling</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lvl="0" algn="just">
              <a:lnSpc>
                <a:spcPct val="150000"/>
              </a:lnSpc>
              <a:spcAft>
                <a:spcPts val="800"/>
              </a:spcAft>
            </a:pPr>
            <a:r>
              <a:rPr lang="en-IN" sz="1800" b="1" kern="100" dirty="0">
                <a:effectLst/>
                <a:latin typeface="Arial" panose="020B0604020202020204" pitchFamily="34" charset="0"/>
                <a:ea typeface="Calibri" panose="020F0502020204030204" pitchFamily="34" charset="0"/>
                <a:cs typeface="Latha" panose="020B0604020202020204" pitchFamily="34" charset="0"/>
              </a:rPr>
              <a:t>4.  Redirection to post-payment flow</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3209148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DBAA57-15BE-6D32-ED25-B1E8E3456614}"/>
            </a:ext>
          </a:extLst>
        </p:cNvPr>
        <p:cNvGrpSpPr/>
        <p:nvPr/>
      </p:nvGrpSpPr>
      <p:grpSpPr>
        <a:xfrm>
          <a:off x="0" y="0"/>
          <a:ext cx="0" cy="0"/>
          <a:chOff x="0" y="0"/>
          <a:chExt cx="0" cy="0"/>
        </a:xfrm>
      </p:grpSpPr>
      <p:pic>
        <p:nvPicPr>
          <p:cNvPr id="2" name="Picture 4" descr="Logo">
            <a:extLst>
              <a:ext uri="{FF2B5EF4-FFF2-40B4-BE49-F238E27FC236}">
                <a16:creationId xmlns:a16="http://schemas.microsoft.com/office/drawing/2014/main" id="{747218B4-357A-05D5-C3EE-C7FDE23658F1}"/>
              </a:ext>
            </a:extLst>
          </p:cNvPr>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a:extLst>
              <a:ext uri="{FF2B5EF4-FFF2-40B4-BE49-F238E27FC236}">
                <a16:creationId xmlns:a16="http://schemas.microsoft.com/office/drawing/2014/main" id="{26407EE5-E0AA-1AEF-0EE2-43027BA43ED4}"/>
              </a:ext>
            </a:extLst>
          </p:cNvPr>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a:extLst>
              <a:ext uri="{FF2B5EF4-FFF2-40B4-BE49-F238E27FC236}">
                <a16:creationId xmlns:a16="http://schemas.microsoft.com/office/drawing/2014/main" id="{3BF2B334-7886-394B-7507-1E31810426A5}"/>
              </a:ext>
            </a:extLst>
          </p:cNvPr>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a:extLst>
              <a:ext uri="{FF2B5EF4-FFF2-40B4-BE49-F238E27FC236}">
                <a16:creationId xmlns:a16="http://schemas.microsoft.com/office/drawing/2014/main" id="{DA36EC56-8210-484F-6D0C-44BCA8B3B11B}"/>
              </a:ext>
            </a:extLst>
          </p:cNvPr>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a:extLst>
              <a:ext uri="{FF2B5EF4-FFF2-40B4-BE49-F238E27FC236}">
                <a16:creationId xmlns:a16="http://schemas.microsoft.com/office/drawing/2014/main" id="{E76C7380-6080-0F58-C6DE-484CC1A5B7FB}"/>
              </a:ext>
            </a:extLst>
          </p:cNvPr>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a:extLst>
              <a:ext uri="{FF2B5EF4-FFF2-40B4-BE49-F238E27FC236}">
                <a16:creationId xmlns:a16="http://schemas.microsoft.com/office/drawing/2014/main" id="{CB88188E-6DF3-D469-CAC0-41A29F644F56}"/>
              </a:ext>
            </a:extLst>
          </p:cNvPr>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3A3BCFA0-033C-72E6-1836-B1CBBFCFE20B}"/>
              </a:ext>
            </a:extLst>
          </p:cNvPr>
          <p:cNvSpPr>
            <a:spLocks noGrp="1"/>
          </p:cNvSpPr>
          <p:nvPr>
            <p:ph type="sldNum" sz="quarter" idx="12"/>
          </p:nvPr>
        </p:nvSpPr>
        <p:spPr>
          <a:xfrm>
            <a:off x="7010400" y="6469233"/>
            <a:ext cx="2133600" cy="365125"/>
          </a:xfrm>
        </p:spPr>
        <p:txBody>
          <a:bodyPr/>
          <a:lstStyle/>
          <a:p>
            <a:fld id="{2C3FB9A0-29AF-47DD-9689-6D05F63730EF}" type="slidenum">
              <a:rPr lang="en-IN" sz="1400" b="1" smtClean="0">
                <a:solidFill>
                  <a:schemeClr val="tx1"/>
                </a:solidFill>
              </a:rPr>
              <a:t>25</a:t>
            </a:fld>
            <a:endParaRPr lang="en-IN" sz="1400" b="1" dirty="0">
              <a:solidFill>
                <a:schemeClr val="tx1"/>
              </a:solidFill>
            </a:endParaRPr>
          </a:p>
        </p:txBody>
      </p:sp>
      <p:sp>
        <p:nvSpPr>
          <p:cNvPr id="5" name="Rectangle 4">
            <a:extLst>
              <a:ext uri="{FF2B5EF4-FFF2-40B4-BE49-F238E27FC236}">
                <a16:creationId xmlns:a16="http://schemas.microsoft.com/office/drawing/2014/main" id="{A7568195-94AF-400D-E238-9A79BBD46C24}"/>
              </a:ext>
            </a:extLst>
          </p:cNvPr>
          <p:cNvSpPr/>
          <p:nvPr/>
        </p:nvSpPr>
        <p:spPr>
          <a:xfrm>
            <a:off x="-32" y="188640"/>
            <a:ext cx="3757632" cy="830997"/>
          </a:xfrm>
          <a:prstGeom prst="rect">
            <a:avLst/>
          </a:prstGeom>
        </p:spPr>
        <p:txBody>
          <a:bodyPr wrap="none">
            <a:spAutoFit/>
          </a:bodyPr>
          <a:lstStyle/>
          <a:p>
            <a:pPr algn="l"/>
            <a:r>
              <a:rPr lang="en-US" sz="2400" b="1" dirty="0">
                <a:solidFill>
                  <a:srgbClr val="C00000"/>
                </a:solidFill>
                <a:ea typeface="Calibri" panose="020F0502020204030204"/>
                <a:cs typeface="Arial" panose="020B0604020202020204"/>
              </a:rPr>
              <a:t>MODULE IMPLEMENTATION</a:t>
            </a:r>
            <a:endParaRPr lang="en-IN" sz="2400" b="1" dirty="0">
              <a:solidFill>
                <a:srgbClr val="C00000"/>
              </a:solidFill>
              <a:ea typeface="Calibri" panose="020F0502020204030204"/>
              <a:cs typeface="Arial" panose="020B0604020202020204"/>
            </a:endParaRPr>
          </a:p>
          <a:p>
            <a:endParaRPr lang="en-IN" sz="2400" dirty="0"/>
          </a:p>
        </p:txBody>
      </p:sp>
      <p:sp>
        <p:nvSpPr>
          <p:cNvPr id="10" name="TextBox 9">
            <a:extLst>
              <a:ext uri="{FF2B5EF4-FFF2-40B4-BE49-F238E27FC236}">
                <a16:creationId xmlns:a16="http://schemas.microsoft.com/office/drawing/2014/main" id="{FE4F26FE-87DB-203C-9F4C-C2FFD8DF32D6}"/>
              </a:ext>
            </a:extLst>
          </p:cNvPr>
          <p:cNvSpPr txBox="1"/>
          <p:nvPr/>
        </p:nvSpPr>
        <p:spPr bwMode="auto">
          <a:xfrm>
            <a:off x="96636" y="980728"/>
            <a:ext cx="9011868" cy="5199631"/>
          </a:xfrm>
          <a:prstGeom prst="rect">
            <a:avLst/>
          </a:prstGeom>
          <a:noFill/>
        </p:spPr>
        <p:txBody>
          <a:bodyPr vertOverflow="overflow" horzOverflow="overflow" vert="horz" wrap="square" lIns="91440" tIns="45720" rIns="91440" bIns="45720" numCol="1" spcCol="0" rtlCol="0" fromWordArt="0" anchor="t" anchorCtr="0" forceAA="0" compatLnSpc="0">
            <a:noAutofit/>
          </a:bodyPr>
          <a:lstStyle/>
          <a:p>
            <a:pPr marR="0" algn="l" defTabSz="914400">
              <a:lnSpc>
                <a:spcPct val="150000"/>
              </a:lnSpc>
              <a:spcBef>
                <a:spcPts val="0"/>
              </a:spcBef>
              <a:spcAft>
                <a:spcPts val="0"/>
              </a:spcAft>
              <a:buClr>
                <a:srgbClr val="00B050"/>
              </a:buClr>
              <a:buSzPct val="120000"/>
              <a:defRPr/>
            </a:pPr>
            <a:endParaRPr lang="en-US" altLang="en-US" sz="1400" b="1" dirty="0"/>
          </a:p>
          <a:p>
            <a:pPr marR="0" algn="l" defTabSz="914400">
              <a:lnSpc>
                <a:spcPct val="150000"/>
              </a:lnSpc>
              <a:spcBef>
                <a:spcPts val="0"/>
              </a:spcBef>
              <a:spcAft>
                <a:spcPts val="0"/>
              </a:spcAft>
              <a:buClr>
                <a:srgbClr val="00B050"/>
              </a:buClr>
              <a:buSzPct val="120000"/>
              <a:defRPr/>
            </a:pPr>
            <a:endParaRPr lang="en-US" altLang="en-US" sz="1400" b="1" strike="noStrike" cap="none" spc="0" dirty="0"/>
          </a:p>
          <a:p>
            <a:pPr marR="0" algn="l" defTabSz="914400">
              <a:lnSpc>
                <a:spcPct val="150000"/>
              </a:lnSpc>
              <a:spcBef>
                <a:spcPts val="0"/>
              </a:spcBef>
              <a:spcAft>
                <a:spcPts val="0"/>
              </a:spcAft>
              <a:buClr>
                <a:srgbClr val="00B050"/>
              </a:buClr>
              <a:buSzPct val="120000"/>
              <a:defRPr/>
            </a:pPr>
            <a:endParaRPr lang="en-US" altLang="en-US" sz="1400" b="1" dirty="0"/>
          </a:p>
          <a:p>
            <a:pPr marR="0" algn="l" defTabSz="914400">
              <a:lnSpc>
                <a:spcPct val="150000"/>
              </a:lnSpc>
              <a:spcBef>
                <a:spcPts val="0"/>
              </a:spcBef>
              <a:spcAft>
                <a:spcPts val="0"/>
              </a:spcAft>
              <a:buClr>
                <a:srgbClr val="00B050"/>
              </a:buClr>
              <a:buSzPct val="120000"/>
              <a:defRPr/>
            </a:pPr>
            <a:endParaRPr lang="en-US" altLang="en-US" sz="1400" b="1" strike="noStrike" cap="none" spc="0" dirty="0"/>
          </a:p>
          <a:p>
            <a:pPr marR="0" algn="l" defTabSz="914400">
              <a:lnSpc>
                <a:spcPct val="150000"/>
              </a:lnSpc>
              <a:spcBef>
                <a:spcPts val="0"/>
              </a:spcBef>
              <a:spcAft>
                <a:spcPts val="0"/>
              </a:spcAft>
              <a:buClr>
                <a:srgbClr val="00B050"/>
              </a:buClr>
              <a:buSzPct val="120000"/>
              <a:defRPr/>
            </a:pPr>
            <a:r>
              <a:rPr lang="en-US" altLang="en-US" sz="1400" b="1" dirty="0"/>
              <a:t>                              </a:t>
            </a:r>
          </a:p>
          <a:p>
            <a:pPr marR="0" algn="l" defTabSz="914400">
              <a:lnSpc>
                <a:spcPct val="150000"/>
              </a:lnSpc>
              <a:spcBef>
                <a:spcPts val="0"/>
              </a:spcBef>
              <a:spcAft>
                <a:spcPts val="0"/>
              </a:spcAft>
              <a:buClr>
                <a:srgbClr val="00B050"/>
              </a:buClr>
              <a:buSzPct val="120000"/>
              <a:defRPr/>
            </a:pPr>
            <a:r>
              <a:rPr lang="en-US" altLang="en-US" sz="1400" b="1" dirty="0"/>
              <a:t>                            </a:t>
            </a:r>
          </a:p>
        </p:txBody>
      </p:sp>
      <p:pic>
        <p:nvPicPr>
          <p:cNvPr id="13" name="Picture 12">
            <a:extLst>
              <a:ext uri="{FF2B5EF4-FFF2-40B4-BE49-F238E27FC236}">
                <a16:creationId xmlns:a16="http://schemas.microsoft.com/office/drawing/2014/main" id="{03710BBC-8236-8DB8-DC56-A61A926A3C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36" y="895382"/>
            <a:ext cx="4619380" cy="5245068"/>
          </a:xfrm>
          <a:prstGeom prst="rect">
            <a:avLst/>
          </a:prstGeom>
        </p:spPr>
      </p:pic>
      <p:pic>
        <p:nvPicPr>
          <p:cNvPr id="17" name="Picture 16">
            <a:extLst>
              <a:ext uri="{FF2B5EF4-FFF2-40B4-BE49-F238E27FC236}">
                <a16:creationId xmlns:a16="http://schemas.microsoft.com/office/drawing/2014/main" id="{F1D4001C-F901-4618-773E-33C2EA004E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6016" y="900263"/>
            <a:ext cx="4331348" cy="5246286"/>
          </a:xfrm>
          <a:prstGeom prst="rect">
            <a:avLst/>
          </a:prstGeom>
        </p:spPr>
      </p:pic>
    </p:spTree>
    <p:extLst>
      <p:ext uri="{BB962C8B-B14F-4D97-AF65-F5344CB8AC3E}">
        <p14:creationId xmlns:p14="http://schemas.microsoft.com/office/powerpoint/2010/main" val="35109372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A38B67-6A2E-7550-5F7A-A3D5D7E269CC}"/>
            </a:ext>
          </a:extLst>
        </p:cNvPr>
        <p:cNvGrpSpPr/>
        <p:nvPr/>
      </p:nvGrpSpPr>
      <p:grpSpPr>
        <a:xfrm>
          <a:off x="0" y="0"/>
          <a:ext cx="0" cy="0"/>
          <a:chOff x="0" y="0"/>
          <a:chExt cx="0" cy="0"/>
        </a:xfrm>
      </p:grpSpPr>
      <p:pic>
        <p:nvPicPr>
          <p:cNvPr id="2" name="Picture 4" descr="Logo">
            <a:extLst>
              <a:ext uri="{FF2B5EF4-FFF2-40B4-BE49-F238E27FC236}">
                <a16:creationId xmlns:a16="http://schemas.microsoft.com/office/drawing/2014/main" id="{D9507DDC-A541-79CA-D710-73ABB106B4A0}"/>
              </a:ext>
            </a:extLst>
          </p:cNvPr>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a:extLst>
              <a:ext uri="{FF2B5EF4-FFF2-40B4-BE49-F238E27FC236}">
                <a16:creationId xmlns:a16="http://schemas.microsoft.com/office/drawing/2014/main" id="{B768B93A-5E23-4509-BED1-1EB6F25B070B}"/>
              </a:ext>
            </a:extLst>
          </p:cNvPr>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a:extLst>
              <a:ext uri="{FF2B5EF4-FFF2-40B4-BE49-F238E27FC236}">
                <a16:creationId xmlns:a16="http://schemas.microsoft.com/office/drawing/2014/main" id="{3493F971-FCEB-D800-BC61-AB7B1734C70B}"/>
              </a:ext>
            </a:extLst>
          </p:cNvPr>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a:extLst>
              <a:ext uri="{FF2B5EF4-FFF2-40B4-BE49-F238E27FC236}">
                <a16:creationId xmlns:a16="http://schemas.microsoft.com/office/drawing/2014/main" id="{CE3E2A27-664A-06C2-D36B-549975AB75EE}"/>
              </a:ext>
            </a:extLst>
          </p:cNvPr>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a:extLst>
              <a:ext uri="{FF2B5EF4-FFF2-40B4-BE49-F238E27FC236}">
                <a16:creationId xmlns:a16="http://schemas.microsoft.com/office/drawing/2014/main" id="{28EB3948-4A58-15FD-B246-3C9881FF0C3C}"/>
              </a:ext>
            </a:extLst>
          </p:cNvPr>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a:extLst>
              <a:ext uri="{FF2B5EF4-FFF2-40B4-BE49-F238E27FC236}">
                <a16:creationId xmlns:a16="http://schemas.microsoft.com/office/drawing/2014/main" id="{80A40184-5784-5181-3C39-AAC849BF45A6}"/>
              </a:ext>
            </a:extLst>
          </p:cNvPr>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9393253B-3BF7-6F0D-378F-4099E0092858}"/>
              </a:ext>
            </a:extLst>
          </p:cNvPr>
          <p:cNvSpPr>
            <a:spLocks noGrp="1"/>
          </p:cNvSpPr>
          <p:nvPr>
            <p:ph type="sldNum" sz="quarter" idx="12"/>
          </p:nvPr>
        </p:nvSpPr>
        <p:spPr>
          <a:xfrm>
            <a:off x="7010400" y="6469233"/>
            <a:ext cx="2133600" cy="365125"/>
          </a:xfrm>
        </p:spPr>
        <p:txBody>
          <a:bodyPr/>
          <a:lstStyle/>
          <a:p>
            <a:fld id="{2C3FB9A0-29AF-47DD-9689-6D05F63730EF}" type="slidenum">
              <a:rPr lang="en-IN" sz="1400" b="1" smtClean="0">
                <a:solidFill>
                  <a:schemeClr val="tx1"/>
                </a:solidFill>
              </a:rPr>
              <a:t>26</a:t>
            </a:fld>
            <a:endParaRPr lang="en-IN" sz="1400" b="1" dirty="0">
              <a:solidFill>
                <a:schemeClr val="tx1"/>
              </a:solidFill>
            </a:endParaRPr>
          </a:p>
        </p:txBody>
      </p:sp>
      <p:sp>
        <p:nvSpPr>
          <p:cNvPr id="5" name="Rectangle 4">
            <a:extLst>
              <a:ext uri="{FF2B5EF4-FFF2-40B4-BE49-F238E27FC236}">
                <a16:creationId xmlns:a16="http://schemas.microsoft.com/office/drawing/2014/main" id="{E76CE79C-DAEE-B244-E680-D9EBB58C2960}"/>
              </a:ext>
            </a:extLst>
          </p:cNvPr>
          <p:cNvSpPr/>
          <p:nvPr/>
        </p:nvSpPr>
        <p:spPr>
          <a:xfrm>
            <a:off x="-32" y="188640"/>
            <a:ext cx="3757632" cy="830997"/>
          </a:xfrm>
          <a:prstGeom prst="rect">
            <a:avLst/>
          </a:prstGeom>
        </p:spPr>
        <p:txBody>
          <a:bodyPr wrap="none">
            <a:spAutoFit/>
          </a:bodyPr>
          <a:lstStyle/>
          <a:p>
            <a:pPr algn="l"/>
            <a:r>
              <a:rPr lang="en-US" sz="2400" b="1" dirty="0">
                <a:solidFill>
                  <a:srgbClr val="C00000"/>
                </a:solidFill>
                <a:ea typeface="Calibri" panose="020F0502020204030204"/>
                <a:cs typeface="Arial" panose="020B0604020202020204"/>
              </a:rPr>
              <a:t>MODULE IMPLEMENTATION</a:t>
            </a:r>
            <a:endParaRPr lang="en-IN" sz="2400" b="1" dirty="0">
              <a:solidFill>
                <a:srgbClr val="C00000"/>
              </a:solidFill>
              <a:ea typeface="Calibri" panose="020F0502020204030204"/>
              <a:cs typeface="Arial" panose="020B0604020202020204"/>
            </a:endParaRPr>
          </a:p>
          <a:p>
            <a:endParaRPr lang="en-IN" sz="2400" dirty="0"/>
          </a:p>
        </p:txBody>
      </p:sp>
      <p:sp>
        <p:nvSpPr>
          <p:cNvPr id="10" name="TextBox 9">
            <a:extLst>
              <a:ext uri="{FF2B5EF4-FFF2-40B4-BE49-F238E27FC236}">
                <a16:creationId xmlns:a16="http://schemas.microsoft.com/office/drawing/2014/main" id="{88BE81D8-C3A4-2913-AE01-151B18D6B0CC}"/>
              </a:ext>
            </a:extLst>
          </p:cNvPr>
          <p:cNvSpPr txBox="1"/>
          <p:nvPr/>
        </p:nvSpPr>
        <p:spPr bwMode="auto">
          <a:xfrm>
            <a:off x="96636" y="980728"/>
            <a:ext cx="9011868" cy="5199631"/>
          </a:xfrm>
          <a:prstGeom prst="rect">
            <a:avLst/>
          </a:prstGeom>
          <a:noFill/>
        </p:spPr>
        <p:txBody>
          <a:bodyPr vertOverflow="overflow" horzOverflow="overflow" vert="horz" wrap="square" lIns="91440" tIns="45720" rIns="91440" bIns="45720" numCol="1" spcCol="0" rtlCol="0" fromWordArt="0" anchor="t" anchorCtr="0" forceAA="0" compatLnSpc="0">
            <a:noAutofit/>
          </a:bodyPr>
          <a:lstStyle/>
          <a:p>
            <a:pPr algn="just">
              <a:lnSpc>
                <a:spcPct val="150000"/>
              </a:lnSpc>
              <a:spcAft>
                <a:spcPts val="800"/>
              </a:spcAft>
              <a:buNone/>
            </a:pPr>
            <a:r>
              <a:rPr lang="en-IN" b="1" kern="100" dirty="0">
                <a:latin typeface="Arial" panose="020B0604020202020204" pitchFamily="34" charset="0"/>
                <a:ea typeface="Calibri" panose="020F0502020204030204" pitchFamily="34" charset="0"/>
                <a:cs typeface="Latha" panose="020B0604020202020204" pitchFamily="34" charset="0"/>
              </a:rPr>
              <a:t>MODULE 3: NOTIFICATION AND E-PASS GENERATION</a:t>
            </a:r>
            <a:endParaRPr lang="en-IN" sz="1800" b="1" kern="100" dirty="0">
              <a:effectLst/>
              <a:latin typeface="Arial" panose="020B0604020202020204" pitchFamily="34" charset="0"/>
              <a:ea typeface="Calibri" panose="020F0502020204030204" pitchFamily="34" charset="0"/>
              <a:cs typeface="Latha" panose="020B0604020202020204" pitchFamily="34" charset="0"/>
            </a:endParaRPr>
          </a:p>
          <a:p>
            <a:pPr algn="just">
              <a:lnSpc>
                <a:spcPct val="150000"/>
              </a:lnSpc>
              <a:spcAft>
                <a:spcPts val="800"/>
              </a:spcAft>
              <a:buNone/>
            </a:pPr>
            <a:endParaRPr lang="en-IN" kern="100" dirty="0">
              <a:latin typeface="Arial" panose="020B0604020202020204" pitchFamily="34" charset="0"/>
              <a:ea typeface="Calibri" panose="020F0502020204030204" pitchFamily="34" charset="0"/>
              <a:cs typeface="Latha" panose="020B0604020202020204" pitchFamily="34" charset="0"/>
            </a:endParaRPr>
          </a:p>
          <a:p>
            <a:pPr algn="just">
              <a:lnSpc>
                <a:spcPct val="150000"/>
              </a:lnSpc>
              <a:spcAft>
                <a:spcPts val="800"/>
              </a:spcAft>
              <a:buNone/>
            </a:pPr>
            <a:r>
              <a:rPr lang="en-IN" sz="1800" kern="100" dirty="0">
                <a:effectLst/>
                <a:latin typeface="Arial" panose="020B0604020202020204" pitchFamily="34" charset="0"/>
                <a:ea typeface="Calibri" panose="020F0502020204030204" pitchFamily="34" charset="0"/>
                <a:cs typeface="Latha" panose="020B0604020202020204" pitchFamily="34" charset="0"/>
              </a:rPr>
              <a:t>Once the payment is successful, this module is responsible for notifying the user and generating an electronic parking pass (E-pass). The E-pass is used for validation at the parking entry point.</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50000"/>
              </a:lnSpc>
              <a:buFont typeface="+mj-lt"/>
              <a:buAutoNum type="arabicPeriod"/>
            </a:pPr>
            <a:r>
              <a:rPr lang="en-IN" sz="1800" b="1" kern="100" dirty="0">
                <a:effectLst/>
                <a:latin typeface="Arial" panose="020B0604020202020204" pitchFamily="34" charset="0"/>
                <a:ea typeface="Calibri" panose="020F0502020204030204" pitchFamily="34" charset="0"/>
                <a:cs typeface="Latha" panose="020B0604020202020204" pitchFamily="34" charset="0"/>
              </a:rPr>
              <a:t>Display of payment success message</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50000"/>
              </a:lnSpc>
              <a:buFont typeface="+mj-lt"/>
              <a:buAutoNum type="arabicPeriod"/>
            </a:pPr>
            <a:r>
              <a:rPr lang="en-IN" sz="1800" b="1" kern="100" dirty="0">
                <a:effectLst/>
                <a:latin typeface="Arial" panose="020B0604020202020204" pitchFamily="34" charset="0"/>
                <a:ea typeface="Calibri" panose="020F0502020204030204" pitchFamily="34" charset="0"/>
                <a:cs typeface="Latha" panose="020B0604020202020204" pitchFamily="34" charset="0"/>
              </a:rPr>
              <a:t>Generation of a digital E-pass</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50000"/>
              </a:lnSpc>
              <a:buFont typeface="+mj-lt"/>
              <a:buAutoNum type="arabicPeriod"/>
            </a:pPr>
            <a:r>
              <a:rPr lang="en-IN" sz="1800" b="1" kern="100" dirty="0">
                <a:effectLst/>
                <a:latin typeface="Arial" panose="020B0604020202020204" pitchFamily="34" charset="0"/>
                <a:ea typeface="Calibri" panose="020F0502020204030204" pitchFamily="34" charset="0"/>
                <a:cs typeface="Latha" panose="020B0604020202020204" pitchFamily="34" charset="0"/>
              </a:rPr>
              <a:t>Sending E-pass via email</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50000"/>
              </a:lnSpc>
              <a:spcAft>
                <a:spcPts val="800"/>
              </a:spcAft>
              <a:buFont typeface="+mj-lt"/>
              <a:buAutoNum type="arabicPeriod"/>
            </a:pPr>
            <a:r>
              <a:rPr lang="en-IN" sz="1800" b="1" kern="100" dirty="0">
                <a:effectLst/>
                <a:latin typeface="Arial" panose="020B0604020202020204" pitchFamily="34" charset="0"/>
                <a:ea typeface="Calibri" panose="020F0502020204030204" pitchFamily="34" charset="0"/>
                <a:cs typeface="Latha" panose="020B0604020202020204" pitchFamily="34" charset="0"/>
              </a:rPr>
              <a:t>Store E-pass data for admin and user reference</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32678347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CB5384-1CAB-8EC0-4C1E-21D99C670B3D}"/>
            </a:ext>
          </a:extLst>
        </p:cNvPr>
        <p:cNvGrpSpPr/>
        <p:nvPr/>
      </p:nvGrpSpPr>
      <p:grpSpPr>
        <a:xfrm>
          <a:off x="0" y="0"/>
          <a:ext cx="0" cy="0"/>
          <a:chOff x="0" y="0"/>
          <a:chExt cx="0" cy="0"/>
        </a:xfrm>
      </p:grpSpPr>
      <p:pic>
        <p:nvPicPr>
          <p:cNvPr id="2" name="Picture 4" descr="Logo">
            <a:extLst>
              <a:ext uri="{FF2B5EF4-FFF2-40B4-BE49-F238E27FC236}">
                <a16:creationId xmlns:a16="http://schemas.microsoft.com/office/drawing/2014/main" id="{74271EEF-AE5B-1D90-FE0E-70C49F8489B9}"/>
              </a:ext>
            </a:extLst>
          </p:cNvPr>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a:extLst>
              <a:ext uri="{FF2B5EF4-FFF2-40B4-BE49-F238E27FC236}">
                <a16:creationId xmlns:a16="http://schemas.microsoft.com/office/drawing/2014/main" id="{7CF426C4-47E4-5B98-B867-CCEA35CE075D}"/>
              </a:ext>
            </a:extLst>
          </p:cNvPr>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a:extLst>
              <a:ext uri="{FF2B5EF4-FFF2-40B4-BE49-F238E27FC236}">
                <a16:creationId xmlns:a16="http://schemas.microsoft.com/office/drawing/2014/main" id="{3EB45C68-1F8E-7AE1-F890-0AFD26D8E5E4}"/>
              </a:ext>
            </a:extLst>
          </p:cNvPr>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a:extLst>
              <a:ext uri="{FF2B5EF4-FFF2-40B4-BE49-F238E27FC236}">
                <a16:creationId xmlns:a16="http://schemas.microsoft.com/office/drawing/2014/main" id="{7302A7BD-A483-8466-8E3D-BB359411469C}"/>
              </a:ext>
            </a:extLst>
          </p:cNvPr>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a:extLst>
              <a:ext uri="{FF2B5EF4-FFF2-40B4-BE49-F238E27FC236}">
                <a16:creationId xmlns:a16="http://schemas.microsoft.com/office/drawing/2014/main" id="{3C29B9A9-DA1F-A101-B2BA-8B700562C446}"/>
              </a:ext>
            </a:extLst>
          </p:cNvPr>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a:extLst>
              <a:ext uri="{FF2B5EF4-FFF2-40B4-BE49-F238E27FC236}">
                <a16:creationId xmlns:a16="http://schemas.microsoft.com/office/drawing/2014/main" id="{7C503E41-B5DC-EA35-9B99-041BB8CA1964}"/>
              </a:ext>
            </a:extLst>
          </p:cNvPr>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A256E2DF-13BE-EC83-0DFB-329432547D3A}"/>
              </a:ext>
            </a:extLst>
          </p:cNvPr>
          <p:cNvSpPr>
            <a:spLocks noGrp="1"/>
          </p:cNvSpPr>
          <p:nvPr>
            <p:ph type="sldNum" sz="quarter" idx="12"/>
          </p:nvPr>
        </p:nvSpPr>
        <p:spPr>
          <a:xfrm>
            <a:off x="7010400" y="6469233"/>
            <a:ext cx="2133600" cy="365125"/>
          </a:xfrm>
        </p:spPr>
        <p:txBody>
          <a:bodyPr/>
          <a:lstStyle/>
          <a:p>
            <a:fld id="{2C3FB9A0-29AF-47DD-9689-6D05F63730EF}" type="slidenum">
              <a:rPr lang="en-IN" sz="1400" b="1" smtClean="0">
                <a:solidFill>
                  <a:schemeClr val="tx1"/>
                </a:solidFill>
              </a:rPr>
              <a:t>27</a:t>
            </a:fld>
            <a:endParaRPr lang="en-IN" sz="1400" b="1" dirty="0">
              <a:solidFill>
                <a:schemeClr val="tx1"/>
              </a:solidFill>
            </a:endParaRPr>
          </a:p>
        </p:txBody>
      </p:sp>
      <p:sp>
        <p:nvSpPr>
          <p:cNvPr id="5" name="Rectangle 4">
            <a:extLst>
              <a:ext uri="{FF2B5EF4-FFF2-40B4-BE49-F238E27FC236}">
                <a16:creationId xmlns:a16="http://schemas.microsoft.com/office/drawing/2014/main" id="{4578D746-6490-8836-3F58-4DA4EDEFD0AF}"/>
              </a:ext>
            </a:extLst>
          </p:cNvPr>
          <p:cNvSpPr/>
          <p:nvPr/>
        </p:nvSpPr>
        <p:spPr>
          <a:xfrm>
            <a:off x="-32" y="188640"/>
            <a:ext cx="3757632" cy="830997"/>
          </a:xfrm>
          <a:prstGeom prst="rect">
            <a:avLst/>
          </a:prstGeom>
        </p:spPr>
        <p:txBody>
          <a:bodyPr wrap="none">
            <a:spAutoFit/>
          </a:bodyPr>
          <a:lstStyle/>
          <a:p>
            <a:pPr algn="l"/>
            <a:r>
              <a:rPr lang="en-US" sz="2400" b="1" dirty="0">
                <a:solidFill>
                  <a:srgbClr val="C00000"/>
                </a:solidFill>
                <a:ea typeface="Calibri" panose="020F0502020204030204"/>
                <a:cs typeface="Arial" panose="020B0604020202020204"/>
              </a:rPr>
              <a:t>MODULE IMPLEMENTATION</a:t>
            </a:r>
            <a:endParaRPr lang="en-IN" sz="2400" b="1" dirty="0">
              <a:solidFill>
                <a:srgbClr val="C00000"/>
              </a:solidFill>
              <a:ea typeface="Calibri" panose="020F0502020204030204"/>
              <a:cs typeface="Arial" panose="020B0604020202020204"/>
            </a:endParaRPr>
          </a:p>
          <a:p>
            <a:endParaRPr lang="en-IN" sz="2400" dirty="0"/>
          </a:p>
        </p:txBody>
      </p:sp>
      <p:sp>
        <p:nvSpPr>
          <p:cNvPr id="10" name="TextBox 9">
            <a:extLst>
              <a:ext uri="{FF2B5EF4-FFF2-40B4-BE49-F238E27FC236}">
                <a16:creationId xmlns:a16="http://schemas.microsoft.com/office/drawing/2014/main" id="{5503BBEB-F9FF-7CB6-712A-ECBEB0A7A699}"/>
              </a:ext>
            </a:extLst>
          </p:cNvPr>
          <p:cNvSpPr txBox="1"/>
          <p:nvPr/>
        </p:nvSpPr>
        <p:spPr bwMode="auto">
          <a:xfrm>
            <a:off x="96636" y="980728"/>
            <a:ext cx="9011868" cy="5199631"/>
          </a:xfrm>
          <a:prstGeom prst="rect">
            <a:avLst/>
          </a:prstGeom>
          <a:noFill/>
        </p:spPr>
        <p:txBody>
          <a:bodyPr vertOverflow="overflow" horzOverflow="overflow" vert="horz" wrap="square" lIns="91440" tIns="45720" rIns="91440" bIns="45720" numCol="1" spcCol="0" rtlCol="0" fromWordArt="0" anchor="t" anchorCtr="0" forceAA="0" compatLnSpc="0">
            <a:noAutofit/>
          </a:bodyPr>
          <a:lstStyle/>
          <a:p>
            <a:pPr marR="0" algn="l" defTabSz="914400">
              <a:lnSpc>
                <a:spcPct val="150000"/>
              </a:lnSpc>
              <a:spcBef>
                <a:spcPts val="0"/>
              </a:spcBef>
              <a:spcAft>
                <a:spcPts val="0"/>
              </a:spcAft>
              <a:buClr>
                <a:srgbClr val="00B050"/>
              </a:buClr>
              <a:buSzPct val="120000"/>
              <a:defRPr/>
            </a:pPr>
            <a:endParaRPr lang="en-US" altLang="en-US" sz="1400" b="1" dirty="0"/>
          </a:p>
          <a:p>
            <a:pPr marR="0" algn="l" defTabSz="914400">
              <a:lnSpc>
                <a:spcPct val="150000"/>
              </a:lnSpc>
              <a:spcBef>
                <a:spcPts val="0"/>
              </a:spcBef>
              <a:spcAft>
                <a:spcPts val="0"/>
              </a:spcAft>
              <a:buClr>
                <a:srgbClr val="00B050"/>
              </a:buClr>
              <a:buSzPct val="120000"/>
              <a:defRPr/>
            </a:pPr>
            <a:endParaRPr lang="en-US" altLang="en-US" sz="1400" b="1" strike="noStrike" cap="none" spc="0" dirty="0"/>
          </a:p>
          <a:p>
            <a:pPr marR="0" algn="l" defTabSz="914400">
              <a:lnSpc>
                <a:spcPct val="150000"/>
              </a:lnSpc>
              <a:spcBef>
                <a:spcPts val="0"/>
              </a:spcBef>
              <a:spcAft>
                <a:spcPts val="0"/>
              </a:spcAft>
              <a:buClr>
                <a:srgbClr val="00B050"/>
              </a:buClr>
              <a:buSzPct val="120000"/>
              <a:defRPr/>
            </a:pPr>
            <a:endParaRPr lang="en-US" altLang="en-US" sz="1400" b="1" dirty="0"/>
          </a:p>
          <a:p>
            <a:pPr marR="0" algn="l" defTabSz="914400">
              <a:lnSpc>
                <a:spcPct val="150000"/>
              </a:lnSpc>
              <a:spcBef>
                <a:spcPts val="0"/>
              </a:spcBef>
              <a:spcAft>
                <a:spcPts val="0"/>
              </a:spcAft>
              <a:buClr>
                <a:srgbClr val="00B050"/>
              </a:buClr>
              <a:buSzPct val="120000"/>
              <a:defRPr/>
            </a:pPr>
            <a:endParaRPr lang="en-US" altLang="en-US" sz="1400" b="1" strike="noStrike" cap="none" spc="0" dirty="0"/>
          </a:p>
          <a:p>
            <a:pPr marR="0" algn="l" defTabSz="914400">
              <a:lnSpc>
                <a:spcPct val="150000"/>
              </a:lnSpc>
              <a:spcBef>
                <a:spcPts val="0"/>
              </a:spcBef>
              <a:spcAft>
                <a:spcPts val="0"/>
              </a:spcAft>
              <a:buClr>
                <a:srgbClr val="00B050"/>
              </a:buClr>
              <a:buSzPct val="120000"/>
              <a:defRPr/>
            </a:pPr>
            <a:r>
              <a:rPr lang="en-US" altLang="en-US" sz="1400" b="1" dirty="0"/>
              <a:t>                              </a:t>
            </a:r>
          </a:p>
          <a:p>
            <a:pPr marR="0" algn="l" defTabSz="914400">
              <a:lnSpc>
                <a:spcPct val="150000"/>
              </a:lnSpc>
              <a:spcBef>
                <a:spcPts val="0"/>
              </a:spcBef>
              <a:spcAft>
                <a:spcPts val="0"/>
              </a:spcAft>
              <a:buClr>
                <a:srgbClr val="00B050"/>
              </a:buClr>
              <a:buSzPct val="120000"/>
              <a:defRPr/>
            </a:pPr>
            <a:r>
              <a:rPr lang="en-US" altLang="en-US" sz="1400" b="1" dirty="0"/>
              <a:t>                            </a:t>
            </a:r>
          </a:p>
        </p:txBody>
      </p:sp>
      <p:pic>
        <p:nvPicPr>
          <p:cNvPr id="13" name="Picture 12">
            <a:extLst>
              <a:ext uri="{FF2B5EF4-FFF2-40B4-BE49-F238E27FC236}">
                <a16:creationId xmlns:a16="http://schemas.microsoft.com/office/drawing/2014/main" id="{9076F18F-4B8D-962E-909F-9CC96D86B9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048194"/>
            <a:ext cx="8640960" cy="4998361"/>
          </a:xfrm>
          <a:prstGeom prst="rect">
            <a:avLst/>
          </a:prstGeom>
        </p:spPr>
      </p:pic>
    </p:spTree>
    <p:extLst>
      <p:ext uri="{BB962C8B-B14F-4D97-AF65-F5344CB8AC3E}">
        <p14:creationId xmlns:p14="http://schemas.microsoft.com/office/powerpoint/2010/main" val="15665403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9156F-C304-7396-D032-688809927860}"/>
            </a:ext>
          </a:extLst>
        </p:cNvPr>
        <p:cNvGrpSpPr/>
        <p:nvPr/>
      </p:nvGrpSpPr>
      <p:grpSpPr>
        <a:xfrm>
          <a:off x="0" y="0"/>
          <a:ext cx="0" cy="0"/>
          <a:chOff x="0" y="0"/>
          <a:chExt cx="0" cy="0"/>
        </a:xfrm>
      </p:grpSpPr>
      <p:pic>
        <p:nvPicPr>
          <p:cNvPr id="2" name="Picture 4" descr="Logo">
            <a:extLst>
              <a:ext uri="{FF2B5EF4-FFF2-40B4-BE49-F238E27FC236}">
                <a16:creationId xmlns:a16="http://schemas.microsoft.com/office/drawing/2014/main" id="{EB7A8ABC-5CC9-DAFA-0FE9-BB86C8CC1AFE}"/>
              </a:ext>
            </a:extLst>
          </p:cNvPr>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a:extLst>
              <a:ext uri="{FF2B5EF4-FFF2-40B4-BE49-F238E27FC236}">
                <a16:creationId xmlns:a16="http://schemas.microsoft.com/office/drawing/2014/main" id="{DFC1FB94-9840-950D-6F3B-C77D3F5171A4}"/>
              </a:ext>
            </a:extLst>
          </p:cNvPr>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a:extLst>
              <a:ext uri="{FF2B5EF4-FFF2-40B4-BE49-F238E27FC236}">
                <a16:creationId xmlns:a16="http://schemas.microsoft.com/office/drawing/2014/main" id="{432A925C-BD9D-9B27-9C54-26642103E21A}"/>
              </a:ext>
            </a:extLst>
          </p:cNvPr>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a:extLst>
              <a:ext uri="{FF2B5EF4-FFF2-40B4-BE49-F238E27FC236}">
                <a16:creationId xmlns:a16="http://schemas.microsoft.com/office/drawing/2014/main" id="{ACBDD8FD-B547-4B69-3F9F-AA49294314EC}"/>
              </a:ext>
            </a:extLst>
          </p:cNvPr>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a:extLst>
              <a:ext uri="{FF2B5EF4-FFF2-40B4-BE49-F238E27FC236}">
                <a16:creationId xmlns:a16="http://schemas.microsoft.com/office/drawing/2014/main" id="{CAE9EC02-93B2-1E8F-E3E0-C4062B727C3D}"/>
              </a:ext>
            </a:extLst>
          </p:cNvPr>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a:extLst>
              <a:ext uri="{FF2B5EF4-FFF2-40B4-BE49-F238E27FC236}">
                <a16:creationId xmlns:a16="http://schemas.microsoft.com/office/drawing/2014/main" id="{2676CFB8-066D-DAB7-B195-8CEF79462D04}"/>
              </a:ext>
            </a:extLst>
          </p:cNvPr>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DCBBAC7A-5461-D9C7-6556-2583EF6E388B}"/>
              </a:ext>
            </a:extLst>
          </p:cNvPr>
          <p:cNvSpPr>
            <a:spLocks noGrp="1"/>
          </p:cNvSpPr>
          <p:nvPr>
            <p:ph type="sldNum" sz="quarter" idx="12"/>
          </p:nvPr>
        </p:nvSpPr>
        <p:spPr>
          <a:xfrm>
            <a:off x="7010400" y="6469233"/>
            <a:ext cx="2133600" cy="365125"/>
          </a:xfrm>
        </p:spPr>
        <p:txBody>
          <a:bodyPr/>
          <a:lstStyle/>
          <a:p>
            <a:fld id="{2C3FB9A0-29AF-47DD-9689-6D05F63730EF}" type="slidenum">
              <a:rPr lang="en-IN" sz="1400" b="1" smtClean="0">
                <a:solidFill>
                  <a:schemeClr val="tx1"/>
                </a:solidFill>
              </a:rPr>
              <a:t>28</a:t>
            </a:fld>
            <a:endParaRPr lang="en-IN" sz="1400" b="1" dirty="0">
              <a:solidFill>
                <a:schemeClr val="tx1"/>
              </a:solidFill>
            </a:endParaRPr>
          </a:p>
        </p:txBody>
      </p:sp>
      <p:sp>
        <p:nvSpPr>
          <p:cNvPr id="5" name="Rectangle 4">
            <a:extLst>
              <a:ext uri="{FF2B5EF4-FFF2-40B4-BE49-F238E27FC236}">
                <a16:creationId xmlns:a16="http://schemas.microsoft.com/office/drawing/2014/main" id="{91AD0D14-F60A-A829-384A-F7E4A6CABCA2}"/>
              </a:ext>
            </a:extLst>
          </p:cNvPr>
          <p:cNvSpPr/>
          <p:nvPr/>
        </p:nvSpPr>
        <p:spPr>
          <a:xfrm>
            <a:off x="-32" y="188640"/>
            <a:ext cx="3757632" cy="830997"/>
          </a:xfrm>
          <a:prstGeom prst="rect">
            <a:avLst/>
          </a:prstGeom>
        </p:spPr>
        <p:txBody>
          <a:bodyPr wrap="none">
            <a:spAutoFit/>
          </a:bodyPr>
          <a:lstStyle/>
          <a:p>
            <a:pPr algn="l"/>
            <a:r>
              <a:rPr lang="en-US" sz="2400" b="1" dirty="0">
                <a:solidFill>
                  <a:srgbClr val="C00000"/>
                </a:solidFill>
                <a:ea typeface="Calibri" panose="020F0502020204030204"/>
                <a:cs typeface="Arial" panose="020B0604020202020204"/>
              </a:rPr>
              <a:t>MODULE IMPLEMENTATION</a:t>
            </a:r>
            <a:endParaRPr lang="en-IN" sz="2400" b="1" dirty="0">
              <a:solidFill>
                <a:srgbClr val="C00000"/>
              </a:solidFill>
              <a:ea typeface="Calibri" panose="020F0502020204030204"/>
              <a:cs typeface="Arial" panose="020B0604020202020204"/>
            </a:endParaRPr>
          </a:p>
          <a:p>
            <a:endParaRPr lang="en-IN" sz="2400" dirty="0"/>
          </a:p>
        </p:txBody>
      </p:sp>
      <p:sp>
        <p:nvSpPr>
          <p:cNvPr id="10" name="TextBox 9">
            <a:extLst>
              <a:ext uri="{FF2B5EF4-FFF2-40B4-BE49-F238E27FC236}">
                <a16:creationId xmlns:a16="http://schemas.microsoft.com/office/drawing/2014/main" id="{0758D9FB-F051-E32B-5C95-6EAB762DB0B8}"/>
              </a:ext>
            </a:extLst>
          </p:cNvPr>
          <p:cNvSpPr txBox="1"/>
          <p:nvPr/>
        </p:nvSpPr>
        <p:spPr bwMode="auto">
          <a:xfrm>
            <a:off x="96636" y="980728"/>
            <a:ext cx="9011868" cy="5199631"/>
          </a:xfrm>
          <a:prstGeom prst="rect">
            <a:avLst/>
          </a:prstGeom>
          <a:noFill/>
        </p:spPr>
        <p:txBody>
          <a:bodyPr vertOverflow="overflow" horzOverflow="overflow" vert="horz" wrap="square" lIns="91440" tIns="45720" rIns="91440" bIns="45720" numCol="1" spcCol="0" rtlCol="0" fromWordArt="0" anchor="t" anchorCtr="0" forceAA="0" compatLnSpc="0">
            <a:noAutofit/>
          </a:bodyPr>
          <a:lstStyle/>
          <a:p>
            <a:pPr algn="just">
              <a:lnSpc>
                <a:spcPct val="150000"/>
              </a:lnSpc>
              <a:spcAft>
                <a:spcPts val="800"/>
              </a:spcAft>
              <a:buNone/>
            </a:pPr>
            <a:r>
              <a:rPr lang="en-IN" sz="1800" b="1" kern="100" dirty="0">
                <a:effectLst/>
                <a:latin typeface="Arial" panose="020B0604020202020204" pitchFamily="34" charset="0"/>
                <a:ea typeface="Calibri" panose="020F0502020204030204" pitchFamily="34" charset="0"/>
                <a:cs typeface="Latha" panose="020B0604020202020204" pitchFamily="34" charset="0"/>
              </a:rPr>
              <a:t>MODULE  4: ADMIN AND VALIDATION MODULE</a:t>
            </a:r>
          </a:p>
          <a:p>
            <a:pPr algn="just">
              <a:lnSpc>
                <a:spcPct val="150000"/>
              </a:lnSpc>
              <a:spcAft>
                <a:spcPts val="800"/>
              </a:spcAft>
              <a:buNone/>
            </a:pPr>
            <a:endParaRPr lang="en-IN" kern="100" dirty="0">
              <a:latin typeface="Arial" panose="020B0604020202020204" pitchFamily="34" charset="0"/>
              <a:ea typeface="Calibri" panose="020F0502020204030204" pitchFamily="34" charset="0"/>
              <a:cs typeface="Latha" panose="020B0604020202020204" pitchFamily="34" charset="0"/>
            </a:endParaRPr>
          </a:p>
          <a:p>
            <a:pPr algn="just">
              <a:lnSpc>
                <a:spcPct val="150000"/>
              </a:lnSpc>
              <a:spcAft>
                <a:spcPts val="800"/>
              </a:spcAft>
              <a:buNone/>
            </a:pPr>
            <a:r>
              <a:rPr lang="en-IN" sz="1800" kern="100" dirty="0">
                <a:effectLst/>
                <a:latin typeface="Arial" panose="020B0604020202020204" pitchFamily="34" charset="0"/>
                <a:ea typeface="Calibri" panose="020F0502020204030204" pitchFamily="34" charset="0"/>
                <a:cs typeface="Latha" panose="020B0604020202020204" pitchFamily="34" charset="0"/>
              </a:rPr>
              <a:t>This module provides administrative controls for viewing and managing all user bookings and system data. It also supports validation through QR or keyword-based verification, ensuring secure entry based on valid bookings.</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50000"/>
              </a:lnSpc>
              <a:buFont typeface="+mj-lt"/>
              <a:buAutoNum type="arabicPeriod"/>
            </a:pPr>
            <a:r>
              <a:rPr lang="en-IN" sz="1800" b="1" kern="100" dirty="0">
                <a:effectLst/>
                <a:latin typeface="Arial" panose="020B0604020202020204" pitchFamily="34" charset="0"/>
                <a:ea typeface="Calibri" panose="020F0502020204030204" pitchFamily="34" charset="0"/>
                <a:cs typeface="Latha" panose="020B0604020202020204" pitchFamily="34" charset="0"/>
              </a:rPr>
              <a:t>Admin login and dashboard</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50000"/>
              </a:lnSpc>
              <a:buFont typeface="+mj-lt"/>
              <a:buAutoNum type="arabicPeriod"/>
            </a:pPr>
            <a:r>
              <a:rPr lang="en-IN" sz="1800" b="1" kern="100" dirty="0">
                <a:effectLst/>
                <a:latin typeface="Arial" panose="020B0604020202020204" pitchFamily="34" charset="0"/>
                <a:ea typeface="Calibri" panose="020F0502020204030204" pitchFamily="34" charset="0"/>
                <a:cs typeface="Latha" panose="020B0604020202020204" pitchFamily="34" charset="0"/>
              </a:rPr>
              <a:t>View and filter all bookings by user type, date and status</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50000"/>
              </a:lnSpc>
              <a:buFont typeface="+mj-lt"/>
              <a:buAutoNum type="arabicPeriod"/>
            </a:pPr>
            <a:r>
              <a:rPr lang="en-IN" sz="1800" b="1" kern="100" dirty="0">
                <a:effectLst/>
                <a:latin typeface="Arial" panose="020B0604020202020204" pitchFamily="34" charset="0"/>
                <a:ea typeface="Calibri" panose="020F0502020204030204" pitchFamily="34" charset="0"/>
                <a:cs typeface="Latha" panose="020B0604020202020204" pitchFamily="34" charset="0"/>
              </a:rPr>
              <a:t>Keyword/QR scanner to validate E-pass at the entry gate</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50000"/>
              </a:lnSpc>
              <a:buFont typeface="+mj-lt"/>
              <a:buAutoNum type="arabicPeriod"/>
            </a:pPr>
            <a:r>
              <a:rPr lang="en-IN" sz="1800" b="1" kern="100" dirty="0">
                <a:effectLst/>
                <a:latin typeface="Arial" panose="020B0604020202020204" pitchFamily="34" charset="0"/>
                <a:ea typeface="Calibri" panose="020F0502020204030204" pitchFamily="34" charset="0"/>
                <a:cs typeface="Latha" panose="020B0604020202020204" pitchFamily="34" charset="0"/>
              </a:rPr>
              <a:t>Monitor internal and external user activity</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gn="just">
              <a:lnSpc>
                <a:spcPct val="150000"/>
              </a:lnSpc>
              <a:spcAft>
                <a:spcPts val="800"/>
              </a:spcAft>
              <a:buFont typeface="+mj-lt"/>
              <a:buAutoNum type="arabicPeriod"/>
            </a:pPr>
            <a:r>
              <a:rPr lang="en-IN" sz="1800" b="1" kern="100" dirty="0">
                <a:effectLst/>
                <a:latin typeface="Arial" panose="020B0604020202020204" pitchFamily="34" charset="0"/>
                <a:ea typeface="Calibri" panose="020F0502020204030204" pitchFamily="34" charset="0"/>
                <a:cs typeface="Latha" panose="020B0604020202020204" pitchFamily="34" charset="0"/>
              </a:rPr>
              <a:t>Manually approve, reject or flag suspicious entries</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algn="just">
              <a:lnSpc>
                <a:spcPct val="150000"/>
              </a:lnSpc>
              <a:spcAft>
                <a:spcPts val="800"/>
              </a:spcAft>
            </a:pPr>
            <a:r>
              <a:rPr lang="en-IN" sz="1800" b="1" kern="100" dirty="0">
                <a:effectLst/>
                <a:latin typeface="Arial" panose="020B0604020202020204" pitchFamily="34" charset="0"/>
                <a:ea typeface="Calibri" panose="020F0502020204030204" pitchFamily="34" charset="0"/>
                <a:cs typeface="Latha" panose="020B0604020202020204" pitchFamily="34" charset="0"/>
              </a:rPr>
              <a:t> </a:t>
            </a: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2181535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3C8280-BAA9-2217-9B4F-D924CD30CD52}"/>
            </a:ext>
          </a:extLst>
        </p:cNvPr>
        <p:cNvGrpSpPr/>
        <p:nvPr/>
      </p:nvGrpSpPr>
      <p:grpSpPr>
        <a:xfrm>
          <a:off x="0" y="0"/>
          <a:ext cx="0" cy="0"/>
          <a:chOff x="0" y="0"/>
          <a:chExt cx="0" cy="0"/>
        </a:xfrm>
      </p:grpSpPr>
      <p:pic>
        <p:nvPicPr>
          <p:cNvPr id="2" name="Picture 4" descr="Logo">
            <a:extLst>
              <a:ext uri="{FF2B5EF4-FFF2-40B4-BE49-F238E27FC236}">
                <a16:creationId xmlns:a16="http://schemas.microsoft.com/office/drawing/2014/main" id="{A9C4C420-7303-84C9-00D1-A737A9E86037}"/>
              </a:ext>
            </a:extLst>
          </p:cNvPr>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a:extLst>
              <a:ext uri="{FF2B5EF4-FFF2-40B4-BE49-F238E27FC236}">
                <a16:creationId xmlns:a16="http://schemas.microsoft.com/office/drawing/2014/main" id="{DBC61075-2A97-04EB-E4D0-E8E27E28819D}"/>
              </a:ext>
            </a:extLst>
          </p:cNvPr>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a:extLst>
              <a:ext uri="{FF2B5EF4-FFF2-40B4-BE49-F238E27FC236}">
                <a16:creationId xmlns:a16="http://schemas.microsoft.com/office/drawing/2014/main" id="{FCC85DE6-E6A5-FE26-5746-1D2961F92634}"/>
              </a:ext>
            </a:extLst>
          </p:cNvPr>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a:extLst>
              <a:ext uri="{FF2B5EF4-FFF2-40B4-BE49-F238E27FC236}">
                <a16:creationId xmlns:a16="http://schemas.microsoft.com/office/drawing/2014/main" id="{26E64F7E-E7C1-8750-FD4E-00C262327F65}"/>
              </a:ext>
            </a:extLst>
          </p:cNvPr>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a:extLst>
              <a:ext uri="{FF2B5EF4-FFF2-40B4-BE49-F238E27FC236}">
                <a16:creationId xmlns:a16="http://schemas.microsoft.com/office/drawing/2014/main" id="{8ABA070F-EA7F-FC57-0E68-AA53DA52D68C}"/>
              </a:ext>
            </a:extLst>
          </p:cNvPr>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a:extLst>
              <a:ext uri="{FF2B5EF4-FFF2-40B4-BE49-F238E27FC236}">
                <a16:creationId xmlns:a16="http://schemas.microsoft.com/office/drawing/2014/main" id="{82A0A224-E3FB-8F88-E00A-7A3AE8D8EADB}"/>
              </a:ext>
            </a:extLst>
          </p:cNvPr>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02467AD9-E643-799E-0BD9-26E3F0E05FBC}"/>
              </a:ext>
            </a:extLst>
          </p:cNvPr>
          <p:cNvSpPr>
            <a:spLocks noGrp="1"/>
          </p:cNvSpPr>
          <p:nvPr>
            <p:ph type="sldNum" sz="quarter" idx="12"/>
          </p:nvPr>
        </p:nvSpPr>
        <p:spPr>
          <a:xfrm>
            <a:off x="7010400" y="6469233"/>
            <a:ext cx="2133600" cy="365125"/>
          </a:xfrm>
        </p:spPr>
        <p:txBody>
          <a:bodyPr/>
          <a:lstStyle/>
          <a:p>
            <a:fld id="{2C3FB9A0-29AF-47DD-9689-6D05F63730EF}" type="slidenum">
              <a:rPr lang="en-IN" sz="1400" b="1" smtClean="0">
                <a:solidFill>
                  <a:schemeClr val="tx1"/>
                </a:solidFill>
              </a:rPr>
              <a:t>29</a:t>
            </a:fld>
            <a:endParaRPr lang="en-IN" sz="1400" b="1" dirty="0">
              <a:solidFill>
                <a:schemeClr val="tx1"/>
              </a:solidFill>
            </a:endParaRPr>
          </a:p>
        </p:txBody>
      </p:sp>
      <p:sp>
        <p:nvSpPr>
          <p:cNvPr id="5" name="Rectangle 4">
            <a:extLst>
              <a:ext uri="{FF2B5EF4-FFF2-40B4-BE49-F238E27FC236}">
                <a16:creationId xmlns:a16="http://schemas.microsoft.com/office/drawing/2014/main" id="{69E37ADC-0EF4-BC9E-FF6D-EF6F76B73508}"/>
              </a:ext>
            </a:extLst>
          </p:cNvPr>
          <p:cNvSpPr/>
          <p:nvPr/>
        </p:nvSpPr>
        <p:spPr>
          <a:xfrm>
            <a:off x="-32" y="188640"/>
            <a:ext cx="3757632" cy="830997"/>
          </a:xfrm>
          <a:prstGeom prst="rect">
            <a:avLst/>
          </a:prstGeom>
        </p:spPr>
        <p:txBody>
          <a:bodyPr wrap="none">
            <a:spAutoFit/>
          </a:bodyPr>
          <a:lstStyle/>
          <a:p>
            <a:pPr algn="l"/>
            <a:r>
              <a:rPr lang="en-US" sz="2400" b="1" dirty="0">
                <a:solidFill>
                  <a:srgbClr val="C00000"/>
                </a:solidFill>
                <a:ea typeface="Calibri" panose="020F0502020204030204"/>
                <a:cs typeface="Arial" panose="020B0604020202020204"/>
              </a:rPr>
              <a:t>MODULE IMPLEMENTATION</a:t>
            </a:r>
            <a:endParaRPr lang="en-IN" sz="2400" b="1" dirty="0">
              <a:solidFill>
                <a:srgbClr val="C00000"/>
              </a:solidFill>
              <a:ea typeface="Calibri" panose="020F0502020204030204"/>
              <a:cs typeface="Arial" panose="020B0604020202020204"/>
            </a:endParaRPr>
          </a:p>
          <a:p>
            <a:endParaRPr lang="en-IN" sz="2400" dirty="0"/>
          </a:p>
        </p:txBody>
      </p:sp>
      <p:sp>
        <p:nvSpPr>
          <p:cNvPr id="10" name="TextBox 9">
            <a:extLst>
              <a:ext uri="{FF2B5EF4-FFF2-40B4-BE49-F238E27FC236}">
                <a16:creationId xmlns:a16="http://schemas.microsoft.com/office/drawing/2014/main" id="{22622A1C-9FA7-2CEC-6CCA-84B47171A5A7}"/>
              </a:ext>
            </a:extLst>
          </p:cNvPr>
          <p:cNvSpPr txBox="1"/>
          <p:nvPr/>
        </p:nvSpPr>
        <p:spPr bwMode="auto">
          <a:xfrm>
            <a:off x="96636" y="980728"/>
            <a:ext cx="9011868" cy="5199631"/>
          </a:xfrm>
          <a:prstGeom prst="rect">
            <a:avLst/>
          </a:prstGeom>
          <a:noFill/>
        </p:spPr>
        <p:txBody>
          <a:bodyPr vertOverflow="overflow" horzOverflow="overflow" vert="horz" wrap="square" lIns="91440" tIns="45720" rIns="91440" bIns="45720" numCol="1" spcCol="0" rtlCol="0" fromWordArt="0" anchor="t" anchorCtr="0" forceAA="0" compatLnSpc="0">
            <a:noAutofit/>
          </a:bodyPr>
          <a:lstStyle/>
          <a:p>
            <a:pPr marR="0" algn="l" defTabSz="914400">
              <a:lnSpc>
                <a:spcPct val="150000"/>
              </a:lnSpc>
              <a:spcBef>
                <a:spcPts val="0"/>
              </a:spcBef>
              <a:spcAft>
                <a:spcPts val="0"/>
              </a:spcAft>
              <a:buClr>
                <a:srgbClr val="00B050"/>
              </a:buClr>
              <a:buSzPct val="120000"/>
              <a:defRPr/>
            </a:pPr>
            <a:endParaRPr lang="en-US" altLang="en-US" sz="1400" b="1" dirty="0"/>
          </a:p>
          <a:p>
            <a:pPr marR="0" algn="l" defTabSz="914400">
              <a:lnSpc>
                <a:spcPct val="150000"/>
              </a:lnSpc>
              <a:spcBef>
                <a:spcPts val="0"/>
              </a:spcBef>
              <a:spcAft>
                <a:spcPts val="0"/>
              </a:spcAft>
              <a:buClr>
                <a:srgbClr val="00B050"/>
              </a:buClr>
              <a:buSzPct val="120000"/>
              <a:defRPr/>
            </a:pPr>
            <a:endParaRPr lang="en-US" altLang="en-US" sz="1400" b="1" strike="noStrike" cap="none" spc="0" dirty="0"/>
          </a:p>
          <a:p>
            <a:pPr marR="0" algn="l" defTabSz="914400">
              <a:lnSpc>
                <a:spcPct val="150000"/>
              </a:lnSpc>
              <a:spcBef>
                <a:spcPts val="0"/>
              </a:spcBef>
              <a:spcAft>
                <a:spcPts val="0"/>
              </a:spcAft>
              <a:buClr>
                <a:srgbClr val="00B050"/>
              </a:buClr>
              <a:buSzPct val="120000"/>
              <a:defRPr/>
            </a:pPr>
            <a:endParaRPr lang="en-US" altLang="en-US" sz="1400" b="1" dirty="0"/>
          </a:p>
          <a:p>
            <a:pPr marR="0" algn="l" defTabSz="914400">
              <a:lnSpc>
                <a:spcPct val="150000"/>
              </a:lnSpc>
              <a:spcBef>
                <a:spcPts val="0"/>
              </a:spcBef>
              <a:spcAft>
                <a:spcPts val="0"/>
              </a:spcAft>
              <a:buClr>
                <a:srgbClr val="00B050"/>
              </a:buClr>
              <a:buSzPct val="120000"/>
              <a:defRPr/>
            </a:pPr>
            <a:endParaRPr lang="en-US" altLang="en-US" sz="1400" b="1" strike="noStrike" cap="none" spc="0" dirty="0"/>
          </a:p>
          <a:p>
            <a:pPr marR="0" algn="l" defTabSz="914400">
              <a:lnSpc>
                <a:spcPct val="150000"/>
              </a:lnSpc>
              <a:spcBef>
                <a:spcPts val="0"/>
              </a:spcBef>
              <a:spcAft>
                <a:spcPts val="0"/>
              </a:spcAft>
              <a:buClr>
                <a:srgbClr val="00B050"/>
              </a:buClr>
              <a:buSzPct val="120000"/>
              <a:defRPr/>
            </a:pPr>
            <a:r>
              <a:rPr lang="en-US" altLang="en-US" sz="1400" b="1" dirty="0"/>
              <a:t>                              </a:t>
            </a:r>
          </a:p>
          <a:p>
            <a:pPr marR="0" algn="l" defTabSz="914400">
              <a:lnSpc>
                <a:spcPct val="150000"/>
              </a:lnSpc>
              <a:spcBef>
                <a:spcPts val="0"/>
              </a:spcBef>
              <a:spcAft>
                <a:spcPts val="0"/>
              </a:spcAft>
              <a:buClr>
                <a:srgbClr val="00B050"/>
              </a:buClr>
              <a:buSzPct val="120000"/>
              <a:defRPr/>
            </a:pPr>
            <a:r>
              <a:rPr lang="en-US" altLang="en-US" sz="1400" b="1" dirty="0"/>
              <a:t>                            </a:t>
            </a:r>
          </a:p>
        </p:txBody>
      </p:sp>
      <p:pic>
        <p:nvPicPr>
          <p:cNvPr id="13" name="Picture 12">
            <a:extLst>
              <a:ext uri="{FF2B5EF4-FFF2-40B4-BE49-F238E27FC236}">
                <a16:creationId xmlns:a16="http://schemas.microsoft.com/office/drawing/2014/main" id="{BBC00087-233A-CD71-34C2-F581B5268F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1160859"/>
            <a:ext cx="7920880" cy="4785701"/>
          </a:xfrm>
          <a:prstGeom prst="rect">
            <a:avLst/>
          </a:prstGeom>
        </p:spPr>
      </p:pic>
    </p:spTree>
    <p:extLst>
      <p:ext uri="{BB962C8B-B14F-4D97-AF65-F5344CB8AC3E}">
        <p14:creationId xmlns:p14="http://schemas.microsoft.com/office/powerpoint/2010/main" val="3268521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Logo"/>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p:cNvSpPr>
            <a:spLocks noGrp="1"/>
          </p:cNvSpPr>
          <p:nvPr>
            <p:ph type="sldNum" sz="quarter" idx="12"/>
          </p:nvPr>
        </p:nvSpPr>
        <p:spPr>
          <a:xfrm>
            <a:off x="7010400" y="6458833"/>
            <a:ext cx="2133600" cy="365125"/>
          </a:xfrm>
        </p:spPr>
        <p:txBody>
          <a:bodyPr/>
          <a:lstStyle/>
          <a:p>
            <a:r>
              <a:rPr lang="en-IN" sz="1400" b="1" dirty="0">
                <a:solidFill>
                  <a:schemeClr val="tx1"/>
                </a:solidFill>
              </a:rPr>
              <a:t>3</a:t>
            </a:r>
          </a:p>
        </p:txBody>
      </p:sp>
      <p:sp>
        <p:nvSpPr>
          <p:cNvPr id="5" name="Rectangle 4"/>
          <p:cNvSpPr/>
          <p:nvPr/>
        </p:nvSpPr>
        <p:spPr>
          <a:xfrm>
            <a:off x="-28679" y="191136"/>
            <a:ext cx="1713865" cy="521970"/>
          </a:xfrm>
          <a:prstGeom prst="rect">
            <a:avLst/>
          </a:prstGeom>
        </p:spPr>
        <p:txBody>
          <a:bodyPr wrap="none">
            <a:spAutoFit/>
          </a:bodyPr>
          <a:lstStyle/>
          <a:p>
            <a:r>
              <a:rPr lang="en-US" altLang="en-IN" sz="2800" b="1" dirty="0">
                <a:solidFill>
                  <a:srgbClr val="C00000"/>
                </a:solidFill>
                <a:cs typeface="Arial" panose="020B0604020202020204" pitchFamily="34" charset="0"/>
              </a:rPr>
              <a:t>ABSTRACT</a:t>
            </a:r>
          </a:p>
        </p:txBody>
      </p:sp>
      <p:sp>
        <p:nvSpPr>
          <p:cNvPr id="10" name="Rectangle 9"/>
          <p:cNvSpPr/>
          <p:nvPr/>
        </p:nvSpPr>
        <p:spPr>
          <a:xfrm>
            <a:off x="251520" y="986277"/>
            <a:ext cx="8640960" cy="1631216"/>
          </a:xfrm>
          <a:prstGeom prst="rect">
            <a:avLst/>
          </a:prstGeom>
        </p:spPr>
        <p:txBody>
          <a:bodyPr wrap="square">
            <a:spAutoFit/>
          </a:bodyPr>
          <a:lstStyle/>
          <a:p>
            <a:pPr marL="342900" indent="-342900" algn="just">
              <a:buFont typeface="Arial" panose="020B0604020202020204" pitchFamily="34" charset="0"/>
              <a:buChar char="•"/>
            </a:pPr>
            <a:endParaRPr lang="en-US" sz="2000" dirty="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endParaRPr lang="en-US" sz="2000" b="1" dirty="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endParaRPr lang="en-US" sz="2000" b="1" dirty="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endParaRPr lang="en-US" sz="2000" b="1" dirty="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endParaRPr lang="en-US" sz="2000" dirty="0">
              <a:ea typeface="Calibri" panose="020F0502020204030204" pitchFamily="34" charset="0"/>
              <a:cs typeface="Times New Roman" panose="02020603050405020304" pitchFamily="18" charset="0"/>
            </a:endParaRPr>
          </a:p>
        </p:txBody>
      </p:sp>
      <p:sp>
        <p:nvSpPr>
          <p:cNvPr id="11" name="Rectangle 10"/>
          <p:cNvSpPr/>
          <p:nvPr/>
        </p:nvSpPr>
        <p:spPr>
          <a:xfrm>
            <a:off x="251520" y="1117193"/>
            <a:ext cx="8640960" cy="1015663"/>
          </a:xfrm>
          <a:prstGeom prst="rect">
            <a:avLst/>
          </a:prstGeom>
        </p:spPr>
        <p:txBody>
          <a:bodyPr wrap="square">
            <a:spAutoFit/>
          </a:bodyPr>
          <a:lstStyle/>
          <a:p>
            <a:pPr algn="just"/>
            <a:endParaRPr lang="en-US" sz="2000" i="0" dirty="0">
              <a:effectLst/>
            </a:endParaRPr>
          </a:p>
          <a:p>
            <a:pPr algn="just"/>
            <a:endParaRPr lang="en-US" sz="2000" b="1" dirty="0">
              <a:ea typeface="Calibri" panose="020F0502020204030204" pitchFamily="34" charset="0"/>
              <a:cs typeface="Times New Roman" panose="02020603050405020304" pitchFamily="18" charset="0"/>
            </a:endParaRPr>
          </a:p>
          <a:p>
            <a:pPr algn="just"/>
            <a:r>
              <a:rPr lang="en-US" sz="2000" dirty="0"/>
              <a:t>   </a:t>
            </a:r>
            <a:endParaRPr lang="en-US" sz="2000" dirty="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9EECA999-E668-1589-F9C3-B729AF8F922E}"/>
              </a:ext>
            </a:extLst>
          </p:cNvPr>
          <p:cNvSpPr txBox="1"/>
          <p:nvPr/>
        </p:nvSpPr>
        <p:spPr>
          <a:xfrm>
            <a:off x="251520" y="868721"/>
            <a:ext cx="8640960" cy="5355312"/>
          </a:xfrm>
          <a:prstGeom prst="rect">
            <a:avLst/>
          </a:prstGeom>
          <a:noFill/>
        </p:spPr>
        <p:txBody>
          <a:bodyPr wrap="square">
            <a:spAutoFit/>
          </a:bodyPr>
          <a:lstStyle/>
          <a:p>
            <a:pPr marL="285750" indent="-285750" algn="just">
              <a:buSzPct val="110000"/>
              <a:buFont typeface="Arial" panose="020B0604020202020204" pitchFamily="34" charset="0"/>
              <a:buChar char="•"/>
            </a:pPr>
            <a:r>
              <a:rPr lang="en-US" dirty="0"/>
              <a:t>Effective parking management on college campuses is becoming more and more crucial as the number of automobiles on campus rises. </a:t>
            </a:r>
          </a:p>
          <a:p>
            <a:pPr marL="285750" indent="-285750" algn="just">
              <a:buSzPct val="110000"/>
              <a:buFont typeface="Arial" panose="020B0604020202020204" pitchFamily="34" charset="0"/>
              <a:buChar char="•"/>
            </a:pPr>
            <a:endParaRPr lang="en-US" dirty="0"/>
          </a:p>
          <a:p>
            <a:pPr marL="285750" indent="-285750" algn="just">
              <a:buSzPct val="110000"/>
              <a:buFont typeface="Arial" panose="020B0604020202020204" pitchFamily="34" charset="0"/>
              <a:buChar char="•"/>
            </a:pPr>
            <a:r>
              <a:rPr lang="en-US" dirty="0"/>
              <a:t>This project suggests creating a mobile-based vehicle pass system that makes it simple for staffs and students to acquire and administer vehicle passes for campus access. </a:t>
            </a:r>
          </a:p>
          <a:p>
            <a:pPr marL="285750" indent="-285750" algn="just">
              <a:buSzPct val="110000"/>
              <a:buFont typeface="Arial" panose="020B0604020202020204" pitchFamily="34" charset="0"/>
              <a:buChar char="•"/>
            </a:pPr>
            <a:endParaRPr lang="en-US" dirty="0"/>
          </a:p>
          <a:p>
            <a:pPr marL="285750" indent="-285750" algn="just">
              <a:buSzPct val="110000"/>
              <a:buFont typeface="Arial" panose="020B0604020202020204" pitchFamily="34" charset="0"/>
              <a:buChar char="•"/>
            </a:pPr>
            <a:r>
              <a:rPr lang="en-US" dirty="0"/>
              <a:t>Users will be able to apply for passes, register vehicle details and obtain digital campus security approval through an easy-to-use interface. </a:t>
            </a:r>
          </a:p>
          <a:p>
            <a:pPr marL="285750" indent="-285750" algn="just">
              <a:buSzPct val="110000"/>
              <a:buFont typeface="Arial" panose="020B0604020202020204" pitchFamily="34" charset="0"/>
              <a:buChar char="•"/>
            </a:pPr>
            <a:endParaRPr lang="en-US" dirty="0"/>
          </a:p>
          <a:p>
            <a:pPr marL="285750" indent="-285750" algn="just">
              <a:buSzPct val="110000"/>
              <a:buFont typeface="Arial" panose="020B0604020202020204" pitchFamily="34" charset="0"/>
              <a:buChar char="•"/>
            </a:pPr>
            <a:r>
              <a:rPr lang="en-US" dirty="0"/>
              <a:t>The system will produce one-of-a-kind digital passes that may be presented for validation at access points.</a:t>
            </a:r>
          </a:p>
          <a:p>
            <a:pPr marL="285750" indent="-285750" algn="just">
              <a:buSzPct val="110000"/>
              <a:buFont typeface="Arial" panose="020B0604020202020204" pitchFamily="34" charset="0"/>
              <a:buChar char="•"/>
            </a:pPr>
            <a:endParaRPr lang="en-US" dirty="0"/>
          </a:p>
          <a:p>
            <a:pPr marL="285750" indent="-285750" algn="just">
              <a:buSzPct val="110000"/>
              <a:buFont typeface="Arial" panose="020B0604020202020204" pitchFamily="34" charset="0"/>
              <a:buChar char="•"/>
            </a:pPr>
            <a:r>
              <a:rPr lang="en-US" dirty="0"/>
              <a:t>Through the use of contemporary mobile technology, this seeks to improve campus traffic management, decrease paperwork, increase security and expedite the vehicle entry process.</a:t>
            </a:r>
          </a:p>
          <a:p>
            <a:pPr marL="285750" indent="-285750" algn="just">
              <a:buSzPct val="110000"/>
              <a:buFont typeface="Arial" panose="020B0604020202020204" pitchFamily="34" charset="0"/>
              <a:buChar char="•"/>
            </a:pPr>
            <a:endParaRPr lang="en-US" dirty="0"/>
          </a:p>
          <a:p>
            <a:pPr marL="285750" indent="-285750" algn="just">
              <a:buSzPct val="110000"/>
              <a:buFont typeface="Arial" panose="020B0604020202020204" pitchFamily="34" charset="0"/>
              <a:buChar char="•"/>
            </a:pPr>
            <a:r>
              <a:rPr lang="en-US" dirty="0"/>
              <a:t> This digital approach eliminates the need for physical passes and simplifies administrative tasks, offering an efficient, environmentally friendly solution for campus access control.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A4417E-F580-FA8F-9E06-23BA17EC72F4}"/>
            </a:ext>
          </a:extLst>
        </p:cNvPr>
        <p:cNvGrpSpPr/>
        <p:nvPr/>
      </p:nvGrpSpPr>
      <p:grpSpPr>
        <a:xfrm>
          <a:off x="0" y="0"/>
          <a:ext cx="0" cy="0"/>
          <a:chOff x="0" y="0"/>
          <a:chExt cx="0" cy="0"/>
        </a:xfrm>
      </p:grpSpPr>
      <p:pic>
        <p:nvPicPr>
          <p:cNvPr id="2" name="Picture 4" descr="Logo">
            <a:extLst>
              <a:ext uri="{FF2B5EF4-FFF2-40B4-BE49-F238E27FC236}">
                <a16:creationId xmlns:a16="http://schemas.microsoft.com/office/drawing/2014/main" id="{2B8B7E45-E4A8-D7F0-91FA-0D7B5E5DFFBE}"/>
              </a:ext>
            </a:extLst>
          </p:cNvPr>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a:extLst>
              <a:ext uri="{FF2B5EF4-FFF2-40B4-BE49-F238E27FC236}">
                <a16:creationId xmlns:a16="http://schemas.microsoft.com/office/drawing/2014/main" id="{EACB6449-9D8F-58A9-581D-6BE9976E32E1}"/>
              </a:ext>
            </a:extLst>
          </p:cNvPr>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a:extLst>
              <a:ext uri="{FF2B5EF4-FFF2-40B4-BE49-F238E27FC236}">
                <a16:creationId xmlns:a16="http://schemas.microsoft.com/office/drawing/2014/main" id="{80EADD3B-7C1C-446B-7822-EF68ED4B1605}"/>
              </a:ext>
            </a:extLst>
          </p:cNvPr>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a:extLst>
              <a:ext uri="{FF2B5EF4-FFF2-40B4-BE49-F238E27FC236}">
                <a16:creationId xmlns:a16="http://schemas.microsoft.com/office/drawing/2014/main" id="{23D6E388-86F7-CEE1-E76D-09CC30CA7713}"/>
              </a:ext>
            </a:extLst>
          </p:cNvPr>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a:extLst>
              <a:ext uri="{FF2B5EF4-FFF2-40B4-BE49-F238E27FC236}">
                <a16:creationId xmlns:a16="http://schemas.microsoft.com/office/drawing/2014/main" id="{9B1B8FFA-D949-91DD-B176-95FC8154AD35}"/>
              </a:ext>
            </a:extLst>
          </p:cNvPr>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a:extLst>
              <a:ext uri="{FF2B5EF4-FFF2-40B4-BE49-F238E27FC236}">
                <a16:creationId xmlns:a16="http://schemas.microsoft.com/office/drawing/2014/main" id="{A76C7D02-2A3E-2332-F315-7E05F0688F88}"/>
              </a:ext>
            </a:extLst>
          </p:cNvPr>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761CE66C-B5DC-4532-372B-19B0DBA86241}"/>
              </a:ext>
            </a:extLst>
          </p:cNvPr>
          <p:cNvSpPr>
            <a:spLocks noGrp="1"/>
          </p:cNvSpPr>
          <p:nvPr>
            <p:ph type="sldNum" sz="quarter" idx="12"/>
          </p:nvPr>
        </p:nvSpPr>
        <p:spPr>
          <a:xfrm>
            <a:off x="7010400" y="6469233"/>
            <a:ext cx="2133600" cy="365125"/>
          </a:xfrm>
        </p:spPr>
        <p:txBody>
          <a:bodyPr/>
          <a:lstStyle/>
          <a:p>
            <a:fld id="{2C3FB9A0-29AF-47DD-9689-6D05F63730EF}" type="slidenum">
              <a:rPr lang="en-IN" sz="1400" b="1" smtClean="0">
                <a:solidFill>
                  <a:schemeClr val="tx1"/>
                </a:solidFill>
              </a:rPr>
              <a:t>30</a:t>
            </a:fld>
            <a:endParaRPr lang="en-IN" sz="1400" b="1" dirty="0">
              <a:solidFill>
                <a:schemeClr val="tx1"/>
              </a:solidFill>
            </a:endParaRPr>
          </a:p>
        </p:txBody>
      </p:sp>
      <p:sp>
        <p:nvSpPr>
          <p:cNvPr id="5" name="Rectangle 4">
            <a:extLst>
              <a:ext uri="{FF2B5EF4-FFF2-40B4-BE49-F238E27FC236}">
                <a16:creationId xmlns:a16="http://schemas.microsoft.com/office/drawing/2014/main" id="{3BF1BD2D-57EB-BBBA-E220-71A4642160A7}"/>
              </a:ext>
            </a:extLst>
          </p:cNvPr>
          <p:cNvSpPr/>
          <p:nvPr/>
        </p:nvSpPr>
        <p:spPr>
          <a:xfrm>
            <a:off x="-32" y="188640"/>
            <a:ext cx="3757632" cy="830997"/>
          </a:xfrm>
          <a:prstGeom prst="rect">
            <a:avLst/>
          </a:prstGeom>
        </p:spPr>
        <p:txBody>
          <a:bodyPr wrap="none">
            <a:spAutoFit/>
          </a:bodyPr>
          <a:lstStyle/>
          <a:p>
            <a:pPr algn="l"/>
            <a:r>
              <a:rPr lang="en-US" sz="2400" b="1" dirty="0">
                <a:solidFill>
                  <a:srgbClr val="C00000"/>
                </a:solidFill>
                <a:ea typeface="Calibri" panose="020F0502020204030204"/>
                <a:cs typeface="Arial" panose="020B0604020202020204"/>
              </a:rPr>
              <a:t>MODULE IMPLEMENTATION</a:t>
            </a:r>
            <a:endParaRPr lang="en-IN" sz="2400" b="1" dirty="0">
              <a:solidFill>
                <a:srgbClr val="C00000"/>
              </a:solidFill>
              <a:ea typeface="Calibri" panose="020F0502020204030204"/>
              <a:cs typeface="Arial" panose="020B0604020202020204"/>
            </a:endParaRPr>
          </a:p>
          <a:p>
            <a:endParaRPr lang="en-IN" sz="2400" dirty="0"/>
          </a:p>
        </p:txBody>
      </p:sp>
      <p:sp>
        <p:nvSpPr>
          <p:cNvPr id="10" name="TextBox 9">
            <a:extLst>
              <a:ext uri="{FF2B5EF4-FFF2-40B4-BE49-F238E27FC236}">
                <a16:creationId xmlns:a16="http://schemas.microsoft.com/office/drawing/2014/main" id="{707D349D-2AC1-F1EB-6BCF-40B2CC307D59}"/>
              </a:ext>
            </a:extLst>
          </p:cNvPr>
          <p:cNvSpPr txBox="1"/>
          <p:nvPr/>
        </p:nvSpPr>
        <p:spPr bwMode="auto">
          <a:xfrm>
            <a:off x="96636" y="980728"/>
            <a:ext cx="9011868" cy="5199631"/>
          </a:xfrm>
          <a:prstGeom prst="rect">
            <a:avLst/>
          </a:prstGeom>
          <a:noFill/>
        </p:spPr>
        <p:txBody>
          <a:bodyPr vertOverflow="overflow" horzOverflow="overflow" vert="horz" wrap="square" lIns="91440" tIns="45720" rIns="91440" bIns="45720" numCol="1" spcCol="0" rtlCol="0" fromWordArt="0" anchor="t" anchorCtr="0" forceAA="0" compatLnSpc="0">
            <a:noAutofit/>
          </a:bodyPr>
          <a:lstStyle/>
          <a:p>
            <a:pPr marR="0" algn="l" defTabSz="914400">
              <a:lnSpc>
                <a:spcPct val="150000"/>
              </a:lnSpc>
              <a:spcBef>
                <a:spcPts val="0"/>
              </a:spcBef>
              <a:spcAft>
                <a:spcPts val="0"/>
              </a:spcAft>
              <a:buClr>
                <a:srgbClr val="00B050"/>
              </a:buClr>
              <a:buSzPct val="120000"/>
              <a:defRPr/>
            </a:pPr>
            <a:endParaRPr lang="en-US" altLang="en-US" sz="1400" b="1" dirty="0"/>
          </a:p>
          <a:p>
            <a:pPr marR="0" algn="l" defTabSz="914400">
              <a:lnSpc>
                <a:spcPct val="150000"/>
              </a:lnSpc>
              <a:spcBef>
                <a:spcPts val="0"/>
              </a:spcBef>
              <a:spcAft>
                <a:spcPts val="0"/>
              </a:spcAft>
              <a:buClr>
                <a:srgbClr val="00B050"/>
              </a:buClr>
              <a:buSzPct val="120000"/>
              <a:defRPr/>
            </a:pPr>
            <a:endParaRPr lang="en-US" altLang="en-US" sz="1400" b="1" strike="noStrike" cap="none" spc="0" dirty="0"/>
          </a:p>
          <a:p>
            <a:pPr marR="0" algn="l" defTabSz="914400">
              <a:lnSpc>
                <a:spcPct val="150000"/>
              </a:lnSpc>
              <a:spcBef>
                <a:spcPts val="0"/>
              </a:spcBef>
              <a:spcAft>
                <a:spcPts val="0"/>
              </a:spcAft>
              <a:buClr>
                <a:srgbClr val="00B050"/>
              </a:buClr>
              <a:buSzPct val="120000"/>
              <a:defRPr/>
            </a:pPr>
            <a:endParaRPr lang="en-US" altLang="en-US" sz="1400" b="1" dirty="0"/>
          </a:p>
          <a:p>
            <a:pPr marR="0" algn="l" defTabSz="914400">
              <a:lnSpc>
                <a:spcPct val="150000"/>
              </a:lnSpc>
              <a:spcBef>
                <a:spcPts val="0"/>
              </a:spcBef>
              <a:spcAft>
                <a:spcPts val="0"/>
              </a:spcAft>
              <a:buClr>
                <a:srgbClr val="00B050"/>
              </a:buClr>
              <a:buSzPct val="120000"/>
              <a:defRPr/>
            </a:pPr>
            <a:endParaRPr lang="en-US" altLang="en-US" sz="1400" b="1" strike="noStrike" cap="none" spc="0" dirty="0"/>
          </a:p>
          <a:p>
            <a:pPr marR="0" algn="l" defTabSz="914400">
              <a:lnSpc>
                <a:spcPct val="150000"/>
              </a:lnSpc>
              <a:spcBef>
                <a:spcPts val="0"/>
              </a:spcBef>
              <a:spcAft>
                <a:spcPts val="0"/>
              </a:spcAft>
              <a:buClr>
                <a:srgbClr val="00B050"/>
              </a:buClr>
              <a:buSzPct val="120000"/>
              <a:defRPr/>
            </a:pPr>
            <a:r>
              <a:rPr lang="en-US" altLang="en-US" sz="1400" b="1" dirty="0"/>
              <a:t>                              </a:t>
            </a:r>
          </a:p>
          <a:p>
            <a:pPr marR="0" algn="l" defTabSz="914400">
              <a:lnSpc>
                <a:spcPct val="150000"/>
              </a:lnSpc>
              <a:spcBef>
                <a:spcPts val="0"/>
              </a:spcBef>
              <a:spcAft>
                <a:spcPts val="0"/>
              </a:spcAft>
              <a:buClr>
                <a:srgbClr val="00B050"/>
              </a:buClr>
              <a:buSzPct val="120000"/>
              <a:defRPr/>
            </a:pPr>
            <a:r>
              <a:rPr lang="en-US" altLang="en-US" sz="1400" b="1" dirty="0"/>
              <a:t>                            </a:t>
            </a:r>
          </a:p>
        </p:txBody>
      </p:sp>
      <p:pic>
        <p:nvPicPr>
          <p:cNvPr id="11" name="Picture 10">
            <a:extLst>
              <a:ext uri="{FF2B5EF4-FFF2-40B4-BE49-F238E27FC236}">
                <a16:creationId xmlns:a16="http://schemas.microsoft.com/office/drawing/2014/main" id="{70C4E0CE-BABE-FD1A-0785-AB203A4F72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1160859"/>
            <a:ext cx="8136904" cy="4716413"/>
          </a:xfrm>
          <a:prstGeom prst="rect">
            <a:avLst/>
          </a:prstGeom>
        </p:spPr>
      </p:pic>
    </p:spTree>
    <p:extLst>
      <p:ext uri="{BB962C8B-B14F-4D97-AF65-F5344CB8AC3E}">
        <p14:creationId xmlns:p14="http://schemas.microsoft.com/office/powerpoint/2010/main" val="29909487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67FE34-1DCC-481B-BF08-E8E2DB2B088D}"/>
            </a:ext>
          </a:extLst>
        </p:cNvPr>
        <p:cNvGrpSpPr/>
        <p:nvPr/>
      </p:nvGrpSpPr>
      <p:grpSpPr>
        <a:xfrm>
          <a:off x="0" y="0"/>
          <a:ext cx="0" cy="0"/>
          <a:chOff x="0" y="0"/>
          <a:chExt cx="0" cy="0"/>
        </a:xfrm>
      </p:grpSpPr>
      <p:pic>
        <p:nvPicPr>
          <p:cNvPr id="2" name="Picture 4" descr="Logo">
            <a:extLst>
              <a:ext uri="{FF2B5EF4-FFF2-40B4-BE49-F238E27FC236}">
                <a16:creationId xmlns:a16="http://schemas.microsoft.com/office/drawing/2014/main" id="{30FC2A24-FC44-6CC1-F20C-A2E2CA0CA01E}"/>
              </a:ext>
            </a:extLst>
          </p:cNvPr>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a:extLst>
              <a:ext uri="{FF2B5EF4-FFF2-40B4-BE49-F238E27FC236}">
                <a16:creationId xmlns:a16="http://schemas.microsoft.com/office/drawing/2014/main" id="{24FA3583-2CDD-F2B5-6246-E08750AA3918}"/>
              </a:ext>
            </a:extLst>
          </p:cNvPr>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a:extLst>
              <a:ext uri="{FF2B5EF4-FFF2-40B4-BE49-F238E27FC236}">
                <a16:creationId xmlns:a16="http://schemas.microsoft.com/office/drawing/2014/main" id="{B8728FF9-273E-6BDF-5292-C57807C255FF}"/>
              </a:ext>
            </a:extLst>
          </p:cNvPr>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a:extLst>
              <a:ext uri="{FF2B5EF4-FFF2-40B4-BE49-F238E27FC236}">
                <a16:creationId xmlns:a16="http://schemas.microsoft.com/office/drawing/2014/main" id="{63E6C302-E3F2-7810-AB30-AB6EB65D1654}"/>
              </a:ext>
            </a:extLst>
          </p:cNvPr>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a:extLst>
              <a:ext uri="{FF2B5EF4-FFF2-40B4-BE49-F238E27FC236}">
                <a16:creationId xmlns:a16="http://schemas.microsoft.com/office/drawing/2014/main" id="{620BF187-E9AF-5255-B90C-DE5951A113CE}"/>
              </a:ext>
            </a:extLst>
          </p:cNvPr>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a:extLst>
              <a:ext uri="{FF2B5EF4-FFF2-40B4-BE49-F238E27FC236}">
                <a16:creationId xmlns:a16="http://schemas.microsoft.com/office/drawing/2014/main" id="{452114A1-0E1F-2BCA-CD98-9F5B3E15E0EE}"/>
              </a:ext>
            </a:extLst>
          </p:cNvPr>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9ABD1C06-8D58-52CF-7614-FAAF6CC1BAAE}"/>
              </a:ext>
            </a:extLst>
          </p:cNvPr>
          <p:cNvSpPr>
            <a:spLocks noGrp="1"/>
          </p:cNvSpPr>
          <p:nvPr>
            <p:ph type="sldNum" sz="quarter" idx="12"/>
          </p:nvPr>
        </p:nvSpPr>
        <p:spPr>
          <a:xfrm>
            <a:off x="7010400" y="6469233"/>
            <a:ext cx="2133600" cy="365125"/>
          </a:xfrm>
        </p:spPr>
        <p:txBody>
          <a:bodyPr/>
          <a:lstStyle/>
          <a:p>
            <a:fld id="{2C3FB9A0-29AF-47DD-9689-6D05F63730EF}" type="slidenum">
              <a:rPr lang="en-IN" sz="1400" b="1" smtClean="0">
                <a:solidFill>
                  <a:schemeClr val="tx1"/>
                </a:solidFill>
              </a:rPr>
              <a:t>31</a:t>
            </a:fld>
            <a:endParaRPr lang="en-IN" sz="1400" b="1" dirty="0">
              <a:solidFill>
                <a:schemeClr val="tx1"/>
              </a:solidFill>
            </a:endParaRPr>
          </a:p>
        </p:txBody>
      </p:sp>
      <p:sp>
        <p:nvSpPr>
          <p:cNvPr id="5" name="Rectangle 4">
            <a:extLst>
              <a:ext uri="{FF2B5EF4-FFF2-40B4-BE49-F238E27FC236}">
                <a16:creationId xmlns:a16="http://schemas.microsoft.com/office/drawing/2014/main" id="{6502EBD8-576D-6377-DB94-3BDDE2F1F55E}"/>
              </a:ext>
            </a:extLst>
          </p:cNvPr>
          <p:cNvSpPr/>
          <p:nvPr/>
        </p:nvSpPr>
        <p:spPr>
          <a:xfrm>
            <a:off x="-32" y="188640"/>
            <a:ext cx="2536144" cy="830997"/>
          </a:xfrm>
          <a:prstGeom prst="rect">
            <a:avLst/>
          </a:prstGeom>
        </p:spPr>
        <p:txBody>
          <a:bodyPr wrap="none">
            <a:spAutoFit/>
          </a:bodyPr>
          <a:lstStyle/>
          <a:p>
            <a:pPr algn="l"/>
            <a:r>
              <a:rPr lang="en-US" sz="2400" b="1" dirty="0">
                <a:solidFill>
                  <a:srgbClr val="C00000"/>
                </a:solidFill>
                <a:ea typeface="Calibri" panose="020F0502020204030204"/>
                <a:cs typeface="Arial" panose="020B0604020202020204"/>
              </a:rPr>
              <a:t>IMPLEMENTATION</a:t>
            </a:r>
            <a:endParaRPr lang="en-IN" sz="2400" b="1" dirty="0">
              <a:solidFill>
                <a:srgbClr val="C00000"/>
              </a:solidFill>
              <a:ea typeface="Calibri" panose="020F0502020204030204"/>
              <a:cs typeface="Arial" panose="020B0604020202020204"/>
            </a:endParaRPr>
          </a:p>
          <a:p>
            <a:endParaRPr lang="en-IN" sz="2400" dirty="0"/>
          </a:p>
        </p:txBody>
      </p:sp>
      <p:sp>
        <p:nvSpPr>
          <p:cNvPr id="10" name="TextBox 9">
            <a:extLst>
              <a:ext uri="{FF2B5EF4-FFF2-40B4-BE49-F238E27FC236}">
                <a16:creationId xmlns:a16="http://schemas.microsoft.com/office/drawing/2014/main" id="{E0622F41-2448-BE1A-1845-0C05E01F9FD4}"/>
              </a:ext>
            </a:extLst>
          </p:cNvPr>
          <p:cNvSpPr txBox="1"/>
          <p:nvPr/>
        </p:nvSpPr>
        <p:spPr bwMode="auto">
          <a:xfrm>
            <a:off x="96636" y="980728"/>
            <a:ext cx="9011868" cy="5199631"/>
          </a:xfrm>
          <a:prstGeom prst="rect">
            <a:avLst/>
          </a:prstGeom>
          <a:noFill/>
        </p:spPr>
        <p:txBody>
          <a:bodyPr vertOverflow="overflow" horzOverflow="overflow" vert="horz" wrap="square" lIns="91440" tIns="45720" rIns="91440" bIns="45720" numCol="1" spcCol="0" rtlCol="0" fromWordArt="0" anchor="t" anchorCtr="0" forceAA="0" compatLnSpc="0">
            <a:noAutofit/>
          </a:bodyPr>
          <a:lstStyle/>
          <a:p>
            <a:pPr marR="0" algn="l" defTabSz="914400">
              <a:lnSpc>
                <a:spcPct val="150000"/>
              </a:lnSpc>
              <a:spcBef>
                <a:spcPts val="0"/>
              </a:spcBef>
              <a:spcAft>
                <a:spcPts val="0"/>
              </a:spcAft>
              <a:buClr>
                <a:srgbClr val="00B050"/>
              </a:buClr>
              <a:buSzPct val="120000"/>
              <a:defRPr/>
            </a:pPr>
            <a:endParaRPr lang="en-US" altLang="en-US" sz="1400" b="1" dirty="0"/>
          </a:p>
          <a:p>
            <a:pPr marR="0" algn="l" defTabSz="914400">
              <a:lnSpc>
                <a:spcPct val="150000"/>
              </a:lnSpc>
              <a:spcBef>
                <a:spcPts val="0"/>
              </a:spcBef>
              <a:spcAft>
                <a:spcPts val="0"/>
              </a:spcAft>
              <a:buClr>
                <a:srgbClr val="00B050"/>
              </a:buClr>
              <a:buSzPct val="120000"/>
              <a:defRPr/>
            </a:pPr>
            <a:endParaRPr lang="en-US" altLang="en-US" sz="1400" b="1" strike="noStrike" cap="none" spc="0" dirty="0"/>
          </a:p>
          <a:p>
            <a:pPr marR="0" algn="l" defTabSz="914400">
              <a:lnSpc>
                <a:spcPct val="150000"/>
              </a:lnSpc>
              <a:spcBef>
                <a:spcPts val="0"/>
              </a:spcBef>
              <a:spcAft>
                <a:spcPts val="0"/>
              </a:spcAft>
              <a:buClr>
                <a:srgbClr val="00B050"/>
              </a:buClr>
              <a:buSzPct val="120000"/>
              <a:defRPr/>
            </a:pPr>
            <a:endParaRPr lang="en-US" altLang="en-US" sz="1400" b="1" dirty="0"/>
          </a:p>
          <a:p>
            <a:pPr marR="0" algn="l" defTabSz="914400">
              <a:lnSpc>
                <a:spcPct val="150000"/>
              </a:lnSpc>
              <a:spcBef>
                <a:spcPts val="0"/>
              </a:spcBef>
              <a:spcAft>
                <a:spcPts val="0"/>
              </a:spcAft>
              <a:buClr>
                <a:srgbClr val="00B050"/>
              </a:buClr>
              <a:buSzPct val="120000"/>
              <a:defRPr/>
            </a:pPr>
            <a:endParaRPr lang="en-US" altLang="en-US" sz="1400" b="1" strike="noStrike" cap="none" spc="0" dirty="0"/>
          </a:p>
          <a:p>
            <a:pPr marR="0" algn="l" defTabSz="914400">
              <a:lnSpc>
                <a:spcPct val="150000"/>
              </a:lnSpc>
              <a:spcBef>
                <a:spcPts val="0"/>
              </a:spcBef>
              <a:spcAft>
                <a:spcPts val="0"/>
              </a:spcAft>
              <a:buClr>
                <a:srgbClr val="00B050"/>
              </a:buClr>
              <a:buSzPct val="120000"/>
              <a:defRPr/>
            </a:pPr>
            <a:r>
              <a:rPr lang="en-US" altLang="en-US" sz="1400" b="1" dirty="0"/>
              <a:t>                              </a:t>
            </a:r>
          </a:p>
          <a:p>
            <a:pPr marR="0" algn="l" defTabSz="914400">
              <a:lnSpc>
                <a:spcPct val="150000"/>
              </a:lnSpc>
              <a:spcBef>
                <a:spcPts val="0"/>
              </a:spcBef>
              <a:spcAft>
                <a:spcPts val="0"/>
              </a:spcAft>
              <a:buClr>
                <a:srgbClr val="00B050"/>
              </a:buClr>
              <a:buSzPct val="120000"/>
              <a:defRPr/>
            </a:pPr>
            <a:r>
              <a:rPr lang="en-US" altLang="en-US" sz="1400" b="1" dirty="0"/>
              <a:t>                            </a:t>
            </a:r>
          </a:p>
        </p:txBody>
      </p:sp>
      <p:pic>
        <p:nvPicPr>
          <p:cNvPr id="6" name="Picture 5">
            <a:extLst>
              <a:ext uri="{FF2B5EF4-FFF2-40B4-BE49-F238E27FC236}">
                <a16:creationId xmlns:a16="http://schemas.microsoft.com/office/drawing/2014/main" id="{8DA307CC-C49B-BB7E-722B-5993DCE211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6286" y="831700"/>
            <a:ext cx="5112568" cy="5391636"/>
          </a:xfrm>
          <a:prstGeom prst="rect">
            <a:avLst/>
          </a:prstGeom>
        </p:spPr>
      </p:pic>
    </p:spTree>
    <p:extLst>
      <p:ext uri="{BB962C8B-B14F-4D97-AF65-F5344CB8AC3E}">
        <p14:creationId xmlns:p14="http://schemas.microsoft.com/office/powerpoint/2010/main" val="2319569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63DA5D-1A2D-3654-BEA8-A8CDF67A1885}"/>
            </a:ext>
          </a:extLst>
        </p:cNvPr>
        <p:cNvGrpSpPr/>
        <p:nvPr/>
      </p:nvGrpSpPr>
      <p:grpSpPr>
        <a:xfrm>
          <a:off x="0" y="0"/>
          <a:ext cx="0" cy="0"/>
          <a:chOff x="0" y="0"/>
          <a:chExt cx="0" cy="0"/>
        </a:xfrm>
      </p:grpSpPr>
      <p:pic>
        <p:nvPicPr>
          <p:cNvPr id="2" name="Picture 4" descr="Logo">
            <a:extLst>
              <a:ext uri="{FF2B5EF4-FFF2-40B4-BE49-F238E27FC236}">
                <a16:creationId xmlns:a16="http://schemas.microsoft.com/office/drawing/2014/main" id="{849E2D7D-A28E-3E24-F68F-02AC4E091815}"/>
              </a:ext>
            </a:extLst>
          </p:cNvPr>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a:extLst>
              <a:ext uri="{FF2B5EF4-FFF2-40B4-BE49-F238E27FC236}">
                <a16:creationId xmlns:a16="http://schemas.microsoft.com/office/drawing/2014/main" id="{221D525F-C20D-55E1-7E65-E8DA03DCC3CB}"/>
              </a:ext>
            </a:extLst>
          </p:cNvPr>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a:extLst>
              <a:ext uri="{FF2B5EF4-FFF2-40B4-BE49-F238E27FC236}">
                <a16:creationId xmlns:a16="http://schemas.microsoft.com/office/drawing/2014/main" id="{02F0CD01-8FFE-3978-0DB3-4BF48CE651B4}"/>
              </a:ext>
            </a:extLst>
          </p:cNvPr>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a:extLst>
              <a:ext uri="{FF2B5EF4-FFF2-40B4-BE49-F238E27FC236}">
                <a16:creationId xmlns:a16="http://schemas.microsoft.com/office/drawing/2014/main" id="{0B05EC06-D9E4-94C0-6071-533F1527513D}"/>
              </a:ext>
            </a:extLst>
          </p:cNvPr>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a:extLst>
              <a:ext uri="{FF2B5EF4-FFF2-40B4-BE49-F238E27FC236}">
                <a16:creationId xmlns:a16="http://schemas.microsoft.com/office/drawing/2014/main" id="{D42933E8-3189-95DE-AF7F-5CC8779D255B}"/>
              </a:ext>
            </a:extLst>
          </p:cNvPr>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a:extLst>
              <a:ext uri="{FF2B5EF4-FFF2-40B4-BE49-F238E27FC236}">
                <a16:creationId xmlns:a16="http://schemas.microsoft.com/office/drawing/2014/main" id="{D8BD4008-3705-F9FE-6875-8DDD351BDA2D}"/>
              </a:ext>
            </a:extLst>
          </p:cNvPr>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9190610B-37B8-4AD9-49FC-77AB8E03EBF5}"/>
              </a:ext>
            </a:extLst>
          </p:cNvPr>
          <p:cNvSpPr>
            <a:spLocks noGrp="1"/>
          </p:cNvSpPr>
          <p:nvPr>
            <p:ph type="sldNum" sz="quarter" idx="12"/>
          </p:nvPr>
        </p:nvSpPr>
        <p:spPr>
          <a:xfrm>
            <a:off x="7010400" y="6469233"/>
            <a:ext cx="2133600" cy="365125"/>
          </a:xfrm>
        </p:spPr>
        <p:txBody>
          <a:bodyPr/>
          <a:lstStyle/>
          <a:p>
            <a:fld id="{2C3FB9A0-29AF-47DD-9689-6D05F63730EF}" type="slidenum">
              <a:rPr lang="en-IN" sz="1400" b="1" smtClean="0">
                <a:solidFill>
                  <a:schemeClr val="tx1"/>
                </a:solidFill>
              </a:rPr>
              <a:t>32</a:t>
            </a:fld>
            <a:endParaRPr lang="en-IN" sz="1400" b="1" dirty="0">
              <a:solidFill>
                <a:schemeClr val="tx1"/>
              </a:solidFill>
            </a:endParaRPr>
          </a:p>
        </p:txBody>
      </p:sp>
      <p:sp>
        <p:nvSpPr>
          <p:cNvPr id="5" name="Rectangle 4">
            <a:extLst>
              <a:ext uri="{FF2B5EF4-FFF2-40B4-BE49-F238E27FC236}">
                <a16:creationId xmlns:a16="http://schemas.microsoft.com/office/drawing/2014/main" id="{835D2A60-88F4-3D17-C315-0A67C7CECEF4}"/>
              </a:ext>
            </a:extLst>
          </p:cNvPr>
          <p:cNvSpPr/>
          <p:nvPr/>
        </p:nvSpPr>
        <p:spPr>
          <a:xfrm>
            <a:off x="-32" y="188640"/>
            <a:ext cx="3036985" cy="830997"/>
          </a:xfrm>
          <a:prstGeom prst="rect">
            <a:avLst/>
          </a:prstGeom>
        </p:spPr>
        <p:txBody>
          <a:bodyPr wrap="none">
            <a:spAutoFit/>
          </a:bodyPr>
          <a:lstStyle/>
          <a:p>
            <a:pPr algn="l"/>
            <a:r>
              <a:rPr lang="en-US" sz="2400" b="1" dirty="0">
                <a:solidFill>
                  <a:srgbClr val="C00000"/>
                </a:solidFill>
                <a:ea typeface="Calibri" panose="020F0502020204030204"/>
                <a:cs typeface="Arial" panose="020B0604020202020204"/>
              </a:rPr>
              <a:t>RESULT AND ANALYSIS</a:t>
            </a:r>
            <a:endParaRPr lang="en-IN" sz="2400" b="1" dirty="0">
              <a:solidFill>
                <a:srgbClr val="C00000"/>
              </a:solidFill>
              <a:ea typeface="Calibri" panose="020F0502020204030204"/>
              <a:cs typeface="Arial" panose="020B0604020202020204"/>
            </a:endParaRPr>
          </a:p>
          <a:p>
            <a:endParaRPr lang="en-IN" sz="2400" dirty="0"/>
          </a:p>
        </p:txBody>
      </p:sp>
      <p:sp>
        <p:nvSpPr>
          <p:cNvPr id="10" name="TextBox 9">
            <a:extLst>
              <a:ext uri="{FF2B5EF4-FFF2-40B4-BE49-F238E27FC236}">
                <a16:creationId xmlns:a16="http://schemas.microsoft.com/office/drawing/2014/main" id="{F6EDF425-C863-93C0-9B05-BF6170F65754}"/>
              </a:ext>
            </a:extLst>
          </p:cNvPr>
          <p:cNvSpPr txBox="1"/>
          <p:nvPr/>
        </p:nvSpPr>
        <p:spPr bwMode="auto">
          <a:xfrm>
            <a:off x="406450" y="798559"/>
            <a:ext cx="9011868" cy="5199631"/>
          </a:xfrm>
          <a:prstGeom prst="rect">
            <a:avLst/>
          </a:prstGeom>
          <a:noFill/>
        </p:spPr>
        <p:txBody>
          <a:bodyPr vertOverflow="overflow" horzOverflow="overflow" vert="horz" wrap="square" lIns="91440" tIns="45720" rIns="91440" bIns="45720" numCol="1" spcCol="0" rtlCol="0" fromWordArt="0" anchor="t" anchorCtr="0" forceAA="0" compatLnSpc="0">
            <a:noAutofit/>
          </a:bodyPr>
          <a:lstStyle/>
          <a:p>
            <a:pPr marR="0" algn="l" defTabSz="914400">
              <a:lnSpc>
                <a:spcPct val="150000"/>
              </a:lnSpc>
              <a:spcBef>
                <a:spcPts val="0"/>
              </a:spcBef>
              <a:spcAft>
                <a:spcPts val="0"/>
              </a:spcAft>
              <a:buClr>
                <a:srgbClr val="000000"/>
              </a:buClr>
              <a:buSzPct val="120000"/>
              <a:defRPr/>
            </a:pPr>
            <a:r>
              <a:rPr lang="en-US" altLang="en-US" sz="2000" b="1" dirty="0"/>
              <a:t>QUALITATIVE RESULTS:</a:t>
            </a:r>
            <a:endParaRPr lang="en-US" altLang="en-US" sz="2000" dirty="0"/>
          </a:p>
          <a:p>
            <a:pPr marL="285750" marR="0" indent="-285750" algn="l" defTabSz="914400">
              <a:lnSpc>
                <a:spcPct val="150000"/>
              </a:lnSpc>
              <a:spcBef>
                <a:spcPts val="0"/>
              </a:spcBef>
              <a:spcAft>
                <a:spcPts val="0"/>
              </a:spcAft>
              <a:buClr>
                <a:srgbClr val="000000"/>
              </a:buClr>
              <a:buSzPct val="120000"/>
              <a:buFont typeface="Arial" panose="020B0604020202020204" pitchFamily="34" charset="0"/>
              <a:buChar char="•"/>
              <a:defRPr/>
            </a:pPr>
            <a:r>
              <a:rPr lang="en-US" altLang="en-US" sz="2000" dirty="0"/>
              <a:t>The interface is user-friendly and easy to navigate.</a:t>
            </a:r>
          </a:p>
          <a:p>
            <a:pPr marL="285750" marR="0" indent="-285750" algn="l" defTabSz="914400">
              <a:lnSpc>
                <a:spcPct val="150000"/>
              </a:lnSpc>
              <a:spcBef>
                <a:spcPts val="0"/>
              </a:spcBef>
              <a:spcAft>
                <a:spcPts val="0"/>
              </a:spcAft>
              <a:buClr>
                <a:srgbClr val="000000"/>
              </a:buClr>
              <a:buSzPct val="120000"/>
              <a:buFont typeface="Arial" panose="020B0604020202020204" pitchFamily="34" charset="0"/>
              <a:buChar char="•"/>
              <a:defRPr/>
            </a:pPr>
            <a:r>
              <a:rPr lang="en-US" altLang="en-US" sz="2000" dirty="0"/>
              <a:t>Booking slots is quick and straightforward.</a:t>
            </a:r>
          </a:p>
          <a:p>
            <a:pPr marL="285750" marR="0" indent="-285750" algn="l" defTabSz="914400">
              <a:lnSpc>
                <a:spcPct val="150000"/>
              </a:lnSpc>
              <a:spcBef>
                <a:spcPts val="0"/>
              </a:spcBef>
              <a:spcAft>
                <a:spcPts val="0"/>
              </a:spcAft>
              <a:buClr>
                <a:srgbClr val="000000"/>
              </a:buClr>
              <a:buSzPct val="120000"/>
              <a:buFont typeface="Arial" panose="020B0604020202020204" pitchFamily="34" charset="0"/>
              <a:buChar char="•"/>
              <a:defRPr/>
            </a:pPr>
            <a:r>
              <a:rPr lang="en-US" altLang="en-US" sz="2000" dirty="0"/>
              <a:t>E-passes are generated and sent automatically via email.</a:t>
            </a:r>
          </a:p>
          <a:p>
            <a:pPr marL="285750" marR="0" indent="-285750" algn="l" defTabSz="914400">
              <a:lnSpc>
                <a:spcPct val="150000"/>
              </a:lnSpc>
              <a:spcBef>
                <a:spcPts val="0"/>
              </a:spcBef>
              <a:spcAft>
                <a:spcPts val="0"/>
              </a:spcAft>
              <a:buClr>
                <a:srgbClr val="000000"/>
              </a:buClr>
              <a:buSzPct val="120000"/>
              <a:buFont typeface="Arial" panose="020B0604020202020204" pitchFamily="34" charset="0"/>
              <a:buChar char="•"/>
              <a:defRPr/>
            </a:pPr>
            <a:r>
              <a:rPr lang="en-US" altLang="en-US" sz="2000" dirty="0"/>
              <a:t>Slot availability is updated in real time.</a:t>
            </a:r>
          </a:p>
          <a:p>
            <a:pPr marL="285750" marR="0" indent="-285750" algn="l" defTabSz="914400">
              <a:lnSpc>
                <a:spcPct val="150000"/>
              </a:lnSpc>
              <a:spcBef>
                <a:spcPts val="0"/>
              </a:spcBef>
              <a:spcAft>
                <a:spcPts val="0"/>
              </a:spcAft>
              <a:buClr>
                <a:srgbClr val="000000"/>
              </a:buClr>
              <a:buSzPct val="120000"/>
              <a:buFont typeface="Arial" panose="020B0604020202020204" pitchFamily="34" charset="0"/>
              <a:buChar char="•"/>
              <a:defRPr/>
            </a:pPr>
            <a:r>
              <a:rPr lang="en-US" altLang="en-US" sz="2000" dirty="0"/>
              <a:t>Payments are secure and integrated through </a:t>
            </a:r>
            <a:r>
              <a:rPr lang="en-US" altLang="en-US" sz="2000" dirty="0" err="1"/>
              <a:t>Razorpay</a:t>
            </a:r>
            <a:r>
              <a:rPr lang="en-US" altLang="en-US" sz="2000" dirty="0"/>
              <a:t>.</a:t>
            </a:r>
          </a:p>
          <a:p>
            <a:pPr marL="285750" marR="0" indent="-285750" algn="l" defTabSz="914400">
              <a:lnSpc>
                <a:spcPct val="150000"/>
              </a:lnSpc>
              <a:spcBef>
                <a:spcPts val="0"/>
              </a:spcBef>
              <a:spcAft>
                <a:spcPts val="0"/>
              </a:spcAft>
              <a:buClr>
                <a:srgbClr val="000000"/>
              </a:buClr>
              <a:buSzPct val="120000"/>
              <a:buFont typeface="Arial" panose="020B0604020202020204" pitchFamily="34" charset="0"/>
              <a:buChar char="•"/>
              <a:defRPr/>
            </a:pPr>
            <a:r>
              <a:rPr lang="en-US" altLang="en-US" sz="2000" dirty="0"/>
              <a:t>Role-based access ensures proper control for different users.</a:t>
            </a:r>
          </a:p>
          <a:p>
            <a:pPr marL="285750" marR="0" indent="-285750" algn="l" defTabSz="914400">
              <a:lnSpc>
                <a:spcPct val="150000"/>
              </a:lnSpc>
              <a:spcBef>
                <a:spcPts val="0"/>
              </a:spcBef>
              <a:spcAft>
                <a:spcPts val="0"/>
              </a:spcAft>
              <a:buClr>
                <a:srgbClr val="000000"/>
              </a:buClr>
              <a:buSzPct val="120000"/>
              <a:buFont typeface="Arial" panose="020B0604020202020204" pitchFamily="34" charset="0"/>
              <a:buChar char="•"/>
              <a:defRPr/>
            </a:pPr>
            <a:r>
              <a:rPr lang="en-US" altLang="en-US" sz="2000" dirty="0"/>
              <a:t>Admins can efficiently manage slots and user data.</a:t>
            </a:r>
          </a:p>
          <a:p>
            <a:pPr marL="285750" marR="0" indent="-285750" algn="l" defTabSz="914400">
              <a:lnSpc>
                <a:spcPct val="150000"/>
              </a:lnSpc>
              <a:spcBef>
                <a:spcPts val="0"/>
              </a:spcBef>
              <a:spcAft>
                <a:spcPts val="0"/>
              </a:spcAft>
              <a:buClr>
                <a:srgbClr val="000000"/>
              </a:buClr>
              <a:buSzPct val="120000"/>
              <a:buFont typeface="Arial" panose="020B0604020202020204" pitchFamily="34" charset="0"/>
              <a:buChar char="•"/>
              <a:defRPr/>
            </a:pPr>
            <a:r>
              <a:rPr lang="en-US" altLang="en-US" sz="2000" dirty="0"/>
              <a:t>The backend is stable and responsive under load.</a:t>
            </a:r>
          </a:p>
          <a:p>
            <a:pPr marL="285750" marR="0" indent="-285750" algn="l" defTabSz="914400">
              <a:lnSpc>
                <a:spcPct val="150000"/>
              </a:lnSpc>
              <a:spcBef>
                <a:spcPts val="0"/>
              </a:spcBef>
              <a:spcAft>
                <a:spcPts val="0"/>
              </a:spcAft>
              <a:buClr>
                <a:srgbClr val="000000"/>
              </a:buClr>
              <a:buSzPct val="120000"/>
              <a:buFont typeface="Arial" panose="020B0604020202020204" pitchFamily="34" charset="0"/>
              <a:buChar char="•"/>
              <a:defRPr/>
            </a:pPr>
            <a:r>
              <a:rPr lang="en-US" altLang="en-US" sz="2000" dirty="0"/>
              <a:t>Users gave positive feedback on overall experience.</a:t>
            </a:r>
          </a:p>
          <a:p>
            <a:pPr marL="285750" marR="0" indent="-285750" algn="l" defTabSz="914400">
              <a:lnSpc>
                <a:spcPct val="150000"/>
              </a:lnSpc>
              <a:spcBef>
                <a:spcPts val="0"/>
              </a:spcBef>
              <a:spcAft>
                <a:spcPts val="0"/>
              </a:spcAft>
              <a:buClr>
                <a:srgbClr val="000000"/>
              </a:buClr>
              <a:buSzPct val="120000"/>
              <a:buFont typeface="Arial" panose="020B0604020202020204" pitchFamily="34" charset="0"/>
              <a:buChar char="•"/>
              <a:defRPr/>
            </a:pPr>
            <a:r>
              <a:rPr lang="en-US" altLang="en-US" sz="2000" dirty="0"/>
              <a:t>The system is scalable and easy to maintain for future updates.</a:t>
            </a:r>
          </a:p>
        </p:txBody>
      </p:sp>
    </p:spTree>
    <p:extLst>
      <p:ext uri="{BB962C8B-B14F-4D97-AF65-F5344CB8AC3E}">
        <p14:creationId xmlns:p14="http://schemas.microsoft.com/office/powerpoint/2010/main" val="40982164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163CE5-0431-7B9E-9E10-BFE3089C2A90}"/>
            </a:ext>
          </a:extLst>
        </p:cNvPr>
        <p:cNvGrpSpPr/>
        <p:nvPr/>
      </p:nvGrpSpPr>
      <p:grpSpPr>
        <a:xfrm>
          <a:off x="0" y="0"/>
          <a:ext cx="0" cy="0"/>
          <a:chOff x="0" y="0"/>
          <a:chExt cx="0" cy="0"/>
        </a:xfrm>
      </p:grpSpPr>
      <p:pic>
        <p:nvPicPr>
          <p:cNvPr id="2" name="Picture 4" descr="Logo">
            <a:extLst>
              <a:ext uri="{FF2B5EF4-FFF2-40B4-BE49-F238E27FC236}">
                <a16:creationId xmlns:a16="http://schemas.microsoft.com/office/drawing/2014/main" id="{BBD119E0-CA7D-A517-83A3-632E6958A483}"/>
              </a:ext>
            </a:extLst>
          </p:cNvPr>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a:extLst>
              <a:ext uri="{FF2B5EF4-FFF2-40B4-BE49-F238E27FC236}">
                <a16:creationId xmlns:a16="http://schemas.microsoft.com/office/drawing/2014/main" id="{CD2187F1-A810-8047-A00D-8736C8C2393D}"/>
              </a:ext>
            </a:extLst>
          </p:cNvPr>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a:extLst>
              <a:ext uri="{FF2B5EF4-FFF2-40B4-BE49-F238E27FC236}">
                <a16:creationId xmlns:a16="http://schemas.microsoft.com/office/drawing/2014/main" id="{046F3A19-33F1-944B-030B-CA1D0043BEE5}"/>
              </a:ext>
            </a:extLst>
          </p:cNvPr>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a:extLst>
              <a:ext uri="{FF2B5EF4-FFF2-40B4-BE49-F238E27FC236}">
                <a16:creationId xmlns:a16="http://schemas.microsoft.com/office/drawing/2014/main" id="{94CA9936-DAEA-300D-FC49-0BCD7C934B22}"/>
              </a:ext>
            </a:extLst>
          </p:cNvPr>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a:extLst>
              <a:ext uri="{FF2B5EF4-FFF2-40B4-BE49-F238E27FC236}">
                <a16:creationId xmlns:a16="http://schemas.microsoft.com/office/drawing/2014/main" id="{2D3BBAB4-7695-EBC3-B8D7-14F280E9C7AA}"/>
              </a:ext>
            </a:extLst>
          </p:cNvPr>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a:extLst>
              <a:ext uri="{FF2B5EF4-FFF2-40B4-BE49-F238E27FC236}">
                <a16:creationId xmlns:a16="http://schemas.microsoft.com/office/drawing/2014/main" id="{8D64BCFA-6AAE-C77C-341B-77AED1BE6415}"/>
              </a:ext>
            </a:extLst>
          </p:cNvPr>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675BA829-C2C6-BFC3-FC2D-294EE8016113}"/>
              </a:ext>
            </a:extLst>
          </p:cNvPr>
          <p:cNvSpPr>
            <a:spLocks noGrp="1"/>
          </p:cNvSpPr>
          <p:nvPr>
            <p:ph type="sldNum" sz="quarter" idx="12"/>
          </p:nvPr>
        </p:nvSpPr>
        <p:spPr>
          <a:xfrm>
            <a:off x="7010400" y="6469233"/>
            <a:ext cx="2133600" cy="365125"/>
          </a:xfrm>
        </p:spPr>
        <p:txBody>
          <a:bodyPr/>
          <a:lstStyle/>
          <a:p>
            <a:fld id="{2C3FB9A0-29AF-47DD-9689-6D05F63730EF}" type="slidenum">
              <a:rPr lang="en-IN" sz="1400" b="1" smtClean="0">
                <a:solidFill>
                  <a:schemeClr val="tx1"/>
                </a:solidFill>
              </a:rPr>
              <a:t>33</a:t>
            </a:fld>
            <a:endParaRPr lang="en-IN" sz="1400" b="1" dirty="0">
              <a:solidFill>
                <a:schemeClr val="tx1"/>
              </a:solidFill>
            </a:endParaRPr>
          </a:p>
        </p:txBody>
      </p:sp>
      <p:sp>
        <p:nvSpPr>
          <p:cNvPr id="5" name="Rectangle 4">
            <a:extLst>
              <a:ext uri="{FF2B5EF4-FFF2-40B4-BE49-F238E27FC236}">
                <a16:creationId xmlns:a16="http://schemas.microsoft.com/office/drawing/2014/main" id="{0A045528-D612-3E18-31A8-D7246B1F398D}"/>
              </a:ext>
            </a:extLst>
          </p:cNvPr>
          <p:cNvSpPr/>
          <p:nvPr/>
        </p:nvSpPr>
        <p:spPr>
          <a:xfrm>
            <a:off x="-32" y="188640"/>
            <a:ext cx="4516814" cy="830997"/>
          </a:xfrm>
          <a:prstGeom prst="rect">
            <a:avLst/>
          </a:prstGeom>
        </p:spPr>
        <p:txBody>
          <a:bodyPr wrap="none">
            <a:spAutoFit/>
          </a:bodyPr>
          <a:lstStyle/>
          <a:p>
            <a:pPr algn="l"/>
            <a:r>
              <a:rPr lang="en-US" sz="2400" b="1" dirty="0">
                <a:solidFill>
                  <a:srgbClr val="C00000"/>
                </a:solidFill>
                <a:ea typeface="Calibri" panose="020F0502020204030204"/>
                <a:cs typeface="Arial" panose="020B0604020202020204"/>
              </a:rPr>
              <a:t>CONCLUSION AND FUTURE SCOPE</a:t>
            </a:r>
            <a:endParaRPr lang="en-IN" sz="2400" b="1" dirty="0">
              <a:solidFill>
                <a:srgbClr val="C00000"/>
              </a:solidFill>
              <a:ea typeface="Calibri" panose="020F0502020204030204"/>
              <a:cs typeface="Arial" panose="020B0604020202020204"/>
            </a:endParaRPr>
          </a:p>
          <a:p>
            <a:endParaRPr lang="en-IN" sz="2400" dirty="0"/>
          </a:p>
        </p:txBody>
      </p:sp>
      <p:sp>
        <p:nvSpPr>
          <p:cNvPr id="10" name="TextBox 9">
            <a:extLst>
              <a:ext uri="{FF2B5EF4-FFF2-40B4-BE49-F238E27FC236}">
                <a16:creationId xmlns:a16="http://schemas.microsoft.com/office/drawing/2014/main" id="{4702E43F-90A9-5033-0BC6-A89CA2FF4360}"/>
              </a:ext>
            </a:extLst>
          </p:cNvPr>
          <p:cNvSpPr txBox="1"/>
          <p:nvPr/>
        </p:nvSpPr>
        <p:spPr bwMode="auto">
          <a:xfrm>
            <a:off x="218973" y="1032402"/>
            <a:ext cx="8817523" cy="5366008"/>
          </a:xfrm>
          <a:prstGeom prst="rect">
            <a:avLst/>
          </a:prstGeom>
          <a:noFill/>
        </p:spPr>
        <p:txBody>
          <a:bodyPr vertOverflow="overflow" horzOverflow="overflow" vert="horz" wrap="square" lIns="91440" tIns="45720" rIns="91440" bIns="45720" numCol="1" spcCol="0" rtlCol="0" fromWordArt="0" anchor="t" anchorCtr="0" forceAA="0" compatLnSpc="0">
            <a:noAutofit/>
          </a:bodyPr>
          <a:lstStyle/>
          <a:p>
            <a:pPr marR="0" algn="just" defTabSz="914400">
              <a:lnSpc>
                <a:spcPct val="150000"/>
              </a:lnSpc>
              <a:spcBef>
                <a:spcPts val="0"/>
              </a:spcBef>
              <a:spcAft>
                <a:spcPts val="0"/>
              </a:spcAft>
              <a:buClr>
                <a:srgbClr val="000000"/>
              </a:buClr>
              <a:buSzPct val="120000"/>
              <a:defRPr/>
            </a:pPr>
            <a:r>
              <a:rPr lang="en-US" altLang="en-US" b="1" dirty="0"/>
              <a:t>CONCLUSION:</a:t>
            </a:r>
            <a:endParaRPr lang="en-US" altLang="en-US" dirty="0"/>
          </a:p>
          <a:p>
            <a:pPr marL="285750" marR="0" indent="-285750" algn="just" defTabSz="914400">
              <a:lnSpc>
                <a:spcPct val="150000"/>
              </a:lnSpc>
              <a:spcBef>
                <a:spcPts val="0"/>
              </a:spcBef>
              <a:spcAft>
                <a:spcPts val="0"/>
              </a:spcAft>
              <a:buClr>
                <a:srgbClr val="000000"/>
              </a:buClr>
              <a:buSzPct val="120000"/>
              <a:buFont typeface="Arial" panose="020B0604020202020204" pitchFamily="34" charset="0"/>
              <a:buChar char="•"/>
              <a:defRPr/>
            </a:pPr>
            <a:r>
              <a:rPr lang="en-US" altLang="en-US" dirty="0" err="1"/>
              <a:t>DigPass</a:t>
            </a:r>
            <a:r>
              <a:rPr lang="en-US" altLang="en-US" dirty="0"/>
              <a:t>: A Vehicle Parking Management System is a comprehensive solution designed to streamline and digitize the management of parking facilities for internal and external users. By incorporating modules such as user authentication, slot management, payment integration, real-time notifications, e-pass generation and administrative validation, the system significantly improves user experience and operational efficiency.</a:t>
            </a:r>
          </a:p>
          <a:p>
            <a:pPr marL="285750" marR="0" indent="-285750" algn="just" defTabSz="914400">
              <a:lnSpc>
                <a:spcPct val="150000"/>
              </a:lnSpc>
              <a:spcBef>
                <a:spcPts val="0"/>
              </a:spcBef>
              <a:spcAft>
                <a:spcPts val="0"/>
              </a:spcAft>
              <a:buClr>
                <a:srgbClr val="000000"/>
              </a:buClr>
              <a:buSzPct val="120000"/>
              <a:buFont typeface="Arial" panose="020B0604020202020204" pitchFamily="34" charset="0"/>
              <a:buChar char="•"/>
              <a:defRPr/>
            </a:pPr>
            <a:endParaRPr lang="en-US" altLang="en-US" dirty="0"/>
          </a:p>
          <a:p>
            <a:pPr marL="285750" marR="0" indent="-285750" algn="just" defTabSz="914400">
              <a:lnSpc>
                <a:spcPct val="150000"/>
              </a:lnSpc>
              <a:spcBef>
                <a:spcPts val="0"/>
              </a:spcBef>
              <a:spcAft>
                <a:spcPts val="0"/>
              </a:spcAft>
              <a:buClr>
                <a:srgbClr val="000000"/>
              </a:buClr>
              <a:buSzPct val="120000"/>
              <a:buFont typeface="Arial" panose="020B0604020202020204" pitchFamily="34" charset="0"/>
              <a:buChar char="•"/>
              <a:defRPr/>
            </a:pPr>
            <a:r>
              <a:rPr lang="en-US" altLang="en-US" dirty="0">
                <a:solidFill>
                  <a:srgbClr val="000000"/>
                </a:solidFill>
              </a:rPr>
              <a:t>The system enables users to book parking slots in advance, make secure payments and receive digital passes with ease. The admin panel facilitates real-time monitoring, validation and effective resource allocation. With a centralized database, all critical data including user details, vehicle information, slot availability and transaction records are managed securely and efficiently.</a:t>
            </a:r>
          </a:p>
        </p:txBody>
      </p:sp>
    </p:spTree>
    <p:extLst>
      <p:ext uri="{BB962C8B-B14F-4D97-AF65-F5344CB8AC3E}">
        <p14:creationId xmlns:p14="http://schemas.microsoft.com/office/powerpoint/2010/main" val="38795117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E0F3C0-A599-BF74-377B-3875A7ECF2E1}"/>
            </a:ext>
          </a:extLst>
        </p:cNvPr>
        <p:cNvGrpSpPr/>
        <p:nvPr/>
      </p:nvGrpSpPr>
      <p:grpSpPr>
        <a:xfrm>
          <a:off x="0" y="0"/>
          <a:ext cx="0" cy="0"/>
          <a:chOff x="0" y="0"/>
          <a:chExt cx="0" cy="0"/>
        </a:xfrm>
      </p:grpSpPr>
      <p:pic>
        <p:nvPicPr>
          <p:cNvPr id="2" name="Picture 4" descr="Logo">
            <a:extLst>
              <a:ext uri="{FF2B5EF4-FFF2-40B4-BE49-F238E27FC236}">
                <a16:creationId xmlns:a16="http://schemas.microsoft.com/office/drawing/2014/main" id="{0DDDFF17-7415-99B4-2859-45E6BA346A71}"/>
              </a:ext>
            </a:extLst>
          </p:cNvPr>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a:extLst>
              <a:ext uri="{FF2B5EF4-FFF2-40B4-BE49-F238E27FC236}">
                <a16:creationId xmlns:a16="http://schemas.microsoft.com/office/drawing/2014/main" id="{3E37559D-B2E1-B640-47F5-5FF1FCF14115}"/>
              </a:ext>
            </a:extLst>
          </p:cNvPr>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a:extLst>
              <a:ext uri="{FF2B5EF4-FFF2-40B4-BE49-F238E27FC236}">
                <a16:creationId xmlns:a16="http://schemas.microsoft.com/office/drawing/2014/main" id="{4681E303-07E5-DAF9-D118-E1A3CF42566D}"/>
              </a:ext>
            </a:extLst>
          </p:cNvPr>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a:extLst>
              <a:ext uri="{FF2B5EF4-FFF2-40B4-BE49-F238E27FC236}">
                <a16:creationId xmlns:a16="http://schemas.microsoft.com/office/drawing/2014/main" id="{70B492B3-E9FB-E927-62BB-3AABA2355BA5}"/>
              </a:ext>
            </a:extLst>
          </p:cNvPr>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a:extLst>
              <a:ext uri="{FF2B5EF4-FFF2-40B4-BE49-F238E27FC236}">
                <a16:creationId xmlns:a16="http://schemas.microsoft.com/office/drawing/2014/main" id="{AE6C5480-46AD-DBB9-AFEA-FBB2A9B98843}"/>
              </a:ext>
            </a:extLst>
          </p:cNvPr>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a:extLst>
              <a:ext uri="{FF2B5EF4-FFF2-40B4-BE49-F238E27FC236}">
                <a16:creationId xmlns:a16="http://schemas.microsoft.com/office/drawing/2014/main" id="{5899DC0A-9D7D-5A6C-DC32-894C48080475}"/>
              </a:ext>
            </a:extLst>
          </p:cNvPr>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D2D2F4BE-D180-5693-565E-5B348F64EED7}"/>
              </a:ext>
            </a:extLst>
          </p:cNvPr>
          <p:cNvSpPr>
            <a:spLocks noGrp="1"/>
          </p:cNvSpPr>
          <p:nvPr>
            <p:ph type="sldNum" sz="quarter" idx="12"/>
          </p:nvPr>
        </p:nvSpPr>
        <p:spPr>
          <a:xfrm>
            <a:off x="7010400" y="6469233"/>
            <a:ext cx="2133600" cy="365125"/>
          </a:xfrm>
        </p:spPr>
        <p:txBody>
          <a:bodyPr/>
          <a:lstStyle/>
          <a:p>
            <a:fld id="{2C3FB9A0-29AF-47DD-9689-6D05F63730EF}" type="slidenum">
              <a:rPr lang="en-IN" sz="1400" b="1" smtClean="0">
                <a:solidFill>
                  <a:schemeClr val="tx1"/>
                </a:solidFill>
              </a:rPr>
              <a:t>34</a:t>
            </a:fld>
            <a:endParaRPr lang="en-IN" sz="1400" b="1" dirty="0">
              <a:solidFill>
                <a:schemeClr val="tx1"/>
              </a:solidFill>
            </a:endParaRPr>
          </a:p>
        </p:txBody>
      </p:sp>
      <p:sp>
        <p:nvSpPr>
          <p:cNvPr id="5" name="Rectangle 4">
            <a:extLst>
              <a:ext uri="{FF2B5EF4-FFF2-40B4-BE49-F238E27FC236}">
                <a16:creationId xmlns:a16="http://schemas.microsoft.com/office/drawing/2014/main" id="{45D8C25E-6A20-64A6-4604-E154C746437C}"/>
              </a:ext>
            </a:extLst>
          </p:cNvPr>
          <p:cNvSpPr/>
          <p:nvPr/>
        </p:nvSpPr>
        <p:spPr>
          <a:xfrm>
            <a:off x="-32" y="188640"/>
            <a:ext cx="4516814" cy="830997"/>
          </a:xfrm>
          <a:prstGeom prst="rect">
            <a:avLst/>
          </a:prstGeom>
        </p:spPr>
        <p:txBody>
          <a:bodyPr wrap="none">
            <a:spAutoFit/>
          </a:bodyPr>
          <a:lstStyle/>
          <a:p>
            <a:pPr algn="l"/>
            <a:r>
              <a:rPr lang="en-US" sz="2400" b="1" dirty="0">
                <a:solidFill>
                  <a:srgbClr val="C00000"/>
                </a:solidFill>
                <a:ea typeface="Calibri" panose="020F0502020204030204"/>
                <a:cs typeface="Arial" panose="020B0604020202020204"/>
              </a:rPr>
              <a:t>CONCLUSION AND FUTURE SCOPE</a:t>
            </a:r>
            <a:endParaRPr lang="en-IN" sz="2400" b="1" dirty="0">
              <a:solidFill>
                <a:srgbClr val="C00000"/>
              </a:solidFill>
              <a:ea typeface="Calibri" panose="020F0502020204030204"/>
              <a:cs typeface="Arial" panose="020B0604020202020204"/>
            </a:endParaRPr>
          </a:p>
          <a:p>
            <a:endParaRPr lang="en-IN" sz="2400" dirty="0"/>
          </a:p>
        </p:txBody>
      </p:sp>
      <p:sp>
        <p:nvSpPr>
          <p:cNvPr id="10" name="TextBox 9">
            <a:extLst>
              <a:ext uri="{FF2B5EF4-FFF2-40B4-BE49-F238E27FC236}">
                <a16:creationId xmlns:a16="http://schemas.microsoft.com/office/drawing/2014/main" id="{E1114767-9C6A-4063-0638-61A764F93920}"/>
              </a:ext>
            </a:extLst>
          </p:cNvPr>
          <p:cNvSpPr txBox="1"/>
          <p:nvPr/>
        </p:nvSpPr>
        <p:spPr bwMode="auto">
          <a:xfrm>
            <a:off x="96636" y="980728"/>
            <a:ext cx="9011868" cy="5199631"/>
          </a:xfrm>
          <a:prstGeom prst="rect">
            <a:avLst/>
          </a:prstGeom>
          <a:noFill/>
        </p:spPr>
        <p:txBody>
          <a:bodyPr vertOverflow="overflow" horzOverflow="overflow" vert="horz" wrap="square" lIns="91440" tIns="45720" rIns="91440" bIns="45720" numCol="1" spcCol="0" rtlCol="0" fromWordArt="0" anchor="t" anchorCtr="0" forceAA="0" compatLnSpc="0">
            <a:noAutofit/>
          </a:bodyPr>
          <a:lstStyle/>
          <a:p>
            <a:pPr marL="285750" marR="0" indent="-285750" algn="just" defTabSz="914400">
              <a:lnSpc>
                <a:spcPct val="150000"/>
              </a:lnSpc>
              <a:spcBef>
                <a:spcPts val="0"/>
              </a:spcBef>
              <a:spcAft>
                <a:spcPts val="0"/>
              </a:spcAft>
              <a:buClr>
                <a:srgbClr val="000000"/>
              </a:buClr>
              <a:buSzPct val="120000"/>
              <a:buFont typeface="Arial" panose="020B0604020202020204" pitchFamily="34" charset="0"/>
              <a:buChar char="•"/>
              <a:defRPr/>
            </a:pPr>
            <a:r>
              <a:rPr lang="en-US" altLang="en-US" dirty="0"/>
              <a:t>This project demonstrates how technology can be leveraged to optimize parking operations, reduce manual intervention and enhance the overall convenience and transparency for both users and administrators.</a:t>
            </a:r>
          </a:p>
          <a:p>
            <a:pPr marR="0" algn="just" defTabSz="914400">
              <a:lnSpc>
                <a:spcPct val="150000"/>
              </a:lnSpc>
              <a:spcBef>
                <a:spcPts val="0"/>
              </a:spcBef>
              <a:spcAft>
                <a:spcPts val="0"/>
              </a:spcAft>
              <a:buClr>
                <a:srgbClr val="000000"/>
              </a:buClr>
              <a:buSzPct val="120000"/>
              <a:defRPr/>
            </a:pPr>
            <a:endParaRPr lang="en-US" altLang="en-US" dirty="0"/>
          </a:p>
          <a:p>
            <a:pPr marR="0" algn="just" defTabSz="914400">
              <a:lnSpc>
                <a:spcPct val="150000"/>
              </a:lnSpc>
              <a:spcBef>
                <a:spcPts val="0"/>
              </a:spcBef>
              <a:spcAft>
                <a:spcPts val="0"/>
              </a:spcAft>
              <a:buClr>
                <a:srgbClr val="000000"/>
              </a:buClr>
              <a:buSzPct val="120000"/>
              <a:defRPr/>
            </a:pPr>
            <a:r>
              <a:rPr lang="en-US" altLang="en-US" b="1" dirty="0"/>
              <a:t>FUTURE SCOPE:</a:t>
            </a:r>
          </a:p>
          <a:p>
            <a:pPr marR="0" algn="just" defTabSz="914400">
              <a:lnSpc>
                <a:spcPct val="150000"/>
              </a:lnSpc>
              <a:spcBef>
                <a:spcPts val="0"/>
              </a:spcBef>
              <a:spcAft>
                <a:spcPts val="0"/>
              </a:spcAft>
              <a:buClr>
                <a:srgbClr val="000000"/>
              </a:buClr>
              <a:buSzPct val="120000"/>
              <a:defRPr/>
            </a:pPr>
            <a:r>
              <a:rPr lang="en-US" altLang="en-US" dirty="0"/>
              <a:t>The Parking Slot Booking System is designed to address immediate challenges in managing parking spaces efficiently. However, there is considerable potential for future enhancements and scalability. The system can evolve into a smarter, more integrated solution with the following future developments:</a:t>
            </a:r>
          </a:p>
          <a:p>
            <a:pPr marL="285750" marR="0" indent="-285750" algn="just" defTabSz="914400">
              <a:lnSpc>
                <a:spcPct val="150000"/>
              </a:lnSpc>
              <a:spcBef>
                <a:spcPts val="0"/>
              </a:spcBef>
              <a:spcAft>
                <a:spcPts val="0"/>
              </a:spcAft>
              <a:buClr>
                <a:srgbClr val="000000"/>
              </a:buClr>
              <a:buSzPct val="120000"/>
              <a:buFont typeface="Arial" panose="020B0604020202020204" pitchFamily="34" charset="0"/>
              <a:buChar char="•"/>
              <a:defRPr/>
            </a:pPr>
            <a:r>
              <a:rPr lang="en-US" altLang="en-US" b="1" dirty="0"/>
              <a:t>Integration with Smart City Infrastructure:</a:t>
            </a:r>
          </a:p>
          <a:p>
            <a:pPr marR="0" algn="just" defTabSz="914400">
              <a:lnSpc>
                <a:spcPct val="150000"/>
              </a:lnSpc>
              <a:spcBef>
                <a:spcPts val="0"/>
              </a:spcBef>
              <a:spcAft>
                <a:spcPts val="0"/>
              </a:spcAft>
              <a:buClr>
                <a:srgbClr val="000000"/>
              </a:buClr>
              <a:buSzPct val="120000"/>
              <a:defRPr/>
            </a:pPr>
            <a:r>
              <a:rPr lang="en-US" altLang="en-US" dirty="0"/>
              <a:t>The system can be extended to align with smart city initiatives by integrating with municipal parking systems, public transport hubs and centralized traffic management systems.</a:t>
            </a:r>
          </a:p>
        </p:txBody>
      </p:sp>
    </p:spTree>
    <p:extLst>
      <p:ext uri="{BB962C8B-B14F-4D97-AF65-F5344CB8AC3E}">
        <p14:creationId xmlns:p14="http://schemas.microsoft.com/office/powerpoint/2010/main" val="23762289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2C0D65-C314-3551-4B08-12769A4B54E0}"/>
            </a:ext>
          </a:extLst>
        </p:cNvPr>
        <p:cNvGrpSpPr/>
        <p:nvPr/>
      </p:nvGrpSpPr>
      <p:grpSpPr>
        <a:xfrm>
          <a:off x="0" y="0"/>
          <a:ext cx="0" cy="0"/>
          <a:chOff x="0" y="0"/>
          <a:chExt cx="0" cy="0"/>
        </a:xfrm>
      </p:grpSpPr>
      <p:pic>
        <p:nvPicPr>
          <p:cNvPr id="2" name="Picture 4" descr="Logo">
            <a:extLst>
              <a:ext uri="{FF2B5EF4-FFF2-40B4-BE49-F238E27FC236}">
                <a16:creationId xmlns:a16="http://schemas.microsoft.com/office/drawing/2014/main" id="{67B2E165-2121-C4EF-A0C0-33EA7BB3F274}"/>
              </a:ext>
            </a:extLst>
          </p:cNvPr>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a:extLst>
              <a:ext uri="{FF2B5EF4-FFF2-40B4-BE49-F238E27FC236}">
                <a16:creationId xmlns:a16="http://schemas.microsoft.com/office/drawing/2014/main" id="{EA886313-3966-3A04-014A-5867679B19FB}"/>
              </a:ext>
            </a:extLst>
          </p:cNvPr>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a:extLst>
              <a:ext uri="{FF2B5EF4-FFF2-40B4-BE49-F238E27FC236}">
                <a16:creationId xmlns:a16="http://schemas.microsoft.com/office/drawing/2014/main" id="{EC31B668-8794-BEA2-F1A3-EBBBAB652DBA}"/>
              </a:ext>
            </a:extLst>
          </p:cNvPr>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a:extLst>
              <a:ext uri="{FF2B5EF4-FFF2-40B4-BE49-F238E27FC236}">
                <a16:creationId xmlns:a16="http://schemas.microsoft.com/office/drawing/2014/main" id="{FBA4A6EF-9947-CBBE-F7FE-3CE34C46F770}"/>
              </a:ext>
            </a:extLst>
          </p:cNvPr>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a:extLst>
              <a:ext uri="{FF2B5EF4-FFF2-40B4-BE49-F238E27FC236}">
                <a16:creationId xmlns:a16="http://schemas.microsoft.com/office/drawing/2014/main" id="{F0B28F45-81AD-EDBA-FFCE-3798B3C25B9F}"/>
              </a:ext>
            </a:extLst>
          </p:cNvPr>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a:extLst>
              <a:ext uri="{FF2B5EF4-FFF2-40B4-BE49-F238E27FC236}">
                <a16:creationId xmlns:a16="http://schemas.microsoft.com/office/drawing/2014/main" id="{1AE0F56C-CB97-1955-3DE5-AD3840E95940}"/>
              </a:ext>
            </a:extLst>
          </p:cNvPr>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6D7018F8-58C1-6EB3-F1C3-0DDE272D1E95}"/>
              </a:ext>
            </a:extLst>
          </p:cNvPr>
          <p:cNvSpPr>
            <a:spLocks noGrp="1"/>
          </p:cNvSpPr>
          <p:nvPr>
            <p:ph type="sldNum" sz="quarter" idx="12"/>
          </p:nvPr>
        </p:nvSpPr>
        <p:spPr>
          <a:xfrm>
            <a:off x="7010400" y="6469233"/>
            <a:ext cx="2133600" cy="365125"/>
          </a:xfrm>
        </p:spPr>
        <p:txBody>
          <a:bodyPr/>
          <a:lstStyle/>
          <a:p>
            <a:fld id="{2C3FB9A0-29AF-47DD-9689-6D05F63730EF}" type="slidenum">
              <a:rPr lang="en-IN" sz="1400" b="1" smtClean="0">
                <a:solidFill>
                  <a:schemeClr val="tx1"/>
                </a:solidFill>
              </a:rPr>
              <a:t>35</a:t>
            </a:fld>
            <a:endParaRPr lang="en-IN" sz="1400" b="1" dirty="0">
              <a:solidFill>
                <a:schemeClr val="tx1"/>
              </a:solidFill>
            </a:endParaRPr>
          </a:p>
        </p:txBody>
      </p:sp>
      <p:sp>
        <p:nvSpPr>
          <p:cNvPr id="5" name="Rectangle 4">
            <a:extLst>
              <a:ext uri="{FF2B5EF4-FFF2-40B4-BE49-F238E27FC236}">
                <a16:creationId xmlns:a16="http://schemas.microsoft.com/office/drawing/2014/main" id="{2B0F8AB2-1299-1709-1EE8-F48A34BAA1E3}"/>
              </a:ext>
            </a:extLst>
          </p:cNvPr>
          <p:cNvSpPr/>
          <p:nvPr/>
        </p:nvSpPr>
        <p:spPr>
          <a:xfrm>
            <a:off x="-32" y="188640"/>
            <a:ext cx="4516814" cy="830997"/>
          </a:xfrm>
          <a:prstGeom prst="rect">
            <a:avLst/>
          </a:prstGeom>
        </p:spPr>
        <p:txBody>
          <a:bodyPr wrap="none">
            <a:spAutoFit/>
          </a:bodyPr>
          <a:lstStyle/>
          <a:p>
            <a:pPr algn="l"/>
            <a:r>
              <a:rPr lang="en-US" sz="2400" b="1" dirty="0">
                <a:solidFill>
                  <a:srgbClr val="C00000"/>
                </a:solidFill>
                <a:ea typeface="Calibri" panose="020F0502020204030204"/>
                <a:cs typeface="Arial" panose="020B0604020202020204"/>
              </a:rPr>
              <a:t>CONCLUSION AND FUTURE SCOPE</a:t>
            </a:r>
            <a:endParaRPr lang="en-IN" sz="2400" b="1" dirty="0">
              <a:solidFill>
                <a:srgbClr val="C00000"/>
              </a:solidFill>
              <a:ea typeface="Calibri" panose="020F0502020204030204"/>
              <a:cs typeface="Arial" panose="020B0604020202020204"/>
            </a:endParaRPr>
          </a:p>
          <a:p>
            <a:endParaRPr lang="en-IN" sz="2400" dirty="0"/>
          </a:p>
        </p:txBody>
      </p:sp>
      <p:sp>
        <p:nvSpPr>
          <p:cNvPr id="10" name="TextBox 9">
            <a:extLst>
              <a:ext uri="{FF2B5EF4-FFF2-40B4-BE49-F238E27FC236}">
                <a16:creationId xmlns:a16="http://schemas.microsoft.com/office/drawing/2014/main" id="{AAD95D25-8496-BBD7-814F-7EA93079AF1F}"/>
              </a:ext>
            </a:extLst>
          </p:cNvPr>
          <p:cNvSpPr txBox="1"/>
          <p:nvPr/>
        </p:nvSpPr>
        <p:spPr bwMode="auto">
          <a:xfrm>
            <a:off x="178514" y="1152205"/>
            <a:ext cx="8641958" cy="5199631"/>
          </a:xfrm>
          <a:prstGeom prst="rect">
            <a:avLst/>
          </a:prstGeom>
          <a:noFill/>
        </p:spPr>
        <p:txBody>
          <a:bodyPr vertOverflow="overflow" horzOverflow="overflow" vert="horz" wrap="square" lIns="91440" tIns="45720" rIns="91440" bIns="45720" numCol="1" spcCol="0" rtlCol="0" fromWordArt="0" anchor="t" anchorCtr="0" forceAA="0" compatLnSpc="0">
            <a:noAutofit/>
          </a:bodyPr>
          <a:lstStyle/>
          <a:p>
            <a:pPr marL="285750" marR="0" indent="-285750" algn="just" defTabSz="914400">
              <a:lnSpc>
                <a:spcPct val="150000"/>
              </a:lnSpc>
              <a:spcBef>
                <a:spcPts val="0"/>
              </a:spcBef>
              <a:spcAft>
                <a:spcPts val="0"/>
              </a:spcAft>
              <a:buClr>
                <a:srgbClr val="000000"/>
              </a:buClr>
              <a:buSzPct val="120000"/>
              <a:buFont typeface="Arial" panose="020B0604020202020204" pitchFamily="34" charset="0"/>
              <a:buChar char="•"/>
              <a:defRPr/>
            </a:pPr>
            <a:r>
              <a:rPr lang="en-US" altLang="en-US" b="1" dirty="0"/>
              <a:t>AI-Based Predictive Analytics: </a:t>
            </a:r>
            <a:r>
              <a:rPr lang="en-US" altLang="en-US" dirty="0"/>
              <a:t>Implementing artificial intelligence and machine learning to analyze booking patterns and predict peak hours, user preferences, and slot demand to improve resource allocation and user experience.</a:t>
            </a:r>
          </a:p>
          <a:p>
            <a:pPr marL="285750" marR="0" indent="-285750" algn="just" defTabSz="914400">
              <a:lnSpc>
                <a:spcPct val="150000"/>
              </a:lnSpc>
              <a:spcBef>
                <a:spcPts val="0"/>
              </a:spcBef>
              <a:spcAft>
                <a:spcPts val="0"/>
              </a:spcAft>
              <a:buClr>
                <a:srgbClr val="000000"/>
              </a:buClr>
              <a:buSzPct val="120000"/>
              <a:buFont typeface="Arial" panose="020B0604020202020204" pitchFamily="34" charset="0"/>
              <a:buChar char="•"/>
              <a:defRPr/>
            </a:pPr>
            <a:r>
              <a:rPr lang="en-US" altLang="en-US" dirty="0"/>
              <a:t> </a:t>
            </a:r>
            <a:r>
              <a:rPr lang="en-US" altLang="en-US" b="1" dirty="0"/>
              <a:t>Automated Barrier Control Systems: </a:t>
            </a:r>
            <a:r>
              <a:rPr lang="en-US" altLang="en-US" dirty="0"/>
              <a:t>Integration with automated boom barriers using QR codes or RFID tags linked to the digital e-pass, enabling seamless entry and exit without manual intervention.</a:t>
            </a:r>
          </a:p>
          <a:p>
            <a:pPr marL="285750" marR="0" indent="-285750" algn="just" defTabSz="914400">
              <a:lnSpc>
                <a:spcPct val="150000"/>
              </a:lnSpc>
              <a:spcBef>
                <a:spcPts val="0"/>
              </a:spcBef>
              <a:spcAft>
                <a:spcPts val="0"/>
              </a:spcAft>
              <a:buClr>
                <a:srgbClr val="000000"/>
              </a:buClr>
              <a:buSzPct val="120000"/>
              <a:buFont typeface="Arial" panose="020B0604020202020204" pitchFamily="34" charset="0"/>
              <a:buChar char="•"/>
              <a:defRPr/>
            </a:pPr>
            <a:r>
              <a:rPr lang="en-US" altLang="en-US" b="1" dirty="0"/>
              <a:t>Cloud-Based Scalability: </a:t>
            </a:r>
            <a:r>
              <a:rPr lang="en-US" altLang="en-US" dirty="0"/>
              <a:t>Migrating the application to a fully cloud-based infrastructure for better scalability, real-time updates, enhanced security and minimal downtime.</a:t>
            </a:r>
          </a:p>
          <a:p>
            <a:pPr marL="285750" marR="0" indent="-285750" algn="just" defTabSz="914400">
              <a:lnSpc>
                <a:spcPct val="150000"/>
              </a:lnSpc>
              <a:spcBef>
                <a:spcPts val="0"/>
              </a:spcBef>
              <a:spcAft>
                <a:spcPts val="0"/>
              </a:spcAft>
              <a:buClr>
                <a:srgbClr val="000000"/>
              </a:buClr>
              <a:buSzPct val="120000"/>
              <a:buFont typeface="Arial" panose="020B0604020202020204" pitchFamily="34" charset="0"/>
              <a:buChar char="•"/>
              <a:defRPr/>
            </a:pPr>
            <a:r>
              <a:rPr lang="en-US" altLang="en-US" b="1" dirty="0"/>
              <a:t>Carbon Footprint Monitoring: </a:t>
            </a:r>
            <a:r>
              <a:rPr lang="en-US" altLang="en-US" dirty="0"/>
              <a:t>Adding features to calculate and display the reduction in carbon emissions by minimizing idle time spent searching for parking, promoting environmental sustainability.</a:t>
            </a:r>
          </a:p>
        </p:txBody>
      </p:sp>
    </p:spTree>
    <p:extLst>
      <p:ext uri="{BB962C8B-B14F-4D97-AF65-F5344CB8AC3E}">
        <p14:creationId xmlns:p14="http://schemas.microsoft.com/office/powerpoint/2010/main" val="38891069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3AA7F3-BAC7-1378-3A21-303DF604EED0}"/>
            </a:ext>
          </a:extLst>
        </p:cNvPr>
        <p:cNvGrpSpPr/>
        <p:nvPr/>
      </p:nvGrpSpPr>
      <p:grpSpPr>
        <a:xfrm>
          <a:off x="0" y="0"/>
          <a:ext cx="0" cy="0"/>
          <a:chOff x="0" y="0"/>
          <a:chExt cx="0" cy="0"/>
        </a:xfrm>
      </p:grpSpPr>
      <p:pic>
        <p:nvPicPr>
          <p:cNvPr id="2" name="Picture 4" descr="Logo">
            <a:extLst>
              <a:ext uri="{FF2B5EF4-FFF2-40B4-BE49-F238E27FC236}">
                <a16:creationId xmlns:a16="http://schemas.microsoft.com/office/drawing/2014/main" id="{EA0BAA72-B597-6B4D-07C6-0D10C1D21EAB}"/>
              </a:ext>
            </a:extLst>
          </p:cNvPr>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a:extLst>
              <a:ext uri="{FF2B5EF4-FFF2-40B4-BE49-F238E27FC236}">
                <a16:creationId xmlns:a16="http://schemas.microsoft.com/office/drawing/2014/main" id="{74996313-8020-3FFC-14F2-E4B45B119FA3}"/>
              </a:ext>
            </a:extLst>
          </p:cNvPr>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a:extLst>
              <a:ext uri="{FF2B5EF4-FFF2-40B4-BE49-F238E27FC236}">
                <a16:creationId xmlns:a16="http://schemas.microsoft.com/office/drawing/2014/main" id="{3D9872DD-7D97-1FA3-89C9-181DD095DFD3}"/>
              </a:ext>
            </a:extLst>
          </p:cNvPr>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a:extLst>
              <a:ext uri="{FF2B5EF4-FFF2-40B4-BE49-F238E27FC236}">
                <a16:creationId xmlns:a16="http://schemas.microsoft.com/office/drawing/2014/main" id="{9F03280D-AF52-5AB7-5F39-5ACF2021558E}"/>
              </a:ext>
            </a:extLst>
          </p:cNvPr>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a:extLst>
              <a:ext uri="{FF2B5EF4-FFF2-40B4-BE49-F238E27FC236}">
                <a16:creationId xmlns:a16="http://schemas.microsoft.com/office/drawing/2014/main" id="{A213BF29-2210-D88B-0D70-E6BCA5EA79FC}"/>
              </a:ext>
            </a:extLst>
          </p:cNvPr>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a:extLst>
              <a:ext uri="{FF2B5EF4-FFF2-40B4-BE49-F238E27FC236}">
                <a16:creationId xmlns:a16="http://schemas.microsoft.com/office/drawing/2014/main" id="{11402385-4B7D-ECFA-CE3F-64988F9593E9}"/>
              </a:ext>
            </a:extLst>
          </p:cNvPr>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F3ECD840-A75B-124A-0184-D2DD07A5744D}"/>
              </a:ext>
            </a:extLst>
          </p:cNvPr>
          <p:cNvSpPr>
            <a:spLocks noGrp="1"/>
          </p:cNvSpPr>
          <p:nvPr>
            <p:ph type="sldNum" sz="quarter" idx="12"/>
          </p:nvPr>
        </p:nvSpPr>
        <p:spPr>
          <a:xfrm>
            <a:off x="7010400" y="6469233"/>
            <a:ext cx="2133600" cy="365125"/>
          </a:xfrm>
        </p:spPr>
        <p:txBody>
          <a:bodyPr/>
          <a:lstStyle/>
          <a:p>
            <a:fld id="{2C3FB9A0-29AF-47DD-9689-6D05F63730EF}" type="slidenum">
              <a:rPr lang="en-IN" sz="1400" b="1" smtClean="0">
                <a:solidFill>
                  <a:schemeClr val="tx1"/>
                </a:solidFill>
              </a:rPr>
              <a:t>36</a:t>
            </a:fld>
            <a:endParaRPr lang="en-IN" sz="1400" b="1" dirty="0">
              <a:solidFill>
                <a:schemeClr val="tx1"/>
              </a:solidFill>
            </a:endParaRPr>
          </a:p>
        </p:txBody>
      </p:sp>
      <p:sp>
        <p:nvSpPr>
          <p:cNvPr id="5" name="Rectangle 4">
            <a:extLst>
              <a:ext uri="{FF2B5EF4-FFF2-40B4-BE49-F238E27FC236}">
                <a16:creationId xmlns:a16="http://schemas.microsoft.com/office/drawing/2014/main" id="{4ECB7E8A-99B0-2F3B-F18B-BBE678C6D06B}"/>
              </a:ext>
            </a:extLst>
          </p:cNvPr>
          <p:cNvSpPr/>
          <p:nvPr/>
        </p:nvSpPr>
        <p:spPr>
          <a:xfrm>
            <a:off x="-32" y="188640"/>
            <a:ext cx="3721403" cy="830997"/>
          </a:xfrm>
          <a:prstGeom prst="rect">
            <a:avLst/>
          </a:prstGeom>
        </p:spPr>
        <p:txBody>
          <a:bodyPr wrap="none">
            <a:spAutoFit/>
          </a:bodyPr>
          <a:lstStyle/>
          <a:p>
            <a:pPr algn="l"/>
            <a:r>
              <a:rPr lang="en-US" sz="2400" b="1" dirty="0">
                <a:solidFill>
                  <a:srgbClr val="C00000"/>
                </a:solidFill>
                <a:ea typeface="Calibri" panose="020F0502020204030204"/>
                <a:cs typeface="Arial" panose="020B0604020202020204"/>
              </a:rPr>
              <a:t>TECHNICAL CERTIFICATION </a:t>
            </a:r>
            <a:endParaRPr lang="en-IN" sz="2400" b="1" dirty="0">
              <a:solidFill>
                <a:srgbClr val="C00000"/>
              </a:solidFill>
              <a:ea typeface="Calibri" panose="020F0502020204030204"/>
              <a:cs typeface="Arial" panose="020B0604020202020204"/>
            </a:endParaRPr>
          </a:p>
          <a:p>
            <a:endParaRPr lang="en-IN" sz="2400" dirty="0"/>
          </a:p>
        </p:txBody>
      </p:sp>
      <p:sp>
        <p:nvSpPr>
          <p:cNvPr id="10" name="TextBox 9">
            <a:extLst>
              <a:ext uri="{FF2B5EF4-FFF2-40B4-BE49-F238E27FC236}">
                <a16:creationId xmlns:a16="http://schemas.microsoft.com/office/drawing/2014/main" id="{A4DC6EEA-4894-0326-B858-CA431534E2EE}"/>
              </a:ext>
            </a:extLst>
          </p:cNvPr>
          <p:cNvSpPr txBox="1"/>
          <p:nvPr/>
        </p:nvSpPr>
        <p:spPr bwMode="auto">
          <a:xfrm>
            <a:off x="96636" y="980728"/>
            <a:ext cx="9011868" cy="5199631"/>
          </a:xfrm>
          <a:prstGeom prst="rect">
            <a:avLst/>
          </a:prstGeom>
          <a:noFill/>
        </p:spPr>
        <p:txBody>
          <a:bodyPr vertOverflow="overflow" horzOverflow="overflow" vert="horz" wrap="square" lIns="91440" tIns="45720" rIns="91440" bIns="45720" numCol="1" spcCol="0" rtlCol="0" fromWordArt="0" anchor="t" anchorCtr="0" forceAA="0" compatLnSpc="0">
            <a:noAutofit/>
          </a:bodyPr>
          <a:lstStyle/>
          <a:p>
            <a:pPr marR="0" algn="l" defTabSz="914400">
              <a:lnSpc>
                <a:spcPct val="150000"/>
              </a:lnSpc>
              <a:spcBef>
                <a:spcPts val="0"/>
              </a:spcBef>
              <a:spcAft>
                <a:spcPts val="0"/>
              </a:spcAft>
              <a:buClr>
                <a:srgbClr val="00B050"/>
              </a:buClr>
              <a:buSzPct val="120000"/>
              <a:defRPr/>
            </a:pPr>
            <a:endParaRPr lang="en-US" altLang="en-US" sz="1400" b="1" dirty="0"/>
          </a:p>
          <a:p>
            <a:pPr marR="0" algn="l" defTabSz="914400">
              <a:lnSpc>
                <a:spcPct val="150000"/>
              </a:lnSpc>
              <a:spcBef>
                <a:spcPts val="0"/>
              </a:spcBef>
              <a:spcAft>
                <a:spcPts val="0"/>
              </a:spcAft>
              <a:buClr>
                <a:srgbClr val="00B050"/>
              </a:buClr>
              <a:buSzPct val="120000"/>
              <a:defRPr/>
            </a:pPr>
            <a:endParaRPr lang="en-US" altLang="en-US" sz="1400" b="1" strike="noStrike" cap="none" spc="0" dirty="0"/>
          </a:p>
          <a:p>
            <a:pPr marR="0" algn="l" defTabSz="914400">
              <a:lnSpc>
                <a:spcPct val="150000"/>
              </a:lnSpc>
              <a:spcBef>
                <a:spcPts val="0"/>
              </a:spcBef>
              <a:spcAft>
                <a:spcPts val="0"/>
              </a:spcAft>
              <a:buClr>
                <a:srgbClr val="00B050"/>
              </a:buClr>
              <a:buSzPct val="120000"/>
              <a:defRPr/>
            </a:pPr>
            <a:endParaRPr lang="en-US" altLang="en-US" sz="1400" b="1" dirty="0"/>
          </a:p>
          <a:p>
            <a:pPr marR="0" algn="l" defTabSz="914400">
              <a:lnSpc>
                <a:spcPct val="150000"/>
              </a:lnSpc>
              <a:spcBef>
                <a:spcPts val="0"/>
              </a:spcBef>
              <a:spcAft>
                <a:spcPts val="0"/>
              </a:spcAft>
              <a:buClr>
                <a:srgbClr val="00B050"/>
              </a:buClr>
              <a:buSzPct val="120000"/>
              <a:defRPr/>
            </a:pPr>
            <a:endParaRPr lang="en-US" altLang="en-US" sz="1400" b="1" strike="noStrike" cap="none" spc="0" dirty="0"/>
          </a:p>
          <a:p>
            <a:pPr marR="0" algn="l" defTabSz="914400">
              <a:lnSpc>
                <a:spcPct val="150000"/>
              </a:lnSpc>
              <a:spcBef>
                <a:spcPts val="0"/>
              </a:spcBef>
              <a:spcAft>
                <a:spcPts val="0"/>
              </a:spcAft>
              <a:buClr>
                <a:srgbClr val="00B050"/>
              </a:buClr>
              <a:buSzPct val="120000"/>
              <a:defRPr/>
            </a:pPr>
            <a:r>
              <a:rPr lang="en-US" altLang="en-US" sz="1400" b="1" dirty="0"/>
              <a:t>                              </a:t>
            </a:r>
          </a:p>
          <a:p>
            <a:pPr marR="0" algn="l" defTabSz="914400">
              <a:lnSpc>
                <a:spcPct val="150000"/>
              </a:lnSpc>
              <a:spcBef>
                <a:spcPts val="0"/>
              </a:spcBef>
              <a:spcAft>
                <a:spcPts val="0"/>
              </a:spcAft>
              <a:buClr>
                <a:srgbClr val="00B050"/>
              </a:buClr>
              <a:buSzPct val="120000"/>
              <a:defRPr/>
            </a:pPr>
            <a:r>
              <a:rPr lang="en-US" altLang="en-US" sz="1400" b="1" dirty="0"/>
              <a:t>                            </a:t>
            </a:r>
          </a:p>
        </p:txBody>
      </p:sp>
      <p:pic>
        <p:nvPicPr>
          <p:cNvPr id="14" name="Picture 13">
            <a:extLst>
              <a:ext uri="{FF2B5EF4-FFF2-40B4-BE49-F238E27FC236}">
                <a16:creationId xmlns:a16="http://schemas.microsoft.com/office/drawing/2014/main" id="{BE7A5917-3ECB-C8BD-A589-B32ADC3CA5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980728"/>
            <a:ext cx="8208912" cy="5159722"/>
          </a:xfrm>
          <a:prstGeom prst="rect">
            <a:avLst/>
          </a:prstGeom>
        </p:spPr>
      </p:pic>
    </p:spTree>
    <p:extLst>
      <p:ext uri="{BB962C8B-B14F-4D97-AF65-F5344CB8AC3E}">
        <p14:creationId xmlns:p14="http://schemas.microsoft.com/office/powerpoint/2010/main" val="16388850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Logo"/>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p:cNvSpPr/>
          <p:nvPr/>
        </p:nvSpPr>
        <p:spPr>
          <a:xfrm>
            <a:off x="17409"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p:cNvSpPr>
            <a:spLocks noGrp="1"/>
          </p:cNvSpPr>
          <p:nvPr>
            <p:ph type="sldNum" sz="quarter" idx="12"/>
          </p:nvPr>
        </p:nvSpPr>
        <p:spPr>
          <a:xfrm>
            <a:off x="7010400" y="6458833"/>
            <a:ext cx="2133600" cy="365125"/>
          </a:xfrm>
        </p:spPr>
        <p:txBody>
          <a:bodyPr/>
          <a:lstStyle/>
          <a:p>
            <a:fld id="{2C3FB9A0-29AF-47DD-9689-6D05F63730EF}" type="slidenum">
              <a:rPr lang="en-IN" sz="1400" b="1" smtClean="0">
                <a:solidFill>
                  <a:schemeClr val="tx1"/>
                </a:solidFill>
              </a:rPr>
              <a:t>37</a:t>
            </a:fld>
            <a:endParaRPr lang="en-IN" sz="1400" b="1" dirty="0">
              <a:solidFill>
                <a:schemeClr val="tx1"/>
              </a:solidFill>
            </a:endParaRPr>
          </a:p>
        </p:txBody>
      </p:sp>
      <p:sp>
        <p:nvSpPr>
          <p:cNvPr id="5" name="Rectangle 4"/>
          <p:cNvSpPr/>
          <p:nvPr/>
        </p:nvSpPr>
        <p:spPr>
          <a:xfrm>
            <a:off x="-32" y="188640"/>
            <a:ext cx="1783052" cy="830997"/>
          </a:xfrm>
          <a:prstGeom prst="rect">
            <a:avLst/>
          </a:prstGeom>
        </p:spPr>
        <p:txBody>
          <a:bodyPr wrap="none">
            <a:spAutoFit/>
          </a:bodyPr>
          <a:lstStyle/>
          <a:p>
            <a:pPr algn="l"/>
            <a:r>
              <a:rPr lang="en-US" altLang="en-IN" sz="2400" b="1" dirty="0">
                <a:solidFill>
                  <a:srgbClr val="C00000"/>
                </a:solidFill>
                <a:ea typeface="Calibri" panose="020F0502020204030204"/>
                <a:cs typeface="Arial" panose="020B0604020202020204"/>
                <a:sym typeface="+mn-ea"/>
              </a:rPr>
              <a:t>REFERENCES</a:t>
            </a:r>
          </a:p>
          <a:p>
            <a:pPr algn="l"/>
            <a:endParaRPr lang="en-US" altLang="en-IN" sz="2400" b="1" dirty="0">
              <a:solidFill>
                <a:srgbClr val="C00000"/>
              </a:solidFill>
              <a:ea typeface="Calibri" panose="020F0502020204030204"/>
              <a:cs typeface="Arial" panose="020B0604020202020204"/>
              <a:sym typeface="+mn-ea"/>
            </a:endParaRPr>
          </a:p>
        </p:txBody>
      </p:sp>
      <p:sp>
        <p:nvSpPr>
          <p:cNvPr id="11" name="TextBox 10">
            <a:extLst>
              <a:ext uri="{FF2B5EF4-FFF2-40B4-BE49-F238E27FC236}">
                <a16:creationId xmlns:a16="http://schemas.microsoft.com/office/drawing/2014/main" id="{06B47D7C-C2D5-7149-F7C6-BE30A5B88513}"/>
              </a:ext>
            </a:extLst>
          </p:cNvPr>
          <p:cNvSpPr txBox="1"/>
          <p:nvPr/>
        </p:nvSpPr>
        <p:spPr>
          <a:xfrm>
            <a:off x="2220686" y="-4028490"/>
            <a:ext cx="4627982" cy="880369"/>
          </a:xfrm>
          <a:prstGeom prst="rect">
            <a:avLst/>
          </a:prstGeom>
          <a:noFill/>
        </p:spPr>
        <p:txBody>
          <a:bodyPr wrap="square">
            <a:spAutoFit/>
          </a:bodyPr>
          <a:lstStyle/>
          <a:p>
            <a:pPr marR="0" algn="l" defTabSz="914400">
              <a:lnSpc>
                <a:spcPct val="150000"/>
              </a:lnSpc>
              <a:spcBef>
                <a:spcPts val="0"/>
              </a:spcBef>
              <a:spcAft>
                <a:spcPts val="0"/>
              </a:spcAft>
              <a:buClr>
                <a:srgbClr val="00B050"/>
              </a:buClr>
              <a:buSzPct val="120000"/>
              <a:defRPr/>
            </a:pPr>
            <a:endParaRPr lang="en-IN" altLang="en-US" sz="1800" strike="noStrike" cap="none" spc="0" dirty="0"/>
          </a:p>
          <a:p>
            <a:pPr marL="342900" marR="0" indent="-342900" algn="l" defTabSz="914400">
              <a:lnSpc>
                <a:spcPct val="150000"/>
              </a:lnSpc>
              <a:spcBef>
                <a:spcPts val="0"/>
              </a:spcBef>
              <a:spcAft>
                <a:spcPts val="0"/>
              </a:spcAft>
              <a:buClr>
                <a:srgbClr val="00B050"/>
              </a:buClr>
              <a:buSzPct val="120000"/>
              <a:buFont typeface="Wingdings" panose="05000000000000000000" pitchFamily="2" charset="2"/>
              <a:buChar char="§"/>
              <a:defRPr/>
            </a:pPr>
            <a:endParaRPr lang="en-IN" altLang="en-US" sz="1800" dirty="0"/>
          </a:p>
        </p:txBody>
      </p:sp>
      <p:sp>
        <p:nvSpPr>
          <p:cNvPr id="10" name="TextBox 9">
            <a:extLst>
              <a:ext uri="{FF2B5EF4-FFF2-40B4-BE49-F238E27FC236}">
                <a16:creationId xmlns:a16="http://schemas.microsoft.com/office/drawing/2014/main" id="{CDAE635E-D86C-F35A-DC3B-E3091492EE7F}"/>
              </a:ext>
            </a:extLst>
          </p:cNvPr>
          <p:cNvSpPr txBox="1"/>
          <p:nvPr/>
        </p:nvSpPr>
        <p:spPr>
          <a:xfrm>
            <a:off x="94690" y="604138"/>
            <a:ext cx="8869798" cy="7017306"/>
          </a:xfrm>
          <a:prstGeom prst="rect">
            <a:avLst/>
          </a:prstGeom>
          <a:noFill/>
        </p:spPr>
        <p:txBody>
          <a:bodyPr wrap="square">
            <a:spAutoFit/>
          </a:bodyPr>
          <a:lstStyle/>
          <a:p>
            <a:pPr algn="just"/>
            <a:endParaRPr lang="en-IN" dirty="0"/>
          </a:p>
          <a:p>
            <a:pPr marL="342900" indent="-342900" algn="just">
              <a:buSzPct val="110000"/>
              <a:buFont typeface="Arial" panose="020B0604020202020204" pitchFamily="34" charset="0"/>
              <a:buChar char="•"/>
            </a:pPr>
            <a:r>
              <a:rPr lang="en-IN" sz="2000" dirty="0"/>
              <a:t>AUTOMATED HOSTEL FACILITY MANAGEMENT SYSTEM WEBSITE Published by: Prof. M. </a:t>
            </a:r>
            <a:r>
              <a:rPr lang="en-IN" sz="2000" dirty="0" err="1"/>
              <a:t>Gudadhe</a:t>
            </a:r>
            <a:r>
              <a:rPr lang="en-IN" sz="2000" dirty="0"/>
              <a:t>, Ankit </a:t>
            </a:r>
            <a:r>
              <a:rPr lang="en-IN" sz="2000" dirty="0" err="1"/>
              <a:t>Bhoyer</a:t>
            </a:r>
            <a:r>
              <a:rPr lang="en-IN" sz="2000" dirty="0"/>
              <a:t>, Ashwin </a:t>
            </a:r>
            <a:r>
              <a:rPr lang="en-IN" sz="2000" dirty="0" err="1"/>
              <a:t>Karwade</a:t>
            </a:r>
            <a:r>
              <a:rPr lang="en-IN" sz="2000" dirty="0"/>
              <a:t>, Vinod </a:t>
            </a:r>
            <a:r>
              <a:rPr lang="en-IN" sz="2000" dirty="0" err="1"/>
              <a:t>Dhaware</a:t>
            </a:r>
            <a:r>
              <a:rPr lang="en-IN" sz="2000" dirty="0"/>
              <a:t> Department Of Information Technology ,PCE , Nagpur, India -440016, October 2022.</a:t>
            </a:r>
          </a:p>
          <a:p>
            <a:pPr marL="342900" indent="-342900" algn="just">
              <a:buSzPct val="110000"/>
              <a:buFont typeface="Arial" panose="020B0604020202020204" pitchFamily="34" charset="0"/>
              <a:buChar char="•"/>
            </a:pPr>
            <a:endParaRPr lang="en-IN" sz="2000" dirty="0"/>
          </a:p>
          <a:p>
            <a:pPr marL="342900" indent="-342900" algn="just">
              <a:buSzPct val="110000"/>
              <a:buFont typeface="Arial" panose="020B0604020202020204" pitchFamily="34" charset="0"/>
              <a:buChar char="•"/>
            </a:pPr>
            <a:r>
              <a:rPr lang="en-IN" sz="2000" dirty="0"/>
              <a:t>S. S. Al-</a:t>
            </a:r>
            <a:r>
              <a:rPr lang="en-IN" sz="2000" dirty="0" err="1"/>
              <a:t>Ghawi</a:t>
            </a:r>
            <a:r>
              <a:rPr lang="en-IN" sz="2000" dirty="0"/>
              <a:t>, S. A. Hussain, M. A. A. </a:t>
            </a:r>
            <a:r>
              <a:rPr lang="en-IN" sz="2000" dirty="0" err="1"/>
              <a:t>Rahbi</a:t>
            </a:r>
            <a:r>
              <a:rPr lang="en-IN" sz="2000" dirty="0"/>
              <a:t>, and S. Z. Hussain, "Automatic toll e-ticketing system for transportation systems," in 2021 3rd MEC International Conference on Big Data and Smart City (ICBDSC), 2021, pp. 1-5.</a:t>
            </a:r>
          </a:p>
          <a:p>
            <a:pPr marL="342900" indent="-342900" algn="just">
              <a:buSzPct val="110000"/>
              <a:buFont typeface="Arial" panose="020B0604020202020204" pitchFamily="34" charset="0"/>
              <a:buChar char="•"/>
            </a:pPr>
            <a:endParaRPr lang="en-IN" sz="2000" dirty="0"/>
          </a:p>
          <a:p>
            <a:pPr marL="342900" indent="-342900" algn="just">
              <a:buSzPct val="110000"/>
              <a:buFont typeface="Arial" panose="020B0604020202020204" pitchFamily="34" charset="0"/>
              <a:buChar char="•"/>
            </a:pPr>
            <a:r>
              <a:rPr lang="en-US" sz="2000" dirty="0" err="1"/>
              <a:t>Evizal</a:t>
            </a:r>
            <a:r>
              <a:rPr lang="en-US" sz="2000" dirty="0"/>
              <a:t>, T. A. Rahman, and S. K. A. Rahim, "RFID Vehicle Plate Number (E-Plate) for Tracking and Management System," in 2021 International Conference on Parallel and Distributed Systems, 2020, spp. 611-616.</a:t>
            </a:r>
            <a:endParaRPr lang="en-IN" sz="2000" dirty="0"/>
          </a:p>
          <a:p>
            <a:pPr marL="342900" indent="-342900" algn="just">
              <a:buSzPct val="110000"/>
              <a:buFont typeface="Arial" panose="020B0604020202020204" pitchFamily="34" charset="0"/>
              <a:buChar char="•"/>
            </a:pPr>
            <a:endParaRPr lang="en-IN" sz="2000" dirty="0"/>
          </a:p>
          <a:p>
            <a:pPr marL="342900" indent="-342900" algn="just">
              <a:buSzPct val="110000"/>
              <a:buFont typeface="Arial" panose="020B0604020202020204" pitchFamily="34" charset="0"/>
              <a:buChar char="•"/>
            </a:pPr>
            <a:r>
              <a:rPr lang="en-US" sz="2000" dirty="0"/>
              <a:t>Hostel Management Published by: Md. </a:t>
            </a:r>
            <a:r>
              <a:rPr lang="en-US" sz="2000" dirty="0" err="1"/>
              <a:t>Kawsher</a:t>
            </a:r>
            <a:r>
              <a:rPr lang="en-US" sz="2000" dirty="0"/>
              <a:t> Mahbub, Amit Das, </a:t>
            </a:r>
            <a:r>
              <a:rPr lang="en-US" sz="2000" dirty="0" err="1"/>
              <a:t>Sikder</a:t>
            </a:r>
            <a:r>
              <a:rPr lang="en-US" sz="2000" dirty="0"/>
              <a:t> Md. Saiful Islam, Bangladesh University of Business and technology - Mar 6 2019.</a:t>
            </a:r>
            <a:endParaRPr lang="en-IN" sz="2000" dirty="0"/>
          </a:p>
          <a:p>
            <a:pPr marL="342900" indent="-342900" algn="just">
              <a:buSzPct val="110000"/>
              <a:buFont typeface="Arial" panose="020B0604020202020204" pitchFamily="34" charset="0"/>
              <a:buChar char="•"/>
            </a:pPr>
            <a:endParaRPr lang="en-IN" sz="2000" dirty="0"/>
          </a:p>
          <a:p>
            <a:pPr marL="342900" indent="-342900" algn="just">
              <a:buSzPct val="110000"/>
              <a:buFont typeface="Arial" panose="020B0604020202020204" pitchFamily="34" charset="0"/>
              <a:buChar char="•"/>
            </a:pPr>
            <a:r>
              <a:rPr lang="en-US" sz="2000" dirty="0"/>
              <a:t>Web-Based Hostel management System Published by: </a:t>
            </a:r>
            <a:r>
              <a:rPr lang="en-US" sz="2000" dirty="0" err="1"/>
              <a:t>Elakkiya</a:t>
            </a:r>
            <a:r>
              <a:rPr lang="en-US" sz="2000" dirty="0"/>
              <a:t> Up, Sri Ramakrishna Institute of Technology – March 2018.</a:t>
            </a:r>
            <a:endParaRPr lang="en-IN" sz="2000" dirty="0"/>
          </a:p>
          <a:p>
            <a:pPr marL="342900" indent="-342900" algn="just">
              <a:buSzPct val="110000"/>
              <a:buFont typeface="Arial" panose="020B0604020202020204" pitchFamily="34" charset="0"/>
              <a:buChar char="•"/>
            </a:pPr>
            <a:endParaRPr lang="en-IN" sz="2000" dirty="0"/>
          </a:p>
          <a:p>
            <a:pPr algn="just"/>
            <a:endParaRPr lang="en-IN" dirty="0"/>
          </a:p>
          <a:p>
            <a:pPr algn="just"/>
            <a:endParaRPr lang="en-IN" dirty="0"/>
          </a:p>
          <a:p>
            <a:pPr algn="just"/>
            <a:endParaRPr lang="en-IN" dirty="0"/>
          </a:p>
          <a:p>
            <a:pPr algn="just"/>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Logo"/>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p:cNvSpPr>
            <a:spLocks noGrp="1"/>
          </p:cNvSpPr>
          <p:nvPr>
            <p:ph type="sldNum" sz="quarter" idx="12"/>
          </p:nvPr>
        </p:nvSpPr>
        <p:spPr>
          <a:xfrm>
            <a:off x="7010400" y="6458833"/>
            <a:ext cx="2133600" cy="365125"/>
          </a:xfrm>
        </p:spPr>
        <p:txBody>
          <a:bodyPr/>
          <a:lstStyle/>
          <a:p>
            <a:fld id="{2C3FB9A0-29AF-47DD-9689-6D05F63730EF}" type="slidenum">
              <a:rPr lang="en-IN" sz="1400" b="1" smtClean="0">
                <a:solidFill>
                  <a:schemeClr val="tx1"/>
                </a:solidFill>
              </a:rPr>
              <a:t>38</a:t>
            </a:fld>
            <a:endParaRPr lang="en-IN" sz="1400" b="1" dirty="0">
              <a:solidFill>
                <a:schemeClr val="tx1"/>
              </a:solidFill>
            </a:endParaRPr>
          </a:p>
        </p:txBody>
      </p:sp>
      <p:pic>
        <p:nvPicPr>
          <p:cNvPr id="1026" name="Picture 2" descr="Thank You Images - Free Download on Freepi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1297657"/>
            <a:ext cx="5962650" cy="4219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Logo"/>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p:cNvSpPr>
            <a:spLocks noGrp="1"/>
          </p:cNvSpPr>
          <p:nvPr>
            <p:ph type="sldNum" sz="quarter" idx="12"/>
          </p:nvPr>
        </p:nvSpPr>
        <p:spPr>
          <a:xfrm>
            <a:off x="7010400" y="6458833"/>
            <a:ext cx="2133600" cy="365125"/>
          </a:xfrm>
        </p:spPr>
        <p:txBody>
          <a:bodyPr/>
          <a:lstStyle/>
          <a:p>
            <a:fld id="{2C3FB9A0-29AF-47DD-9689-6D05F63730EF}" type="slidenum">
              <a:rPr lang="en-IN" sz="1400" b="1" smtClean="0">
                <a:solidFill>
                  <a:schemeClr val="tx1"/>
                </a:solidFill>
              </a:rPr>
              <a:t>4</a:t>
            </a:fld>
            <a:endParaRPr lang="en-IN" sz="1400" b="1" dirty="0">
              <a:solidFill>
                <a:schemeClr val="tx1"/>
              </a:solidFill>
            </a:endParaRPr>
          </a:p>
        </p:txBody>
      </p:sp>
      <p:sp>
        <p:nvSpPr>
          <p:cNvPr id="5" name="Rectangle 4"/>
          <p:cNvSpPr/>
          <p:nvPr/>
        </p:nvSpPr>
        <p:spPr>
          <a:xfrm>
            <a:off x="-28679" y="191136"/>
            <a:ext cx="1769715" cy="954107"/>
          </a:xfrm>
          <a:prstGeom prst="rect">
            <a:avLst/>
          </a:prstGeom>
        </p:spPr>
        <p:txBody>
          <a:bodyPr wrap="none">
            <a:spAutoFit/>
          </a:bodyPr>
          <a:lstStyle/>
          <a:p>
            <a:pPr algn="l"/>
            <a:r>
              <a:rPr lang="en-US" altLang="en-IN" sz="2800" b="1" dirty="0">
                <a:solidFill>
                  <a:srgbClr val="C00000"/>
                </a:solidFill>
                <a:cs typeface="Arial" panose="020B0604020202020204" pitchFamily="34" charset="0"/>
                <a:sym typeface="+mn-ea"/>
              </a:rPr>
              <a:t>OBJECTIVE</a:t>
            </a:r>
            <a:endParaRPr lang="en-US" altLang="en-IN" sz="2800" b="1" dirty="0">
              <a:solidFill>
                <a:srgbClr val="C00000"/>
              </a:solidFill>
              <a:cs typeface="Arial" panose="020B0604020202020204" pitchFamily="34" charset="0"/>
            </a:endParaRPr>
          </a:p>
          <a:p>
            <a:endParaRPr lang="en-IN" sz="2800" dirty="0"/>
          </a:p>
        </p:txBody>
      </p:sp>
      <p:sp>
        <p:nvSpPr>
          <p:cNvPr id="10" name="Rectangle 9"/>
          <p:cNvSpPr/>
          <p:nvPr/>
        </p:nvSpPr>
        <p:spPr>
          <a:xfrm>
            <a:off x="251520" y="986277"/>
            <a:ext cx="8640960" cy="1631216"/>
          </a:xfrm>
          <a:prstGeom prst="rect">
            <a:avLst/>
          </a:prstGeom>
        </p:spPr>
        <p:txBody>
          <a:bodyPr wrap="square">
            <a:spAutoFit/>
          </a:bodyPr>
          <a:lstStyle/>
          <a:p>
            <a:pPr marL="342900" indent="-342900" algn="just">
              <a:buFont typeface="Arial" panose="020B0604020202020204" pitchFamily="34" charset="0"/>
              <a:buChar char="•"/>
            </a:pPr>
            <a:endParaRPr lang="en-US" sz="2000" dirty="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endParaRPr lang="en-US" sz="2000" b="1" dirty="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endParaRPr lang="en-US" sz="2000" b="1" dirty="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endParaRPr lang="en-US" sz="2000" b="1" dirty="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endParaRPr lang="en-US" sz="2000" dirty="0">
              <a:ea typeface="Calibri" panose="020F0502020204030204" pitchFamily="34" charset="0"/>
              <a:cs typeface="Times New Roman" panose="02020603050405020304" pitchFamily="18" charset="0"/>
            </a:endParaRPr>
          </a:p>
        </p:txBody>
      </p:sp>
      <p:sp>
        <p:nvSpPr>
          <p:cNvPr id="11" name="Rectangle 10"/>
          <p:cNvSpPr/>
          <p:nvPr/>
        </p:nvSpPr>
        <p:spPr>
          <a:xfrm>
            <a:off x="251520" y="924722"/>
            <a:ext cx="8640960" cy="1015663"/>
          </a:xfrm>
          <a:prstGeom prst="rect">
            <a:avLst/>
          </a:prstGeom>
        </p:spPr>
        <p:txBody>
          <a:bodyPr wrap="square">
            <a:spAutoFit/>
          </a:bodyPr>
          <a:lstStyle/>
          <a:p>
            <a:pPr algn="just"/>
            <a:endParaRPr lang="en-US" sz="2000" i="0" dirty="0">
              <a:effectLst/>
            </a:endParaRPr>
          </a:p>
          <a:p>
            <a:pPr algn="just"/>
            <a:endParaRPr lang="en-US" sz="2000" b="1" dirty="0">
              <a:ea typeface="Calibri" panose="020F0502020204030204" pitchFamily="34" charset="0"/>
              <a:cs typeface="Times New Roman" panose="02020603050405020304" pitchFamily="18" charset="0"/>
            </a:endParaRPr>
          </a:p>
          <a:p>
            <a:pPr algn="just"/>
            <a:r>
              <a:rPr lang="en-US" sz="2000" dirty="0"/>
              <a:t>   </a:t>
            </a:r>
            <a:endParaRPr lang="en-US" sz="2000" dirty="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6D9A2CE1-FF9A-A0EB-5143-73A848EF9F78}"/>
              </a:ext>
            </a:extLst>
          </p:cNvPr>
          <p:cNvSpPr txBox="1"/>
          <p:nvPr/>
        </p:nvSpPr>
        <p:spPr>
          <a:xfrm>
            <a:off x="431540" y="1094855"/>
            <a:ext cx="8280920" cy="4708981"/>
          </a:xfrm>
          <a:prstGeom prst="rect">
            <a:avLst/>
          </a:prstGeom>
          <a:noFill/>
        </p:spPr>
        <p:txBody>
          <a:bodyPr wrap="square">
            <a:spAutoFit/>
          </a:bodyPr>
          <a:lstStyle/>
          <a:p>
            <a:pPr algn="just"/>
            <a:r>
              <a:rPr lang="en-US" sz="2000" b="1" dirty="0"/>
              <a:t>The key objectives of the vehicle pass management system are:</a:t>
            </a:r>
          </a:p>
          <a:p>
            <a:pPr marL="285750" indent="-285750" algn="just">
              <a:buFont typeface="Arial" panose="020B0604020202020204" pitchFamily="34" charset="0"/>
              <a:buChar char="•"/>
            </a:pPr>
            <a:endParaRPr lang="en-US" sz="2000" b="1" dirty="0"/>
          </a:p>
          <a:p>
            <a:pPr marL="342900" indent="-342900" algn="just">
              <a:buSzPct val="110000"/>
              <a:buFont typeface="Arial" panose="020B0604020202020204" pitchFamily="34" charset="0"/>
              <a:buChar char="•"/>
            </a:pPr>
            <a:r>
              <a:rPr lang="en-US" sz="2000" dirty="0"/>
              <a:t>Develop a web-based system for digital vehicle pass issuance and management.</a:t>
            </a:r>
          </a:p>
          <a:p>
            <a:pPr marL="342900" indent="-342900" algn="just">
              <a:buSzPct val="110000"/>
              <a:buFont typeface="Arial" panose="020B0604020202020204" pitchFamily="34" charset="0"/>
              <a:buChar char="•"/>
            </a:pPr>
            <a:endParaRPr lang="en-US" sz="2000" dirty="0"/>
          </a:p>
          <a:p>
            <a:pPr marL="342900" indent="-342900" algn="just">
              <a:buSzPct val="110000"/>
              <a:buFont typeface="Arial" panose="020B0604020202020204" pitchFamily="34" charset="0"/>
              <a:buChar char="•"/>
            </a:pPr>
            <a:r>
              <a:rPr lang="en-US" sz="2000" dirty="0"/>
              <a:t>Enhance security by implementing authentication and access control mechanisms.</a:t>
            </a:r>
          </a:p>
          <a:p>
            <a:pPr marL="342900" indent="-342900" algn="just">
              <a:buSzPct val="110000"/>
              <a:buFont typeface="Arial" panose="020B0604020202020204" pitchFamily="34" charset="0"/>
              <a:buChar char="•"/>
            </a:pPr>
            <a:endParaRPr lang="en-US" sz="2000" dirty="0"/>
          </a:p>
          <a:p>
            <a:pPr marL="342900" indent="-342900" algn="just">
              <a:buSzPct val="110000"/>
              <a:buFont typeface="Arial" panose="020B0604020202020204" pitchFamily="34" charset="0"/>
              <a:buChar char="•"/>
            </a:pPr>
            <a:r>
              <a:rPr lang="en-GB" sz="2000" dirty="0">
                <a:latin typeface="Calibri" panose="020F0502020204030204" pitchFamily="34" charset="0"/>
                <a:ea typeface="Calibri" panose="020F0502020204030204" pitchFamily="34" charset="0"/>
                <a:cs typeface="Calibri" panose="020F0502020204030204" pitchFamily="34" charset="0"/>
              </a:rPr>
              <a:t>Provide real-time monitoring of car entry, exit and parking bay utilization.</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SzPct val="11000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SzPct val="110000"/>
              <a:buFont typeface="Arial" panose="020B0604020202020204" pitchFamily="34" charset="0"/>
              <a:buChar char="•"/>
            </a:pPr>
            <a:r>
              <a:rPr lang="en-US" sz="2000" dirty="0"/>
              <a:t>Automate the approval process to reduce administrative workload.</a:t>
            </a:r>
          </a:p>
          <a:p>
            <a:pPr marL="342900" indent="-342900" algn="just">
              <a:buSzPct val="110000"/>
              <a:buFont typeface="Arial" panose="020B0604020202020204" pitchFamily="34" charset="0"/>
              <a:buChar char="•"/>
            </a:pPr>
            <a:endParaRPr lang="en-US" sz="2000" dirty="0"/>
          </a:p>
          <a:p>
            <a:pPr marL="342900" indent="-342900" algn="just">
              <a:buSzPct val="110000"/>
              <a:buFont typeface="Arial" panose="020B0604020202020204" pitchFamily="34" charset="0"/>
              <a:buChar char="•"/>
            </a:pPr>
            <a:r>
              <a:rPr lang="en-US" sz="2000" dirty="0"/>
              <a:t>Allocate a parking slot for each individuals to avoid traffic.</a:t>
            </a:r>
          </a:p>
          <a:p>
            <a:pPr marL="342900" indent="-342900" algn="just">
              <a:buSzPct val="110000"/>
              <a:buFont typeface="Arial" panose="020B0604020202020204" pitchFamily="34" charset="0"/>
              <a:buChar char="•"/>
            </a:pPr>
            <a:endParaRPr lang="en-US" sz="2000" dirty="0"/>
          </a:p>
          <a:p>
            <a:pPr marL="342900" indent="-342900" algn="just">
              <a:buSzPct val="110000"/>
              <a:buFont typeface="Arial" panose="020B0604020202020204" pitchFamily="34" charset="0"/>
              <a:buChar char="•"/>
            </a:pPr>
            <a:r>
              <a:rPr lang="en-US" sz="2000" dirty="0"/>
              <a:t>Ensure user-friendly access for students, faculty and security personnel</a:t>
            </a:r>
            <a:endParaRPr lang="en-IN"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4E1378-3BB4-ED3F-DEBD-F8D473D62B24}"/>
            </a:ext>
          </a:extLst>
        </p:cNvPr>
        <p:cNvGrpSpPr/>
        <p:nvPr/>
      </p:nvGrpSpPr>
      <p:grpSpPr>
        <a:xfrm>
          <a:off x="0" y="0"/>
          <a:ext cx="0" cy="0"/>
          <a:chOff x="0" y="0"/>
          <a:chExt cx="0" cy="0"/>
        </a:xfrm>
      </p:grpSpPr>
      <p:pic>
        <p:nvPicPr>
          <p:cNvPr id="2" name="Picture 4" descr="Logo">
            <a:extLst>
              <a:ext uri="{FF2B5EF4-FFF2-40B4-BE49-F238E27FC236}">
                <a16:creationId xmlns:a16="http://schemas.microsoft.com/office/drawing/2014/main" id="{217732DB-9110-D2D7-E7C7-C0982ED93F00}"/>
              </a:ext>
            </a:extLst>
          </p:cNvPr>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a:extLst>
              <a:ext uri="{FF2B5EF4-FFF2-40B4-BE49-F238E27FC236}">
                <a16:creationId xmlns:a16="http://schemas.microsoft.com/office/drawing/2014/main" id="{02A5E773-B71F-F0C7-F6AD-AF0B2B1F2A8B}"/>
              </a:ext>
            </a:extLst>
          </p:cNvPr>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a:extLst>
              <a:ext uri="{FF2B5EF4-FFF2-40B4-BE49-F238E27FC236}">
                <a16:creationId xmlns:a16="http://schemas.microsoft.com/office/drawing/2014/main" id="{CBF6CD42-7F62-4D9D-F5C0-E25C4F55BF87}"/>
              </a:ext>
            </a:extLst>
          </p:cNvPr>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a:extLst>
              <a:ext uri="{FF2B5EF4-FFF2-40B4-BE49-F238E27FC236}">
                <a16:creationId xmlns:a16="http://schemas.microsoft.com/office/drawing/2014/main" id="{1F9D814B-9E97-0BD5-2374-09E6F5116616}"/>
              </a:ext>
            </a:extLst>
          </p:cNvPr>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a:extLst>
              <a:ext uri="{FF2B5EF4-FFF2-40B4-BE49-F238E27FC236}">
                <a16:creationId xmlns:a16="http://schemas.microsoft.com/office/drawing/2014/main" id="{711A6E79-694A-499F-DA48-4FAB7F05CDA3}"/>
              </a:ext>
            </a:extLst>
          </p:cNvPr>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a:extLst>
              <a:ext uri="{FF2B5EF4-FFF2-40B4-BE49-F238E27FC236}">
                <a16:creationId xmlns:a16="http://schemas.microsoft.com/office/drawing/2014/main" id="{16388CD9-66F3-68AA-5DCF-64C4155C6507}"/>
              </a:ext>
            </a:extLst>
          </p:cNvPr>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a:extLst>
              <a:ext uri="{FF2B5EF4-FFF2-40B4-BE49-F238E27FC236}">
                <a16:creationId xmlns:a16="http://schemas.microsoft.com/office/drawing/2014/main" id="{E9DEA198-756E-8650-DF68-A081F5D1D88B}"/>
              </a:ext>
            </a:extLst>
          </p:cNvPr>
          <p:cNvSpPr>
            <a:spLocks noGrp="1"/>
          </p:cNvSpPr>
          <p:nvPr>
            <p:ph type="sldNum" sz="quarter" idx="12"/>
          </p:nvPr>
        </p:nvSpPr>
        <p:spPr>
          <a:xfrm>
            <a:off x="7010400" y="6458833"/>
            <a:ext cx="2133600" cy="365125"/>
          </a:xfrm>
        </p:spPr>
        <p:txBody>
          <a:bodyPr/>
          <a:lstStyle/>
          <a:p>
            <a:fld id="{2C3FB9A0-29AF-47DD-9689-6D05F63730EF}" type="slidenum">
              <a:rPr lang="en-IN" sz="1400" b="1" smtClean="0">
                <a:solidFill>
                  <a:schemeClr val="tx1"/>
                </a:solidFill>
              </a:rPr>
              <a:t>5</a:t>
            </a:fld>
            <a:endParaRPr lang="en-IN" sz="1400" b="1" dirty="0">
              <a:solidFill>
                <a:schemeClr val="tx1"/>
              </a:solidFill>
            </a:endParaRPr>
          </a:p>
        </p:txBody>
      </p:sp>
      <p:sp>
        <p:nvSpPr>
          <p:cNvPr id="5" name="Rectangle 4">
            <a:extLst>
              <a:ext uri="{FF2B5EF4-FFF2-40B4-BE49-F238E27FC236}">
                <a16:creationId xmlns:a16="http://schemas.microsoft.com/office/drawing/2014/main" id="{0A4BC6BB-6849-8FC7-B97C-DA789A48557C}"/>
              </a:ext>
            </a:extLst>
          </p:cNvPr>
          <p:cNvSpPr/>
          <p:nvPr/>
        </p:nvSpPr>
        <p:spPr>
          <a:xfrm>
            <a:off x="-28679" y="191136"/>
            <a:ext cx="3411190" cy="954107"/>
          </a:xfrm>
          <a:prstGeom prst="rect">
            <a:avLst/>
          </a:prstGeom>
        </p:spPr>
        <p:txBody>
          <a:bodyPr wrap="none">
            <a:spAutoFit/>
          </a:bodyPr>
          <a:lstStyle/>
          <a:p>
            <a:pPr algn="l"/>
            <a:r>
              <a:rPr lang="en-US" altLang="en-IN" sz="2800" b="1" dirty="0">
                <a:solidFill>
                  <a:srgbClr val="C00000"/>
                </a:solidFill>
                <a:cs typeface="Arial" panose="020B0604020202020204" pitchFamily="34" charset="0"/>
                <a:sym typeface="+mn-ea"/>
              </a:rPr>
              <a:t>PROBLEM IDENTIFIED</a:t>
            </a:r>
            <a:endParaRPr lang="en-US" altLang="en-IN" sz="2800" b="1" dirty="0">
              <a:solidFill>
                <a:srgbClr val="C00000"/>
              </a:solidFill>
              <a:cs typeface="Arial" panose="020B0604020202020204" pitchFamily="34" charset="0"/>
            </a:endParaRPr>
          </a:p>
          <a:p>
            <a:endParaRPr lang="en-IN" sz="2800" dirty="0"/>
          </a:p>
        </p:txBody>
      </p:sp>
      <p:sp>
        <p:nvSpPr>
          <p:cNvPr id="10" name="Rectangle 9">
            <a:extLst>
              <a:ext uri="{FF2B5EF4-FFF2-40B4-BE49-F238E27FC236}">
                <a16:creationId xmlns:a16="http://schemas.microsoft.com/office/drawing/2014/main" id="{309A017B-5245-B566-291E-7BF3C850B629}"/>
              </a:ext>
            </a:extLst>
          </p:cNvPr>
          <p:cNvSpPr/>
          <p:nvPr/>
        </p:nvSpPr>
        <p:spPr>
          <a:xfrm>
            <a:off x="251520" y="986277"/>
            <a:ext cx="8640960" cy="1631216"/>
          </a:xfrm>
          <a:prstGeom prst="rect">
            <a:avLst/>
          </a:prstGeom>
        </p:spPr>
        <p:txBody>
          <a:bodyPr wrap="square">
            <a:spAutoFit/>
          </a:bodyPr>
          <a:lstStyle/>
          <a:p>
            <a:pPr marL="342900" indent="-342900" algn="just">
              <a:buFont typeface="Arial" panose="020B0604020202020204" pitchFamily="34" charset="0"/>
              <a:buChar char="•"/>
            </a:pPr>
            <a:endParaRPr lang="en-US" sz="2000" dirty="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endParaRPr lang="en-US" sz="2000" b="1" dirty="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endParaRPr lang="en-US" sz="2000" b="1" dirty="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endParaRPr lang="en-US" sz="2000" b="1" dirty="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endParaRPr lang="en-US" sz="2000" dirty="0">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A6632731-EE47-2C07-ECCB-2E4EB5E353AA}"/>
              </a:ext>
            </a:extLst>
          </p:cNvPr>
          <p:cNvSpPr/>
          <p:nvPr/>
        </p:nvSpPr>
        <p:spPr>
          <a:xfrm>
            <a:off x="251520" y="924722"/>
            <a:ext cx="8640960" cy="1015663"/>
          </a:xfrm>
          <a:prstGeom prst="rect">
            <a:avLst/>
          </a:prstGeom>
        </p:spPr>
        <p:txBody>
          <a:bodyPr wrap="square">
            <a:spAutoFit/>
          </a:bodyPr>
          <a:lstStyle/>
          <a:p>
            <a:pPr algn="just"/>
            <a:endParaRPr lang="en-US" sz="2000" i="0" dirty="0">
              <a:effectLst/>
            </a:endParaRPr>
          </a:p>
          <a:p>
            <a:pPr algn="just"/>
            <a:endParaRPr lang="en-US" sz="2000" b="1" dirty="0">
              <a:ea typeface="Calibri" panose="020F0502020204030204" pitchFamily="34" charset="0"/>
              <a:cs typeface="Times New Roman" panose="02020603050405020304" pitchFamily="18" charset="0"/>
            </a:endParaRPr>
          </a:p>
          <a:p>
            <a:pPr algn="just"/>
            <a:r>
              <a:rPr lang="en-US" sz="2000" dirty="0"/>
              <a:t>   </a:t>
            </a:r>
            <a:endParaRPr lang="en-US" sz="2000" dirty="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81D76071-7D11-5C12-1487-C815E428B91B}"/>
              </a:ext>
            </a:extLst>
          </p:cNvPr>
          <p:cNvSpPr txBox="1"/>
          <p:nvPr/>
        </p:nvSpPr>
        <p:spPr>
          <a:xfrm>
            <a:off x="323528" y="847952"/>
            <a:ext cx="8568952" cy="5324535"/>
          </a:xfrm>
          <a:prstGeom prst="rect">
            <a:avLst/>
          </a:prstGeom>
          <a:noFill/>
        </p:spPr>
        <p:txBody>
          <a:bodyPr wrap="square">
            <a:spAutoFit/>
          </a:bodyPr>
          <a:lstStyle/>
          <a:p>
            <a:pPr marL="457200" indent="-457200" algn="just">
              <a:buSzPct val="110000"/>
              <a:buFont typeface="Arial" panose="020B0604020202020204" pitchFamily="34" charset="0"/>
              <a:buChar char="•"/>
            </a:pPr>
            <a:r>
              <a:rPr lang="en-IN" sz="2000" b="1" dirty="0"/>
              <a:t>Error-Prone Data Entry:</a:t>
            </a:r>
            <a:r>
              <a:rPr lang="en-IN" sz="2000" dirty="0"/>
              <a:t> Manual data entry can lead to errors and inconsistencies in pass records</a:t>
            </a:r>
          </a:p>
          <a:p>
            <a:pPr marL="457200" indent="-457200" algn="just">
              <a:buSzPct val="110000"/>
              <a:buFont typeface="Arial" panose="020B0604020202020204" pitchFamily="34" charset="0"/>
              <a:buChar char="•"/>
            </a:pPr>
            <a:endParaRPr lang="en-IN" sz="2000" dirty="0"/>
          </a:p>
          <a:p>
            <a:pPr marL="457200" indent="-457200" algn="just">
              <a:buSzPct val="110000"/>
              <a:buFont typeface="Arial" panose="020B0604020202020204" pitchFamily="34" charset="0"/>
              <a:buChar char="•"/>
            </a:pPr>
            <a:r>
              <a:rPr lang="en-IN" sz="2000" b="1" dirty="0"/>
              <a:t>Lost or Damaged Passes:</a:t>
            </a:r>
            <a:r>
              <a:rPr lang="en-IN" sz="2000" dirty="0"/>
              <a:t> Physical passes can be lost, damaged or stolen, leading to security breaches and unauthorized vehicle access.</a:t>
            </a:r>
          </a:p>
          <a:p>
            <a:pPr marL="457200" indent="-457200" algn="just">
              <a:buSzPct val="110000"/>
              <a:buFont typeface="Arial" panose="020B0604020202020204" pitchFamily="34" charset="0"/>
              <a:buChar char="•"/>
            </a:pPr>
            <a:endParaRPr lang="en-IN" sz="2000" dirty="0"/>
          </a:p>
          <a:p>
            <a:pPr marL="457200" indent="-457200" algn="just">
              <a:buSzPct val="110000"/>
              <a:buFont typeface="Arial" panose="020B0604020202020204" pitchFamily="34" charset="0"/>
              <a:buChar char="•"/>
            </a:pPr>
            <a:r>
              <a:rPr lang="en-US" sz="2000" b="1" dirty="0"/>
              <a:t>Long Wait Times:</a:t>
            </a:r>
            <a:r>
              <a:rPr lang="en-US" sz="2000" dirty="0"/>
              <a:t> Manual pass issuance can lead to long wait times for users.</a:t>
            </a:r>
          </a:p>
          <a:p>
            <a:pPr marL="457200" indent="-457200" algn="just">
              <a:buSzPct val="110000"/>
              <a:buFont typeface="Arial" panose="020B0604020202020204" pitchFamily="34" charset="0"/>
              <a:buChar char="•"/>
            </a:pPr>
            <a:endParaRPr lang="en-US" sz="2000" dirty="0"/>
          </a:p>
          <a:p>
            <a:pPr marL="457200" indent="-457200" algn="just">
              <a:buSzPct val="110000"/>
              <a:buFont typeface="Arial" panose="020B0604020202020204" pitchFamily="34" charset="0"/>
              <a:buChar char="•"/>
            </a:pPr>
            <a:r>
              <a:rPr lang="en-US" sz="2000" b="1" dirty="0"/>
              <a:t>Lack of Encryption: </a:t>
            </a:r>
            <a:r>
              <a:rPr lang="en-US" sz="2000" dirty="0"/>
              <a:t>Manual passes may lack encryption, making it easy for unauthorized individuals to access sensitive information.</a:t>
            </a:r>
          </a:p>
          <a:p>
            <a:pPr marL="457200" indent="-457200" algn="just">
              <a:buSzPct val="110000"/>
              <a:buFont typeface="Arial" panose="020B0604020202020204" pitchFamily="34" charset="0"/>
              <a:buChar char="•"/>
            </a:pPr>
            <a:endParaRPr lang="en-US" sz="2000" dirty="0"/>
          </a:p>
          <a:p>
            <a:pPr marL="457200" indent="-457200" algn="just">
              <a:buSzPct val="110000"/>
              <a:buFont typeface="Arial" panose="020B0604020202020204" pitchFamily="34" charset="0"/>
              <a:buChar char="•"/>
            </a:pPr>
            <a:r>
              <a:rPr lang="en-US" sz="2000" b="1" dirty="0"/>
              <a:t>Lack of Automated Reminders: </a:t>
            </a:r>
            <a:r>
              <a:rPr lang="en-US" sz="2000" dirty="0"/>
              <a:t>Manual pass management lacks automated reminders, which can lead to expired passes and fines.</a:t>
            </a:r>
          </a:p>
          <a:p>
            <a:pPr marL="457200" indent="-457200" algn="just">
              <a:buSzPct val="110000"/>
              <a:buFont typeface="Arial" panose="020B0604020202020204" pitchFamily="34" charset="0"/>
              <a:buChar char="•"/>
            </a:pPr>
            <a:endParaRPr lang="en-US" sz="2000" dirty="0"/>
          </a:p>
          <a:p>
            <a:pPr marL="457200" indent="-457200" algn="just">
              <a:buSzPct val="110000"/>
              <a:buFont typeface="Arial" panose="020B0604020202020204" pitchFamily="34" charset="0"/>
              <a:buChar char="•"/>
            </a:pPr>
            <a:r>
              <a:rPr lang="en-US" sz="2000" b="1" dirty="0"/>
              <a:t>Non-Compliance: </a:t>
            </a:r>
            <a:r>
              <a:rPr lang="en-US" sz="2000" dirty="0"/>
              <a:t>Manual pass management can lead to non-compliance with regulations, resulting in fines and penalties.</a:t>
            </a:r>
          </a:p>
        </p:txBody>
      </p:sp>
    </p:spTree>
    <p:extLst>
      <p:ext uri="{BB962C8B-B14F-4D97-AF65-F5344CB8AC3E}">
        <p14:creationId xmlns:p14="http://schemas.microsoft.com/office/powerpoint/2010/main" val="3386059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Logo"/>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p:cNvSpPr>
            <a:spLocks noGrp="1"/>
          </p:cNvSpPr>
          <p:nvPr>
            <p:ph type="sldNum" sz="quarter" idx="12"/>
          </p:nvPr>
        </p:nvSpPr>
        <p:spPr>
          <a:xfrm>
            <a:off x="7010400" y="6458833"/>
            <a:ext cx="2133600" cy="365125"/>
          </a:xfrm>
        </p:spPr>
        <p:txBody>
          <a:bodyPr/>
          <a:lstStyle/>
          <a:p>
            <a:fld id="{2C3FB9A0-29AF-47DD-9689-6D05F63730EF}" type="slidenum">
              <a:rPr lang="en-IN" sz="1400" b="1" smtClean="0">
                <a:solidFill>
                  <a:schemeClr val="tx1"/>
                </a:solidFill>
              </a:rPr>
              <a:t>6</a:t>
            </a:fld>
            <a:endParaRPr lang="en-IN" sz="1400" b="1" dirty="0">
              <a:solidFill>
                <a:schemeClr val="tx1"/>
              </a:solidFill>
            </a:endParaRPr>
          </a:p>
        </p:txBody>
      </p:sp>
      <p:sp>
        <p:nvSpPr>
          <p:cNvPr id="5" name="Rectangle 4"/>
          <p:cNvSpPr/>
          <p:nvPr/>
        </p:nvSpPr>
        <p:spPr>
          <a:xfrm>
            <a:off x="-28679" y="191136"/>
            <a:ext cx="3221972" cy="523220"/>
          </a:xfrm>
          <a:prstGeom prst="rect">
            <a:avLst/>
          </a:prstGeom>
        </p:spPr>
        <p:txBody>
          <a:bodyPr wrap="none">
            <a:spAutoFit/>
          </a:bodyPr>
          <a:lstStyle/>
          <a:p>
            <a:r>
              <a:rPr lang="en-IN" sz="2800" b="1" dirty="0">
                <a:solidFill>
                  <a:srgbClr val="C00000"/>
                </a:solidFill>
                <a:cs typeface="Arial" panose="020B0604020202020204" pitchFamily="34" charset="0"/>
              </a:rPr>
              <a:t>LITERATURE SURVEY</a:t>
            </a:r>
            <a:endParaRPr lang="en-IN" sz="2800" dirty="0">
              <a:solidFill>
                <a:srgbClr val="C00000"/>
              </a:solidFill>
            </a:endParaRPr>
          </a:p>
        </p:txBody>
      </p:sp>
      <p:graphicFrame>
        <p:nvGraphicFramePr>
          <p:cNvPr id="20" name="object 12"/>
          <p:cNvGraphicFramePr>
            <a:graphicFrameLocks noGrp="1"/>
          </p:cNvGraphicFramePr>
          <p:nvPr>
            <p:extLst>
              <p:ext uri="{D42A27DB-BD31-4B8C-83A1-F6EECF244321}">
                <p14:modId xmlns:p14="http://schemas.microsoft.com/office/powerpoint/2010/main" val="345525804"/>
              </p:ext>
            </p:extLst>
          </p:nvPr>
        </p:nvGraphicFramePr>
        <p:xfrm>
          <a:off x="179512" y="872056"/>
          <a:ext cx="8784976" cy="5384058"/>
        </p:xfrm>
        <a:graphic>
          <a:graphicData uri="http://schemas.openxmlformats.org/drawingml/2006/table">
            <a:tbl>
              <a:tblPr firstRow="1" bandRow="1">
                <a:tableStyleId>{2D5ABB26-0587-4C30-8999-92F81FD0307C}</a:tableStyleId>
              </a:tblPr>
              <a:tblGrid>
                <a:gridCol w="2692497">
                  <a:extLst>
                    <a:ext uri="{9D8B030D-6E8A-4147-A177-3AD203B41FA5}">
                      <a16:colId xmlns:a16="http://schemas.microsoft.com/office/drawing/2014/main" val="20000"/>
                    </a:ext>
                  </a:extLst>
                </a:gridCol>
                <a:gridCol w="1096553">
                  <a:extLst>
                    <a:ext uri="{9D8B030D-6E8A-4147-A177-3AD203B41FA5}">
                      <a16:colId xmlns:a16="http://schemas.microsoft.com/office/drawing/2014/main" val="20001"/>
                    </a:ext>
                  </a:extLst>
                </a:gridCol>
                <a:gridCol w="1703583">
                  <a:extLst>
                    <a:ext uri="{9D8B030D-6E8A-4147-A177-3AD203B41FA5}">
                      <a16:colId xmlns:a16="http://schemas.microsoft.com/office/drawing/2014/main" val="20002"/>
                    </a:ext>
                  </a:extLst>
                </a:gridCol>
                <a:gridCol w="3292343">
                  <a:extLst>
                    <a:ext uri="{9D8B030D-6E8A-4147-A177-3AD203B41FA5}">
                      <a16:colId xmlns:a16="http://schemas.microsoft.com/office/drawing/2014/main" val="20003"/>
                    </a:ext>
                  </a:extLst>
                </a:gridCol>
              </a:tblGrid>
              <a:tr h="322967">
                <a:tc>
                  <a:txBody>
                    <a:bodyPr/>
                    <a:lstStyle/>
                    <a:p>
                      <a:pPr algn="ctr">
                        <a:lnSpc>
                          <a:spcPct val="100000"/>
                        </a:lnSpc>
                      </a:pPr>
                      <a:r>
                        <a:rPr lang="en-US" sz="1600" b="1">
                          <a:cs typeface="+mn-lt"/>
                        </a:rPr>
                        <a:t>TITLE</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solidFill>
                      <a:srgbClr val="FFFFFF"/>
                    </a:solidFill>
                  </a:tcPr>
                </a:tc>
                <a:tc>
                  <a:txBody>
                    <a:bodyPr/>
                    <a:lstStyle/>
                    <a:p>
                      <a:pPr marL="305435">
                        <a:lnSpc>
                          <a:spcPct val="100000"/>
                        </a:lnSpc>
                        <a:spcBef>
                          <a:spcPts val="155"/>
                        </a:spcBef>
                      </a:pPr>
                      <a:r>
                        <a:rPr sz="1400" b="1" spc="-20" dirty="0">
                          <a:latin typeface="Calibri" panose="020F0502020204030204"/>
                          <a:cs typeface="Calibri" panose="020F0502020204030204"/>
                        </a:rPr>
                        <a:t>YEAR</a:t>
                      </a:r>
                      <a:endParaRPr sz="1400">
                        <a:latin typeface="Calibri" panose="020F0502020204030204"/>
                        <a:cs typeface="Calibri" panose="020F0502020204030204"/>
                      </a:endParaRPr>
                    </a:p>
                  </a:txBody>
                  <a:tcPr marL="0" marR="0" marT="19685"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302260">
                        <a:lnSpc>
                          <a:spcPct val="100000"/>
                        </a:lnSpc>
                        <a:spcBef>
                          <a:spcPts val="155"/>
                        </a:spcBef>
                      </a:pPr>
                      <a:r>
                        <a:rPr sz="1400" b="1" spc="-10" dirty="0">
                          <a:latin typeface="Calibri" panose="020F0502020204030204"/>
                          <a:cs typeface="Calibri" panose="020F0502020204030204"/>
                        </a:rPr>
                        <a:t>AUTHORS</a:t>
                      </a:r>
                      <a:endParaRPr sz="1400">
                        <a:latin typeface="Calibri" panose="020F0502020204030204"/>
                        <a:cs typeface="Calibri" panose="020F0502020204030204"/>
                      </a:endParaRPr>
                    </a:p>
                  </a:txBody>
                  <a:tcPr marL="0" marR="0" marT="19685"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17780" algn="ctr">
                        <a:lnSpc>
                          <a:spcPct val="100000"/>
                        </a:lnSpc>
                        <a:spcBef>
                          <a:spcPts val="155"/>
                        </a:spcBef>
                      </a:pPr>
                      <a:r>
                        <a:rPr sz="1400" b="1" spc="-10" dirty="0">
                          <a:latin typeface="Calibri" panose="020F0502020204030204"/>
                          <a:cs typeface="Calibri" panose="020F0502020204030204"/>
                        </a:rPr>
                        <a:t>FINDINGS</a:t>
                      </a:r>
                      <a:endParaRPr sz="1400" dirty="0">
                        <a:latin typeface="Calibri" panose="020F0502020204030204"/>
                        <a:cs typeface="Calibri" panose="020F0502020204030204"/>
                      </a:endParaRPr>
                    </a:p>
                  </a:txBody>
                  <a:tcPr marL="0" marR="0" marT="19685" marB="0">
                    <a:lnL w="12700" cap="flat" cmpd="sng" algn="ctr">
                      <a:solidFill>
                        <a:srgbClr val="000000"/>
                      </a:solidFill>
                      <a:prstDash val="solid"/>
                      <a:round/>
                      <a:headEnd type="none" w="med" len="med"/>
                      <a:tailEnd type="none" w="med" len="me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33228">
                <a:tc>
                  <a:txBody>
                    <a:bodyPr/>
                    <a:lstStyle/>
                    <a:p>
                      <a:pPr algn="l"/>
                      <a:r>
                        <a:rPr lang="en-IN" sz="1400" dirty="0"/>
                        <a:t>An Android based Smart </a:t>
                      </a:r>
                    </a:p>
                    <a:p>
                      <a:pPr algn="l"/>
                      <a:r>
                        <a:rPr lang="en-IN" sz="1400" dirty="0"/>
                        <a:t>Bus Pass Application</a:t>
                      </a:r>
                    </a:p>
                  </a:txBody>
                  <a:tcPr>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algn="ctr"/>
                      <a:r>
                        <a:rPr lang="en-IN" sz="1400" dirty="0"/>
                        <a:t>2024</a:t>
                      </a:r>
                    </a:p>
                  </a:txBody>
                  <a:tcPr>
                    <a:lnL w="12700">
                      <a:solidFill>
                        <a:srgbClr val="000000"/>
                      </a:solidFill>
                      <a:prstDash val="solid"/>
                    </a:lnL>
                    <a:lnR w="12700" cap="flat" cmpd="sng" algn="ctr">
                      <a:solidFill>
                        <a:srgbClr val="000000"/>
                      </a:solidFill>
                      <a:prstDash val="solid"/>
                      <a:round/>
                      <a:headEnd type="none" w="med" len="med"/>
                      <a:tailEnd type="none" w="med" len="me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algn="l"/>
                      <a:r>
                        <a:rPr lang="en-IN" sz="1400" dirty="0" err="1"/>
                        <a:t>Sivakani</a:t>
                      </a:r>
                      <a:r>
                        <a:rPr lang="en-IN" sz="1400" dirty="0"/>
                        <a:t>, Gandhi, Manikandan,</a:t>
                      </a:r>
                    </a:p>
                    <a:p>
                      <a:pPr algn="l"/>
                      <a:r>
                        <a:rPr lang="en-IN" sz="1400" dirty="0" err="1"/>
                        <a:t>Vaidianathan</a:t>
                      </a:r>
                      <a:endParaRPr lang="en-IN" sz="1400" dirty="0"/>
                    </a:p>
                  </a:txBody>
                  <a:tcPr>
                    <a:lnL w="12700" cap="flat" cmpd="sng" algn="ctr">
                      <a:solidFill>
                        <a:srgbClr val="000000"/>
                      </a:solidFill>
                      <a:prstDash val="solid"/>
                      <a:round/>
                      <a:headEnd type="none" w="med" len="med"/>
                      <a:tailEnd type="none" w="med" len="me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algn="l"/>
                      <a:r>
                        <a:rPr lang="en-IN" sz="1400" dirty="0"/>
                        <a:t>Using smart phone app students can </a:t>
                      </a:r>
                      <a:r>
                        <a:rPr lang="en-IN" sz="1400" dirty="0" err="1"/>
                        <a:t>enroll</a:t>
                      </a:r>
                      <a:r>
                        <a:rPr lang="en-IN" sz="1400" dirty="0"/>
                        <a:t> for the bus pass online</a:t>
                      </a:r>
                    </a:p>
                  </a:txBody>
                  <a:tcPr>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161917">
                <a:tc>
                  <a:txBody>
                    <a:bodyPr/>
                    <a:lstStyle/>
                    <a:p>
                      <a:r>
                        <a:rPr lang="en-IN" sz="1400" dirty="0"/>
                        <a:t>Bus Pass Booking System</a:t>
                      </a:r>
                    </a:p>
                  </a:txBody>
                  <a:tcPr>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N" sz="1400" dirty="0"/>
                        <a:t>2024</a:t>
                      </a:r>
                    </a:p>
                  </a:txBody>
                  <a:tcPr>
                    <a:lnL w="12700">
                      <a:solidFill>
                        <a:srgbClr val="000000"/>
                      </a:solidFill>
                      <a:prstDash val="soli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IN" sz="1400" dirty="0"/>
                        <a:t>Sanjay </a:t>
                      </a:r>
                      <a:r>
                        <a:rPr lang="en-IN" sz="1400" dirty="0" err="1"/>
                        <a:t>WayKar</a:t>
                      </a:r>
                      <a:r>
                        <a:rPr lang="en-IN" sz="1400" dirty="0"/>
                        <a:t>, </a:t>
                      </a:r>
                      <a:r>
                        <a:rPr lang="en-IN" sz="1400" dirty="0" err="1"/>
                        <a:t>Umema</a:t>
                      </a:r>
                      <a:r>
                        <a:rPr lang="en-IN" sz="1400" dirty="0"/>
                        <a:t> </a:t>
                      </a:r>
                      <a:r>
                        <a:rPr lang="en-IN" sz="1400" dirty="0" err="1"/>
                        <a:t>Bhatkar</a:t>
                      </a:r>
                      <a:r>
                        <a:rPr lang="en-IN" sz="1400" dirty="0"/>
                        <a:t>,</a:t>
                      </a:r>
                    </a:p>
                    <a:p>
                      <a:r>
                        <a:rPr lang="en-IN" sz="1400" dirty="0"/>
                        <a:t>Tejas Jaiswal,</a:t>
                      </a:r>
                    </a:p>
                    <a:p>
                      <a:r>
                        <a:rPr lang="en-IN" sz="1400" dirty="0" err="1"/>
                        <a:t>Tithi</a:t>
                      </a:r>
                      <a:r>
                        <a:rPr lang="en-IN" sz="1400" dirty="0"/>
                        <a:t> </a:t>
                      </a:r>
                      <a:r>
                        <a:rPr lang="en-IN" sz="1400" dirty="0" err="1"/>
                        <a:t>Nayek</a:t>
                      </a:r>
                      <a:r>
                        <a:rPr lang="en-IN" sz="1400" dirty="0"/>
                        <a:t>, </a:t>
                      </a:r>
                    </a:p>
                    <a:p>
                      <a:r>
                        <a:rPr lang="en-IN" sz="1400" dirty="0"/>
                        <a:t>Ayesha Pathan</a:t>
                      </a:r>
                    </a:p>
                  </a:txBody>
                  <a:tcPr>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t>Revolutionize the traditional method of obtaining bus passes by secure online platform</a:t>
                      </a:r>
                    </a:p>
                    <a:p>
                      <a:endParaRPr lang="en-IN" sz="1400" dirty="0"/>
                    </a:p>
                  </a:txBody>
                  <a:tcPr>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589992">
                <a:tc>
                  <a:txBody>
                    <a:bodyPr/>
                    <a:lstStyle/>
                    <a:p>
                      <a:r>
                        <a:rPr lang="en-IN" sz="1400" dirty="0"/>
                        <a:t>Digital Out Pass System</a:t>
                      </a:r>
                    </a:p>
                  </a:txBody>
                  <a:tcPr>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IN" sz="1400" dirty="0"/>
                        <a:t>2023</a:t>
                      </a:r>
                    </a:p>
                  </a:txBody>
                  <a:tcPr>
                    <a:lnL w="12700">
                      <a:solidFill>
                        <a:srgbClr val="000000"/>
                      </a:solidFill>
                      <a:prstDash val="soli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IN" sz="1400" dirty="0"/>
                        <a:t>G. Sriram Ganesh, CH. Navya Anusha, G. Venkata Sowmya, K. Devi Mahendra, K. </a:t>
                      </a:r>
                      <a:r>
                        <a:rPr lang="en-IN" sz="1400" dirty="0" err="1"/>
                        <a:t>Rishik</a:t>
                      </a:r>
                      <a:r>
                        <a:rPr lang="en-IN" sz="1400" dirty="0"/>
                        <a:t> Reddy, G. Durga Harshitha</a:t>
                      </a:r>
                    </a:p>
                  </a:txBody>
                  <a:tcPr>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400" dirty="0"/>
                        <a:t>The project aims to provide a user-friendly and efficient system for monitoring student activities, both within the campus and in the hostels.</a:t>
                      </a:r>
                      <a:endParaRPr lang="en-IN" sz="1400" dirty="0"/>
                    </a:p>
                  </a:txBody>
                  <a:tcPr>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75954">
                <a:tc>
                  <a:txBody>
                    <a:bodyPr/>
                    <a:lstStyle/>
                    <a:p>
                      <a:pPr algn="l"/>
                      <a:r>
                        <a:rPr lang="en-IN" sz="1400" dirty="0"/>
                        <a:t>Hostel Management and Logistics</a:t>
                      </a:r>
                    </a:p>
                  </a:txBody>
                  <a:tcPr>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algn="ctr"/>
                      <a:r>
                        <a:rPr lang="en-IN" sz="1400" dirty="0"/>
                        <a:t>2023</a:t>
                      </a:r>
                    </a:p>
                  </a:txBody>
                  <a:tcPr>
                    <a:lnL w="12700">
                      <a:solidFill>
                        <a:srgbClr val="000000"/>
                      </a:solidFill>
                      <a:prstDash val="soli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r>
                        <a:rPr lang="en-IN" sz="1400" dirty="0"/>
                        <a:t>Shruti Patil, Bandari Sai Krishna, K. Sai </a:t>
                      </a:r>
                      <a:r>
                        <a:rPr lang="en-IN" sz="1400" dirty="0" err="1"/>
                        <a:t>phani</a:t>
                      </a:r>
                      <a:r>
                        <a:rPr lang="en-IN" sz="1400" dirty="0"/>
                        <a:t> Goud, Ayesha Fatima, </a:t>
                      </a:r>
                      <a:r>
                        <a:rPr lang="en-IN" sz="1400" dirty="0" err="1"/>
                        <a:t>Alumala</a:t>
                      </a:r>
                      <a:r>
                        <a:rPr lang="en-IN" sz="1400" dirty="0"/>
                        <a:t> </a:t>
                      </a:r>
                      <a:r>
                        <a:rPr lang="en-IN" sz="1400" dirty="0" err="1"/>
                        <a:t>Praneeth</a:t>
                      </a:r>
                      <a:r>
                        <a:rPr lang="en-IN" sz="1400" dirty="0"/>
                        <a:t> Reddy, D. </a:t>
                      </a:r>
                      <a:r>
                        <a:rPr lang="en-IN" sz="1400" dirty="0" err="1"/>
                        <a:t>Shivamani</a:t>
                      </a:r>
                      <a:endParaRPr lang="en-IN" sz="1400" dirty="0"/>
                    </a:p>
                  </a:txBody>
                  <a:tcPr>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tc>
                  <a:txBody>
                    <a:bodyPr/>
                    <a:lstStyle/>
                    <a:p>
                      <a:pPr algn="l"/>
                      <a:r>
                        <a:rPr lang="en-US" sz="1400" dirty="0"/>
                        <a:t>This is a website that provides completely digitalized dormitory registration, it also helps us in tracking the check-in and check-out time stamps of each student using their face recognition as an identity. </a:t>
                      </a:r>
                      <a:endParaRPr lang="en-IN" sz="1400" dirty="0"/>
                    </a:p>
                  </a:txBody>
                  <a:tcPr>
                    <a:lnL w="12700" cap="flat" cmpd="sng" algn="ctr">
                      <a:solidFill>
                        <a:srgbClr val="000000"/>
                      </a:solidFill>
                      <a:prstDash val="solid"/>
                      <a:round/>
                      <a:headEnd type="none" w="med" len="med"/>
                      <a:tailEnd type="none" w="med" len="med"/>
                    </a:lnL>
                    <a:lnR w="12700">
                      <a:solidFill>
                        <a:srgbClr val="000000"/>
                      </a:solidFill>
                      <a:prstDash val="solid"/>
                    </a:lnR>
                    <a:lnT w="12700" cap="flat" cmpd="sng" algn="ctr">
                      <a:solidFill>
                        <a:srgbClr val="000000"/>
                      </a:solidFill>
                      <a:prstDash val="solid"/>
                      <a:round/>
                      <a:headEnd type="none" w="med" len="med"/>
                      <a:tailEnd type="none" w="med" len="med"/>
                    </a:lnT>
                    <a:lnB w="12700">
                      <a:solidFill>
                        <a:srgbClr val="000000"/>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Logo"/>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p:cNvSpPr>
            <a:spLocks noGrp="1"/>
          </p:cNvSpPr>
          <p:nvPr>
            <p:ph type="sldNum" sz="quarter" idx="12"/>
          </p:nvPr>
        </p:nvSpPr>
        <p:spPr>
          <a:xfrm>
            <a:off x="7010400" y="6458833"/>
            <a:ext cx="2133600" cy="365125"/>
          </a:xfrm>
        </p:spPr>
        <p:txBody>
          <a:bodyPr/>
          <a:lstStyle/>
          <a:p>
            <a:fld id="{2C3FB9A0-29AF-47DD-9689-6D05F63730EF}" type="slidenum">
              <a:rPr lang="en-IN" sz="1400" b="1" smtClean="0">
                <a:solidFill>
                  <a:schemeClr val="tx1"/>
                </a:solidFill>
              </a:rPr>
              <a:t>7</a:t>
            </a:fld>
            <a:endParaRPr lang="en-IN" sz="1400" b="1" dirty="0">
              <a:solidFill>
                <a:schemeClr val="tx1"/>
              </a:solidFill>
            </a:endParaRPr>
          </a:p>
        </p:txBody>
      </p:sp>
      <p:sp>
        <p:nvSpPr>
          <p:cNvPr id="5" name="Rectangle 4"/>
          <p:cNvSpPr/>
          <p:nvPr/>
        </p:nvSpPr>
        <p:spPr>
          <a:xfrm>
            <a:off x="-28679" y="191136"/>
            <a:ext cx="3221972" cy="523220"/>
          </a:xfrm>
          <a:prstGeom prst="rect">
            <a:avLst/>
          </a:prstGeom>
        </p:spPr>
        <p:txBody>
          <a:bodyPr wrap="none">
            <a:spAutoFit/>
          </a:bodyPr>
          <a:lstStyle/>
          <a:p>
            <a:r>
              <a:rPr lang="en-IN" sz="2800" b="1" dirty="0">
                <a:solidFill>
                  <a:srgbClr val="C00000"/>
                </a:solidFill>
                <a:cs typeface="Arial" panose="020B0604020202020204" pitchFamily="34" charset="0"/>
              </a:rPr>
              <a:t>LITERATURE SURVEY</a:t>
            </a:r>
            <a:endParaRPr lang="en-IN" sz="2800" dirty="0">
              <a:solidFill>
                <a:srgbClr val="C00000"/>
              </a:solidFill>
            </a:endParaRPr>
          </a:p>
        </p:txBody>
      </p:sp>
      <p:graphicFrame>
        <p:nvGraphicFramePr>
          <p:cNvPr id="20" name="object 12"/>
          <p:cNvGraphicFramePr>
            <a:graphicFrameLocks noGrp="1"/>
          </p:cNvGraphicFramePr>
          <p:nvPr>
            <p:extLst>
              <p:ext uri="{D42A27DB-BD31-4B8C-83A1-F6EECF244321}">
                <p14:modId xmlns:p14="http://schemas.microsoft.com/office/powerpoint/2010/main" val="3054476186"/>
              </p:ext>
            </p:extLst>
          </p:nvPr>
        </p:nvGraphicFramePr>
        <p:xfrm>
          <a:off x="179512" y="933574"/>
          <a:ext cx="8784976" cy="5159722"/>
        </p:xfrm>
        <a:graphic>
          <a:graphicData uri="http://schemas.openxmlformats.org/drawingml/2006/table">
            <a:tbl>
              <a:tblPr firstRow="1" bandRow="1">
                <a:tableStyleId>{2D5ABB26-0587-4C30-8999-92F81FD0307C}</a:tableStyleId>
              </a:tblPr>
              <a:tblGrid>
                <a:gridCol w="2543309">
                  <a:extLst>
                    <a:ext uri="{9D8B030D-6E8A-4147-A177-3AD203B41FA5}">
                      <a16:colId xmlns:a16="http://schemas.microsoft.com/office/drawing/2014/main" val="20000"/>
                    </a:ext>
                  </a:extLst>
                </a:gridCol>
                <a:gridCol w="1123403">
                  <a:extLst>
                    <a:ext uri="{9D8B030D-6E8A-4147-A177-3AD203B41FA5}">
                      <a16:colId xmlns:a16="http://schemas.microsoft.com/office/drawing/2014/main" val="20001"/>
                    </a:ext>
                  </a:extLst>
                </a:gridCol>
                <a:gridCol w="1745301">
                  <a:extLst>
                    <a:ext uri="{9D8B030D-6E8A-4147-A177-3AD203B41FA5}">
                      <a16:colId xmlns:a16="http://schemas.microsoft.com/office/drawing/2014/main" val="20002"/>
                    </a:ext>
                  </a:extLst>
                </a:gridCol>
                <a:gridCol w="3372963">
                  <a:extLst>
                    <a:ext uri="{9D8B030D-6E8A-4147-A177-3AD203B41FA5}">
                      <a16:colId xmlns:a16="http://schemas.microsoft.com/office/drawing/2014/main" val="20003"/>
                    </a:ext>
                  </a:extLst>
                </a:gridCol>
              </a:tblGrid>
              <a:tr h="258224">
                <a:tc>
                  <a:txBody>
                    <a:bodyPr/>
                    <a:lstStyle/>
                    <a:p>
                      <a:pPr algn="ctr">
                        <a:lnSpc>
                          <a:spcPct val="100000"/>
                        </a:lnSpc>
                      </a:pPr>
                      <a:r>
                        <a:rPr lang="en-US" sz="1600" b="1" dirty="0">
                          <a:cs typeface="+mn-lt"/>
                        </a:rPr>
                        <a:t>TITLE</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tc>
                  <a:txBody>
                    <a:bodyPr/>
                    <a:lstStyle/>
                    <a:p>
                      <a:pPr marL="305435">
                        <a:lnSpc>
                          <a:spcPct val="100000"/>
                        </a:lnSpc>
                        <a:spcBef>
                          <a:spcPts val="155"/>
                        </a:spcBef>
                      </a:pPr>
                      <a:r>
                        <a:rPr sz="1400" b="1" spc="-20" dirty="0">
                          <a:latin typeface="Calibri" panose="020F0502020204030204"/>
                          <a:cs typeface="Calibri" panose="020F0502020204030204"/>
                        </a:rPr>
                        <a:t>YEAR</a:t>
                      </a:r>
                      <a:endParaRPr sz="1400">
                        <a:latin typeface="Calibri" panose="020F0502020204030204"/>
                        <a:cs typeface="Calibri" panose="020F0502020204030204"/>
                      </a:endParaRPr>
                    </a:p>
                  </a:txBody>
                  <a:tcPr marL="0" marR="0" marT="196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02260">
                        <a:lnSpc>
                          <a:spcPct val="100000"/>
                        </a:lnSpc>
                        <a:spcBef>
                          <a:spcPts val="155"/>
                        </a:spcBef>
                      </a:pPr>
                      <a:r>
                        <a:rPr sz="1400" b="1" spc="-10" dirty="0">
                          <a:latin typeface="Calibri" panose="020F0502020204030204"/>
                          <a:cs typeface="Calibri" panose="020F0502020204030204"/>
                        </a:rPr>
                        <a:t>AUTHORS</a:t>
                      </a:r>
                      <a:endParaRPr sz="1400">
                        <a:latin typeface="Calibri" panose="020F0502020204030204"/>
                        <a:cs typeface="Calibri" panose="020F0502020204030204"/>
                      </a:endParaRPr>
                    </a:p>
                  </a:txBody>
                  <a:tcPr marL="0" marR="0" marT="196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780" algn="ctr">
                        <a:lnSpc>
                          <a:spcPct val="100000"/>
                        </a:lnSpc>
                        <a:spcBef>
                          <a:spcPts val="155"/>
                        </a:spcBef>
                      </a:pPr>
                      <a:r>
                        <a:rPr sz="1400" b="1" spc="-10" dirty="0">
                          <a:latin typeface="Calibri" panose="020F0502020204030204"/>
                          <a:cs typeface="Calibri" panose="020F0502020204030204"/>
                        </a:rPr>
                        <a:t>FINDINGS</a:t>
                      </a:r>
                      <a:endParaRPr sz="1400" dirty="0">
                        <a:latin typeface="Calibri" panose="020F0502020204030204"/>
                        <a:cs typeface="Calibri" panose="020F0502020204030204"/>
                      </a:endParaRPr>
                    </a:p>
                  </a:txBody>
                  <a:tcPr marL="0" marR="0" marT="1968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2072994">
                <a:tc>
                  <a:txBody>
                    <a:bodyPr/>
                    <a:lstStyle/>
                    <a:p>
                      <a:pPr marL="68580" marR="142875" indent="34925">
                        <a:lnSpc>
                          <a:spcPct val="100000"/>
                        </a:lnSpc>
                        <a:spcBef>
                          <a:spcPts val="200"/>
                        </a:spcBef>
                      </a:pPr>
                      <a:r>
                        <a:rPr lang="en-IN" sz="1400" dirty="0"/>
                        <a:t>Vehicle Entry Management System Using Image Processing</a:t>
                      </a:r>
                      <a:endParaRPr lang="en-US" altLang="en-US" sz="1400" dirty="0">
                        <a:latin typeface="Calibri" panose="020F0502020204030204"/>
                        <a:cs typeface="Calibri" panose="020F0502020204030204"/>
                      </a:endParaRPr>
                    </a:p>
                  </a:txBody>
                  <a:tcPr marL="0" marR="0" marT="254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0485" algn="ctr">
                        <a:lnSpc>
                          <a:spcPct val="100000"/>
                        </a:lnSpc>
                        <a:spcBef>
                          <a:spcPts val="205"/>
                        </a:spcBef>
                      </a:pPr>
                      <a:r>
                        <a:rPr lang="en-IN" sz="1200" dirty="0">
                          <a:latin typeface="Trebuchet MS" panose="020B0603020202020204"/>
                          <a:cs typeface="Trebuchet MS" panose="020B0603020202020204"/>
                        </a:rPr>
                        <a:t>2022</a:t>
                      </a:r>
                      <a:endParaRPr sz="1200" dirty="0">
                        <a:latin typeface="Trebuchet MS" panose="020B0603020202020204"/>
                        <a:cs typeface="Trebuchet MS" panose="020B0603020202020204"/>
                      </a:endParaRPr>
                    </a:p>
                  </a:txBody>
                  <a:tcPr marL="0" marR="0" marT="2603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1755" marR="111760" algn="l">
                        <a:lnSpc>
                          <a:spcPts val="1430"/>
                        </a:lnSpc>
                        <a:spcBef>
                          <a:spcPts val="260"/>
                        </a:spcBef>
                      </a:pPr>
                      <a:r>
                        <a:rPr lang="en-IN" sz="1400" dirty="0" err="1"/>
                        <a:t>R.Vallikannu</a:t>
                      </a:r>
                      <a:r>
                        <a:rPr lang="en-IN" sz="1400" dirty="0"/>
                        <a:t>, Krishna </a:t>
                      </a:r>
                      <a:r>
                        <a:rPr lang="en-IN" sz="1400" dirty="0" err="1"/>
                        <a:t>kanth</a:t>
                      </a:r>
                      <a:r>
                        <a:rPr lang="en-IN" sz="1400" dirty="0"/>
                        <a:t>, L. </a:t>
                      </a:r>
                      <a:r>
                        <a:rPr lang="en-IN" sz="1400" dirty="0" err="1"/>
                        <a:t>SaiPavan</a:t>
                      </a:r>
                      <a:r>
                        <a:rPr lang="en-IN" sz="1400" dirty="0"/>
                        <a:t> Kumar, Monisha, and Karthik</a:t>
                      </a:r>
                      <a:endParaRPr lang="en-US" altLang="en-US" sz="1400" dirty="0">
                        <a:latin typeface="Calibri" panose="020F0502020204030204"/>
                        <a:cs typeface="Calibri" panose="020F0502020204030204"/>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4930" marR="83820">
                        <a:lnSpc>
                          <a:spcPct val="101000"/>
                        </a:lnSpc>
                        <a:spcBef>
                          <a:spcPts val="195"/>
                        </a:spcBef>
                      </a:pPr>
                      <a:r>
                        <a:rPr lang="en-IN" altLang="en-US" sz="1400" dirty="0">
                          <a:latin typeface="Calibri" panose="020F0502020204030204"/>
                          <a:cs typeface="Calibri" panose="020F0502020204030204"/>
                        </a:rPr>
                        <a:t>The </a:t>
                      </a:r>
                      <a:r>
                        <a:rPr lang="en-IN" sz="1400" dirty="0"/>
                        <a:t>project aims to implement a system to check the entry status of the vehicle automatically. The verification process is based on there cognition of the number plate of the vehicle by using image processing based on OpenCV and Raspberry pi, comparing with the pre-existing stored information in the database.</a:t>
                      </a:r>
                      <a:endParaRPr lang="en-US" altLang="en-US" sz="1400" dirty="0">
                        <a:latin typeface="Calibri" panose="020F0502020204030204"/>
                        <a:cs typeface="Calibri" panose="020F0502020204030204"/>
                      </a:endParaRPr>
                    </a:p>
                  </a:txBody>
                  <a:tcPr marL="0" marR="0" marT="247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1846106">
                <a:tc>
                  <a:txBody>
                    <a:bodyPr/>
                    <a:lstStyle/>
                    <a:p>
                      <a:pPr marL="68580" marR="98425">
                        <a:lnSpc>
                          <a:spcPct val="101000"/>
                        </a:lnSpc>
                        <a:spcBef>
                          <a:spcPts val="205"/>
                        </a:spcBef>
                      </a:pPr>
                      <a:r>
                        <a:rPr lang="en-IN" sz="1400" dirty="0"/>
                        <a:t>Gate pass management system using Android (App)</a:t>
                      </a:r>
                      <a:endParaRPr lang="en-US" altLang="en-US" sz="1400" dirty="0">
                        <a:latin typeface="Calibri" panose="020F0502020204030204"/>
                        <a:cs typeface="Calibri" panose="020F0502020204030204"/>
                      </a:endParaRPr>
                    </a:p>
                  </a:txBody>
                  <a:tcPr marL="0" marR="0" marT="2603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0485" algn="ctr">
                        <a:lnSpc>
                          <a:spcPct val="100000"/>
                        </a:lnSpc>
                        <a:spcBef>
                          <a:spcPts val="215"/>
                        </a:spcBef>
                      </a:pPr>
                      <a:r>
                        <a:rPr lang="en-US" sz="1200" spc="-20" dirty="0">
                          <a:latin typeface="Trebuchet MS" panose="020B0603020202020204"/>
                          <a:cs typeface="Trebuchet MS" panose="020B0603020202020204"/>
                        </a:rPr>
                        <a:t>2021</a:t>
                      </a:r>
                    </a:p>
                  </a:txBody>
                  <a:tcPr marL="0" marR="0" marT="273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1755" marR="156845">
                        <a:lnSpc>
                          <a:spcPts val="1430"/>
                        </a:lnSpc>
                        <a:spcBef>
                          <a:spcPts val="275"/>
                        </a:spcBef>
                      </a:pPr>
                      <a:r>
                        <a:rPr lang="en-IN" sz="1400" dirty="0"/>
                        <a:t>Prerana </a:t>
                      </a:r>
                      <a:r>
                        <a:rPr lang="en-IN" sz="1400" dirty="0" err="1"/>
                        <a:t>khandekar</a:t>
                      </a:r>
                      <a:r>
                        <a:rPr lang="en-IN" sz="1400" dirty="0"/>
                        <a:t>, Vaishnavi </a:t>
                      </a:r>
                      <a:r>
                        <a:rPr lang="en-IN" sz="1400" dirty="0" err="1"/>
                        <a:t>patil</a:t>
                      </a:r>
                      <a:r>
                        <a:rPr lang="en-IN" sz="1400" dirty="0"/>
                        <a:t>, Vikas </a:t>
                      </a:r>
                      <a:r>
                        <a:rPr lang="en-IN" sz="1400" dirty="0" err="1"/>
                        <a:t>solanke</a:t>
                      </a:r>
                      <a:endParaRPr lang="en-US" altLang="en-US" sz="1400" dirty="0">
                        <a:latin typeface="Calibri" panose="020F0502020204030204"/>
                        <a:cs typeface="Calibri" panose="020F0502020204030204"/>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4930" marR="327025">
                        <a:lnSpc>
                          <a:spcPct val="101000"/>
                        </a:lnSpc>
                        <a:spcBef>
                          <a:spcPts val="205"/>
                        </a:spcBef>
                      </a:pPr>
                      <a:r>
                        <a:rPr lang="en-US" sz="1400" dirty="0"/>
                        <a:t>The Project 'Gate-pass Management System' is to record the details and various activities of the user and We are providing the electronic version of the paper gate pass. We provide appropriate training to the security guard to handle gate pass application.</a:t>
                      </a:r>
                      <a:endParaRPr lang="en-US" altLang="en-US" sz="1400" dirty="0">
                        <a:latin typeface="Calibri" panose="020F0502020204030204"/>
                        <a:cs typeface="Calibri" panose="020F0502020204030204"/>
                      </a:endParaRPr>
                    </a:p>
                  </a:txBody>
                  <a:tcPr marL="0" marR="0" marT="2603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982398">
                <a:tc>
                  <a:txBody>
                    <a:bodyPr/>
                    <a:lstStyle/>
                    <a:p>
                      <a:pPr marL="68580" marR="207645">
                        <a:lnSpc>
                          <a:spcPct val="101000"/>
                        </a:lnSpc>
                        <a:spcBef>
                          <a:spcPts val="215"/>
                        </a:spcBef>
                      </a:pPr>
                      <a:r>
                        <a:rPr lang="en-IN" sz="1400" dirty="0"/>
                        <a:t>Railway Management System</a:t>
                      </a:r>
                      <a:endParaRPr lang="en-US" altLang="en-US" sz="1400" dirty="0">
                        <a:latin typeface="Calibri" panose="020F0502020204030204"/>
                        <a:cs typeface="Calibri" panose="020F0502020204030204"/>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0485" algn="ctr">
                        <a:lnSpc>
                          <a:spcPct val="100000"/>
                        </a:lnSpc>
                        <a:spcBef>
                          <a:spcPts val="230"/>
                        </a:spcBef>
                      </a:pPr>
                      <a:r>
                        <a:rPr lang="en-US" sz="1200" spc="-20" dirty="0">
                          <a:latin typeface="Trebuchet MS" panose="020B0603020202020204"/>
                          <a:cs typeface="Trebuchet MS" panose="020B0603020202020204"/>
                        </a:rPr>
                        <a:t>2020</a:t>
                      </a:r>
                    </a:p>
                  </a:txBody>
                  <a:tcPr marL="0" marR="0" marT="29209"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1755" marR="93980">
                        <a:lnSpc>
                          <a:spcPct val="101000"/>
                        </a:lnSpc>
                        <a:spcBef>
                          <a:spcPts val="215"/>
                        </a:spcBef>
                      </a:pPr>
                      <a:r>
                        <a:rPr lang="en-IN" sz="1400" dirty="0"/>
                        <a:t>Shubhangi D.C, Aishwarya B.K </a:t>
                      </a:r>
                      <a:endParaRPr lang="en-US" altLang="en-US" sz="1400" dirty="0">
                        <a:latin typeface="Calibri" panose="020F0502020204030204"/>
                        <a:cs typeface="Calibri" panose="020F0502020204030204"/>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74930" marR="133350" algn="l">
                        <a:lnSpc>
                          <a:spcPts val="1430"/>
                        </a:lnSpc>
                        <a:spcBef>
                          <a:spcPts val="285"/>
                        </a:spcBef>
                      </a:pPr>
                      <a:r>
                        <a:rPr lang="en-US" sz="1400" dirty="0"/>
                        <a:t>To manage this large network we make use of the PRS system which provides the facility to book the tickets to travel across the country even of it’s the small distance of the largest distance. </a:t>
                      </a:r>
                      <a:endParaRPr lang="en-US" altLang="en-US" sz="1400" dirty="0">
                        <a:latin typeface="Calibri" panose="020F0502020204030204"/>
                        <a:cs typeface="Calibri" panose="020F0502020204030204"/>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Logo"/>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p:cNvSpPr>
            <a:spLocks noGrp="1"/>
          </p:cNvSpPr>
          <p:nvPr>
            <p:ph type="sldNum" sz="quarter" idx="12"/>
          </p:nvPr>
        </p:nvSpPr>
        <p:spPr>
          <a:xfrm>
            <a:off x="7010400" y="6458833"/>
            <a:ext cx="2133600" cy="365125"/>
          </a:xfrm>
        </p:spPr>
        <p:txBody>
          <a:bodyPr/>
          <a:lstStyle/>
          <a:p>
            <a:fld id="{2C3FB9A0-29AF-47DD-9689-6D05F63730EF}" type="slidenum">
              <a:rPr lang="en-IN" sz="1400" b="1" smtClean="0">
                <a:solidFill>
                  <a:schemeClr val="tx1"/>
                </a:solidFill>
              </a:rPr>
              <a:t>8</a:t>
            </a:fld>
            <a:endParaRPr lang="en-IN" sz="1400" b="1" dirty="0">
              <a:solidFill>
                <a:schemeClr val="tx1"/>
              </a:solidFill>
            </a:endParaRPr>
          </a:p>
        </p:txBody>
      </p:sp>
      <p:sp>
        <p:nvSpPr>
          <p:cNvPr id="5" name="Rectangle 4"/>
          <p:cNvSpPr/>
          <p:nvPr/>
        </p:nvSpPr>
        <p:spPr>
          <a:xfrm>
            <a:off x="-28679" y="191136"/>
            <a:ext cx="3221972" cy="523220"/>
          </a:xfrm>
          <a:prstGeom prst="rect">
            <a:avLst/>
          </a:prstGeom>
        </p:spPr>
        <p:txBody>
          <a:bodyPr wrap="none">
            <a:spAutoFit/>
          </a:bodyPr>
          <a:lstStyle/>
          <a:p>
            <a:r>
              <a:rPr lang="en-IN" sz="2800" b="1" dirty="0">
                <a:solidFill>
                  <a:srgbClr val="C00000"/>
                </a:solidFill>
                <a:cs typeface="Arial" panose="020B0604020202020204" pitchFamily="34" charset="0"/>
              </a:rPr>
              <a:t>LITERATURE SURVEY</a:t>
            </a:r>
            <a:endParaRPr lang="en-IN" sz="2800" dirty="0">
              <a:solidFill>
                <a:srgbClr val="C00000"/>
              </a:solidFill>
            </a:endParaRPr>
          </a:p>
        </p:txBody>
      </p:sp>
      <p:graphicFrame>
        <p:nvGraphicFramePr>
          <p:cNvPr id="20" name="object 12"/>
          <p:cNvGraphicFramePr>
            <a:graphicFrameLocks noGrp="1"/>
          </p:cNvGraphicFramePr>
          <p:nvPr>
            <p:extLst>
              <p:ext uri="{D42A27DB-BD31-4B8C-83A1-F6EECF244321}">
                <p14:modId xmlns:p14="http://schemas.microsoft.com/office/powerpoint/2010/main" val="3391413720"/>
              </p:ext>
            </p:extLst>
          </p:nvPr>
        </p:nvGraphicFramePr>
        <p:xfrm>
          <a:off x="179513" y="1164613"/>
          <a:ext cx="8712967" cy="3560531"/>
        </p:xfrm>
        <a:graphic>
          <a:graphicData uri="http://schemas.openxmlformats.org/drawingml/2006/table">
            <a:tbl>
              <a:tblPr firstRow="1" bandRow="1">
                <a:tableStyleId>{2D5ABB26-0587-4C30-8999-92F81FD0307C}</a:tableStyleId>
              </a:tblPr>
              <a:tblGrid>
                <a:gridCol w="2522462">
                  <a:extLst>
                    <a:ext uri="{9D8B030D-6E8A-4147-A177-3AD203B41FA5}">
                      <a16:colId xmlns:a16="http://schemas.microsoft.com/office/drawing/2014/main" val="20000"/>
                    </a:ext>
                  </a:extLst>
                </a:gridCol>
                <a:gridCol w="1114195">
                  <a:extLst>
                    <a:ext uri="{9D8B030D-6E8A-4147-A177-3AD203B41FA5}">
                      <a16:colId xmlns:a16="http://schemas.microsoft.com/office/drawing/2014/main" val="20001"/>
                    </a:ext>
                  </a:extLst>
                </a:gridCol>
                <a:gridCol w="1730994">
                  <a:extLst>
                    <a:ext uri="{9D8B030D-6E8A-4147-A177-3AD203B41FA5}">
                      <a16:colId xmlns:a16="http://schemas.microsoft.com/office/drawing/2014/main" val="20002"/>
                    </a:ext>
                  </a:extLst>
                </a:gridCol>
                <a:gridCol w="3345316">
                  <a:extLst>
                    <a:ext uri="{9D8B030D-6E8A-4147-A177-3AD203B41FA5}">
                      <a16:colId xmlns:a16="http://schemas.microsoft.com/office/drawing/2014/main" val="20003"/>
                    </a:ext>
                  </a:extLst>
                </a:gridCol>
              </a:tblGrid>
              <a:tr h="334294">
                <a:tc>
                  <a:txBody>
                    <a:bodyPr/>
                    <a:lstStyle/>
                    <a:p>
                      <a:pPr algn="ctr">
                        <a:lnSpc>
                          <a:spcPct val="100000"/>
                        </a:lnSpc>
                      </a:pPr>
                      <a:r>
                        <a:rPr lang="en-US" sz="1600" b="1" dirty="0">
                          <a:cs typeface="+mn-lt"/>
                        </a:rPr>
                        <a:t>TITLE</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solidFill>
                      <a:srgbClr val="FFFFFF"/>
                    </a:solidFill>
                  </a:tcPr>
                </a:tc>
                <a:tc>
                  <a:txBody>
                    <a:bodyPr/>
                    <a:lstStyle/>
                    <a:p>
                      <a:pPr marL="305435">
                        <a:lnSpc>
                          <a:spcPct val="100000"/>
                        </a:lnSpc>
                        <a:spcBef>
                          <a:spcPts val="155"/>
                        </a:spcBef>
                      </a:pPr>
                      <a:r>
                        <a:rPr sz="1400" b="1" spc="-20" dirty="0">
                          <a:latin typeface="Calibri" panose="020F0502020204030204"/>
                          <a:cs typeface="Calibri" panose="020F0502020204030204"/>
                        </a:rPr>
                        <a:t>YEAR</a:t>
                      </a:r>
                      <a:endParaRPr sz="1400">
                        <a:latin typeface="Calibri" panose="020F0502020204030204"/>
                        <a:cs typeface="Calibri" panose="020F0502020204030204"/>
                      </a:endParaRPr>
                    </a:p>
                  </a:txBody>
                  <a:tcPr marL="0" marR="0" marT="19685"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302260">
                        <a:lnSpc>
                          <a:spcPct val="100000"/>
                        </a:lnSpc>
                        <a:spcBef>
                          <a:spcPts val="155"/>
                        </a:spcBef>
                      </a:pPr>
                      <a:r>
                        <a:rPr sz="1400" b="1" spc="-10" dirty="0">
                          <a:latin typeface="Calibri" panose="020F0502020204030204"/>
                          <a:cs typeface="Calibri" panose="020F0502020204030204"/>
                        </a:rPr>
                        <a:t>AUTHORS</a:t>
                      </a:r>
                      <a:endParaRPr sz="1400">
                        <a:latin typeface="Calibri" panose="020F0502020204030204"/>
                        <a:cs typeface="Calibri" panose="020F0502020204030204"/>
                      </a:endParaRPr>
                    </a:p>
                  </a:txBody>
                  <a:tcPr marL="0" marR="0" marT="19685"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pPr marL="17780" algn="ctr">
                        <a:lnSpc>
                          <a:spcPct val="100000"/>
                        </a:lnSpc>
                        <a:spcBef>
                          <a:spcPts val="155"/>
                        </a:spcBef>
                      </a:pPr>
                      <a:r>
                        <a:rPr sz="1400" b="1" spc="-10" dirty="0">
                          <a:latin typeface="Calibri" panose="020F0502020204030204"/>
                          <a:cs typeface="Calibri" panose="020F0502020204030204"/>
                        </a:rPr>
                        <a:t>FINDINGS</a:t>
                      </a:r>
                      <a:endParaRPr sz="1400" dirty="0">
                        <a:latin typeface="Calibri" panose="020F0502020204030204"/>
                        <a:cs typeface="Calibri" panose="020F0502020204030204"/>
                      </a:endParaRPr>
                    </a:p>
                  </a:txBody>
                  <a:tcPr marL="0" marR="0" marT="19685" marB="0">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65959">
                <a:tc>
                  <a:txBody>
                    <a:bodyPr/>
                    <a:lstStyle/>
                    <a:p>
                      <a:r>
                        <a:rPr lang="en-IN" sz="1400" dirty="0"/>
                        <a:t>Automatic e-ticketing and Vehicle Parking System</a:t>
                      </a:r>
                    </a:p>
                  </a:txBody>
                  <a:tcPr>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r>
                        <a:rPr lang="en-IN" sz="1400" dirty="0"/>
                        <a:t>2019</a:t>
                      </a:r>
                    </a:p>
                  </a:txBody>
                  <a:tcPr>
                    <a:lnL w="12700">
                      <a:solidFill>
                        <a:srgbClr val="000000"/>
                      </a:solidFill>
                      <a:prstDash val="solid"/>
                    </a:lnL>
                    <a:lnR w="12700" cap="flat" cmpd="sng" algn="ctr">
                      <a:solidFill>
                        <a:srgbClr val="000000"/>
                      </a:solidFill>
                      <a:prstDash val="solid"/>
                      <a:round/>
                      <a:headEnd type="none" w="med" len="med"/>
                      <a:tailEnd type="none" w="med" len="me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r>
                        <a:rPr lang="en-IN" sz="1400" dirty="0" err="1"/>
                        <a:t>Viknesh</a:t>
                      </a:r>
                      <a:r>
                        <a:rPr lang="en-IN" sz="1400" dirty="0"/>
                        <a:t>, Swaminathan,</a:t>
                      </a:r>
                    </a:p>
                    <a:p>
                      <a:r>
                        <a:rPr lang="en-IN" sz="1400" dirty="0" err="1"/>
                        <a:t>Mahakaleshwar</a:t>
                      </a:r>
                      <a:r>
                        <a:rPr lang="en-IN" sz="1400" dirty="0"/>
                        <a:t>, Anju S Pillai</a:t>
                      </a:r>
                    </a:p>
                  </a:txBody>
                  <a:tcPr>
                    <a:lnL w="12700" cap="flat" cmpd="sng" algn="ctr">
                      <a:solidFill>
                        <a:srgbClr val="000000"/>
                      </a:solidFill>
                      <a:prstDash val="solid"/>
                      <a:round/>
                      <a:headEnd type="none" w="med" len="med"/>
                      <a:tailEnd type="none" w="med" len="me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tc>
                  <a:txBody>
                    <a:bodyPr/>
                    <a:lstStyle/>
                    <a:p>
                      <a:r>
                        <a:rPr lang="en-IN" sz="1400" dirty="0"/>
                        <a:t>To develop a good mobility for transport with efficient car parking Management</a:t>
                      </a:r>
                    </a:p>
                    <a:p>
                      <a:r>
                        <a:rPr lang="en-IN" sz="1400" dirty="0"/>
                        <a:t>System</a:t>
                      </a:r>
                    </a:p>
                  </a:txBody>
                  <a:tcPr>
                    <a:lnL w="12700">
                      <a:solidFill>
                        <a:srgbClr val="000000"/>
                      </a:solidFill>
                      <a:prstDash val="solid"/>
                    </a:lnL>
                    <a:lnR w="12700">
                      <a:solidFill>
                        <a:srgbClr val="000000"/>
                      </a:solidFill>
                      <a:prstDash val="solid"/>
                    </a:lnR>
                    <a:lnT w="12700">
                      <a:solidFill>
                        <a:srgbClr val="000000"/>
                      </a:solidFill>
                      <a:prstDash val="soli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130139">
                <a:tc>
                  <a:txBody>
                    <a:bodyPr/>
                    <a:lstStyle/>
                    <a:p>
                      <a:pPr marL="68580" marR="207645">
                        <a:lnSpc>
                          <a:spcPct val="101000"/>
                        </a:lnSpc>
                        <a:spcBef>
                          <a:spcPts val="215"/>
                        </a:spcBef>
                      </a:pPr>
                      <a:r>
                        <a:rPr lang="en-US" altLang="en-US" sz="1400" dirty="0">
                          <a:latin typeface="Calibri" panose="020F0502020204030204"/>
                          <a:cs typeface="Calibri" panose="020F0502020204030204"/>
                        </a:rPr>
                        <a:t>Cloud based Bus Pass System</a:t>
                      </a:r>
                    </a:p>
                  </a:txBody>
                  <a:tcPr marL="0" marR="0" marT="27305"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0485">
                        <a:lnSpc>
                          <a:spcPct val="100000"/>
                        </a:lnSpc>
                        <a:spcBef>
                          <a:spcPts val="230"/>
                        </a:spcBef>
                      </a:pPr>
                      <a:r>
                        <a:rPr lang="en-US" sz="1200" spc="-20" dirty="0">
                          <a:latin typeface="Trebuchet MS" panose="020B0603020202020204"/>
                          <a:cs typeface="Trebuchet MS" panose="020B0603020202020204"/>
                        </a:rPr>
                        <a:t>2018</a:t>
                      </a:r>
                    </a:p>
                  </a:txBody>
                  <a:tcPr marL="0" marR="0" marT="29209"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1755" marR="93980" algn="l">
                        <a:lnSpc>
                          <a:spcPct val="101000"/>
                        </a:lnSpc>
                        <a:spcBef>
                          <a:spcPts val="215"/>
                        </a:spcBef>
                      </a:pPr>
                      <a:r>
                        <a:rPr lang="en-IN" sz="1400" dirty="0"/>
                        <a:t>Vivek </a:t>
                      </a:r>
                      <a:r>
                        <a:rPr lang="en-IN" sz="1400" dirty="0" err="1"/>
                        <a:t>Reddy,Krishna</a:t>
                      </a:r>
                      <a:r>
                        <a:rPr lang="en-IN" sz="1400" dirty="0"/>
                        <a:t> </a:t>
                      </a:r>
                      <a:r>
                        <a:rPr lang="en-IN" sz="1400" dirty="0" err="1"/>
                        <a:t>Venkatesh,Praveen</a:t>
                      </a:r>
                      <a:r>
                        <a:rPr lang="en-IN" sz="1400" dirty="0"/>
                        <a:t> </a:t>
                      </a:r>
                      <a:r>
                        <a:rPr lang="en-IN" sz="1400" dirty="0" err="1"/>
                        <a:t>Kumar,Abhinay</a:t>
                      </a:r>
                      <a:r>
                        <a:rPr lang="en-IN" sz="1400" dirty="0"/>
                        <a:t> Rao</a:t>
                      </a:r>
                      <a:endParaRPr lang="en-US" altLang="en-US" sz="1400" dirty="0">
                        <a:latin typeface="Calibri" panose="020F0502020204030204"/>
                        <a:cs typeface="Calibri" panose="020F0502020204030204"/>
                      </a:endParaRPr>
                    </a:p>
                  </a:txBody>
                  <a:tcPr marL="0" marR="0" marT="27305"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4930" marR="133350" lvl="0" indent="0" algn="l" defTabSz="914400" rtl="0" eaLnBrk="1" fontAlgn="auto" latinLnBrk="0" hangingPunct="1">
                        <a:lnSpc>
                          <a:spcPts val="1430"/>
                        </a:lnSpc>
                        <a:spcBef>
                          <a:spcPts val="285"/>
                        </a:spcBef>
                        <a:spcAft>
                          <a:spcPts val="0"/>
                        </a:spcAft>
                        <a:buClrTx/>
                        <a:buSzTx/>
                        <a:buFontTx/>
                        <a:buNone/>
                        <a:tabLst/>
                        <a:defRPr/>
                      </a:pPr>
                      <a:r>
                        <a:rPr lang="en-US" sz="1400" dirty="0"/>
                        <a:t>This online bus pass registration application will help candidates to save their time and renewal bus pass without standing in a line for hours near counters. </a:t>
                      </a:r>
                    </a:p>
                  </a:txBody>
                  <a:tcPr marL="0" marR="0" marT="36195" marB="0">
                    <a:lnL w="12700">
                      <a:solidFill>
                        <a:srgbClr val="000000"/>
                      </a:solidFill>
                      <a:prstDash val="solid"/>
                    </a:lnL>
                    <a:lnR w="12700">
                      <a:solidFill>
                        <a:srgbClr val="000000"/>
                      </a:solidFill>
                      <a:prstDash val="soli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130139">
                <a:tc>
                  <a:txBody>
                    <a:bodyPr/>
                    <a:lstStyle/>
                    <a:p>
                      <a:pPr marL="68580" marR="207645">
                        <a:lnSpc>
                          <a:spcPct val="101000"/>
                        </a:lnSpc>
                        <a:spcBef>
                          <a:spcPts val="215"/>
                        </a:spcBef>
                      </a:pPr>
                      <a:r>
                        <a:rPr lang="en-US" altLang="en-US" sz="1400" dirty="0">
                          <a:latin typeface="Calibri" panose="020F0502020204030204"/>
                          <a:cs typeface="Calibri" panose="020F0502020204030204"/>
                        </a:rPr>
                        <a:t>Android App for Hostel </a:t>
                      </a:r>
                      <a:r>
                        <a:rPr lang="en-US" altLang="en-US" sz="1400" dirty="0" err="1">
                          <a:latin typeface="Calibri" panose="020F0502020204030204"/>
                          <a:cs typeface="Calibri" panose="020F0502020204030204"/>
                        </a:rPr>
                        <a:t>Outpass</a:t>
                      </a:r>
                      <a:r>
                        <a:rPr lang="en-US" altLang="en-US" sz="1400" dirty="0">
                          <a:latin typeface="Calibri" panose="020F0502020204030204"/>
                          <a:cs typeface="Calibri" panose="020F0502020204030204"/>
                        </a:rPr>
                        <a:t> Form</a:t>
                      </a:r>
                    </a:p>
                  </a:txBody>
                  <a:tcPr marL="0" marR="0" marT="27305" marB="0">
                    <a:lnL w="12700">
                      <a:solidFill>
                        <a:srgbClr val="000000"/>
                      </a:solidFill>
                      <a:prstDash val="solid"/>
                    </a:lnL>
                    <a:lnR w="12700" cap="flat" cmpd="sng" algn="ctr">
                      <a:solidFill>
                        <a:srgbClr val="000000"/>
                      </a:solidFill>
                      <a:prstDash val="solid"/>
                      <a:round/>
                      <a:headEnd type="none" w="med" len="med"/>
                      <a:tailEnd type="none" w="med" len="med"/>
                    </a:lnR>
                    <a:lnT w="12700">
                      <a:solidFill>
                        <a:srgbClr val="000000"/>
                      </a:solidFill>
                      <a:prstDash val="solid"/>
                    </a:lnT>
                    <a:lnB w="12700">
                      <a:solidFill>
                        <a:srgbClr val="000000"/>
                      </a:solidFill>
                      <a:prstDash val="solid"/>
                    </a:lnB>
                  </a:tcPr>
                </a:tc>
                <a:tc>
                  <a:txBody>
                    <a:bodyPr/>
                    <a:lstStyle/>
                    <a:p>
                      <a:pPr marL="70485">
                        <a:lnSpc>
                          <a:spcPct val="100000"/>
                        </a:lnSpc>
                        <a:spcBef>
                          <a:spcPts val="230"/>
                        </a:spcBef>
                      </a:pPr>
                      <a:r>
                        <a:rPr lang="en-US" sz="1200" spc="-20" dirty="0">
                          <a:latin typeface="Trebuchet MS" panose="020B0603020202020204"/>
                          <a:cs typeface="Trebuchet MS" panose="020B0603020202020204"/>
                        </a:rPr>
                        <a:t>2017</a:t>
                      </a:r>
                    </a:p>
                  </a:txBody>
                  <a:tcPr marL="0" marR="0" marT="29209"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prstDash val="solid"/>
                    </a:lnT>
                    <a:lnB w="12700">
                      <a:solidFill>
                        <a:srgbClr val="000000"/>
                      </a:solidFill>
                      <a:prstDash val="solid"/>
                    </a:lnB>
                  </a:tcPr>
                </a:tc>
                <a:tc>
                  <a:txBody>
                    <a:bodyPr/>
                    <a:lstStyle/>
                    <a:p>
                      <a:pPr marL="71755" marR="93980" algn="l">
                        <a:lnSpc>
                          <a:spcPct val="101000"/>
                        </a:lnSpc>
                        <a:spcBef>
                          <a:spcPts val="215"/>
                        </a:spcBef>
                      </a:pPr>
                      <a:r>
                        <a:rPr lang="en-US" altLang="en-US" sz="1400" dirty="0">
                          <a:latin typeface="Calibri" panose="020F0502020204030204"/>
                          <a:cs typeface="Calibri" panose="020F0502020204030204"/>
                        </a:rPr>
                        <a:t>Mary Shalin </a:t>
                      </a:r>
                      <a:r>
                        <a:rPr lang="en-US" altLang="en-US" sz="1400" dirty="0" err="1">
                          <a:latin typeface="Calibri" panose="020F0502020204030204"/>
                          <a:cs typeface="Calibri" panose="020F0502020204030204"/>
                        </a:rPr>
                        <a:t>Benigna</a:t>
                      </a:r>
                      <a:endParaRPr lang="en-US" altLang="en-US" sz="1400" dirty="0">
                        <a:latin typeface="Calibri" panose="020F0502020204030204"/>
                        <a:cs typeface="Calibri" panose="020F0502020204030204"/>
                      </a:endParaRPr>
                    </a:p>
                  </a:txBody>
                  <a:tcPr marL="0" marR="0" marT="2730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prstDash val="solid"/>
                    </a:lnT>
                    <a:lnB w="12700">
                      <a:solidFill>
                        <a:srgbClr val="000000"/>
                      </a:solidFill>
                      <a:prstDash val="solid"/>
                    </a:lnB>
                  </a:tcPr>
                </a:tc>
                <a:tc>
                  <a:txBody>
                    <a:bodyPr/>
                    <a:lstStyle/>
                    <a:p>
                      <a:pPr marL="74930" marR="133350" lvl="0" indent="0" algn="l" defTabSz="914400" rtl="0" eaLnBrk="1" fontAlgn="auto" latinLnBrk="0" hangingPunct="1">
                        <a:lnSpc>
                          <a:spcPts val="1430"/>
                        </a:lnSpc>
                        <a:spcBef>
                          <a:spcPts val="285"/>
                        </a:spcBef>
                        <a:spcAft>
                          <a:spcPts val="0"/>
                        </a:spcAft>
                        <a:buClrTx/>
                        <a:buSzTx/>
                        <a:buFontTx/>
                        <a:buNone/>
                        <a:tabLst/>
                        <a:defRPr/>
                      </a:pPr>
                      <a:r>
                        <a:rPr lang="en-US" sz="1400" dirty="0"/>
                        <a:t>to create a full-fledged Android application which could help the students to fill an out pass form and get approval from the consent staff and coordinators at one click.</a:t>
                      </a:r>
                    </a:p>
                  </a:txBody>
                  <a:tcPr marL="0" marR="0" marT="36195" marB="0">
                    <a:lnL w="12700" cap="flat" cmpd="sng" algn="ctr">
                      <a:solidFill>
                        <a:srgbClr val="000000"/>
                      </a:solidFill>
                      <a:prstDash val="solid"/>
                      <a:round/>
                      <a:headEnd type="none" w="med" len="med"/>
                      <a:tailEnd type="none" w="med" len="me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256492540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Logo"/>
          <p:cNvPicPr>
            <a:picLocks noChangeAspect="1" noChangeArrowheads="1"/>
          </p:cNvPicPr>
          <p:nvPr/>
        </p:nvPicPr>
        <p:blipFill>
          <a:blip r:embed="rId2"/>
          <a:srcRect/>
          <a:stretch>
            <a:fillRect/>
          </a:stretch>
        </p:blipFill>
        <p:spPr bwMode="auto">
          <a:xfrm>
            <a:off x="6858016" y="0"/>
            <a:ext cx="2285984" cy="685799"/>
          </a:xfrm>
          <a:prstGeom prst="rect">
            <a:avLst/>
          </a:prstGeom>
          <a:noFill/>
          <a:ln w="9525">
            <a:noFill/>
            <a:miter lim="800000"/>
            <a:headEnd/>
            <a:tailEnd/>
          </a:ln>
        </p:spPr>
      </p:pic>
      <p:sp>
        <p:nvSpPr>
          <p:cNvPr id="3" name="Rectangle 2"/>
          <p:cNvSpPr/>
          <p:nvPr/>
        </p:nvSpPr>
        <p:spPr>
          <a:xfrm>
            <a:off x="-32" y="71755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4" name="Rectangle 3"/>
          <p:cNvSpPr/>
          <p:nvPr/>
        </p:nvSpPr>
        <p:spPr>
          <a:xfrm>
            <a:off x="6829464" y="714356"/>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7" name="Rectangle 6"/>
          <p:cNvSpPr/>
          <p:nvPr/>
        </p:nvSpPr>
        <p:spPr>
          <a:xfrm>
            <a:off x="3000332" y="6286520"/>
            <a:ext cx="6143668" cy="68244"/>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8" name="Rectangle 7"/>
          <p:cNvSpPr/>
          <p:nvPr/>
        </p:nvSpPr>
        <p:spPr>
          <a:xfrm>
            <a:off x="0" y="6280398"/>
            <a:ext cx="2314568"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sp>
        <p:nvSpPr>
          <p:cNvPr id="9" name="TextBox 8"/>
          <p:cNvSpPr txBox="1"/>
          <p:nvPr/>
        </p:nvSpPr>
        <p:spPr>
          <a:xfrm>
            <a:off x="0" y="6367529"/>
            <a:ext cx="4419095" cy="369332"/>
          </a:xfrm>
          <a:prstGeom prst="rect">
            <a:avLst/>
          </a:prstGeom>
          <a:noFill/>
        </p:spPr>
        <p:txBody>
          <a:bodyPr wrap="none" rtlCol="0">
            <a:spAutoFit/>
          </a:bodyPr>
          <a:lstStyle/>
          <a:p>
            <a:r>
              <a:rPr lang="en-IN" b="1" dirty="0"/>
              <a:t>DEPARTMENT OF COMPUTER APPLICATIONS</a:t>
            </a:r>
          </a:p>
        </p:txBody>
      </p:sp>
      <p:sp>
        <p:nvSpPr>
          <p:cNvPr id="12" name="Slide Number Placeholder 2"/>
          <p:cNvSpPr>
            <a:spLocks noGrp="1"/>
          </p:cNvSpPr>
          <p:nvPr>
            <p:ph type="sldNum" sz="quarter" idx="12"/>
          </p:nvPr>
        </p:nvSpPr>
        <p:spPr>
          <a:xfrm>
            <a:off x="7010400" y="6458833"/>
            <a:ext cx="2133600" cy="365125"/>
          </a:xfrm>
        </p:spPr>
        <p:txBody>
          <a:bodyPr/>
          <a:lstStyle/>
          <a:p>
            <a:fld id="{2C3FB9A0-29AF-47DD-9689-6D05F63730EF}" type="slidenum">
              <a:rPr lang="en-IN" sz="1400" b="1" smtClean="0">
                <a:solidFill>
                  <a:schemeClr val="tx1"/>
                </a:solidFill>
              </a:rPr>
              <a:t>9</a:t>
            </a:fld>
            <a:endParaRPr lang="en-IN" sz="1400" b="1" dirty="0">
              <a:solidFill>
                <a:schemeClr val="tx1"/>
              </a:solidFill>
            </a:endParaRPr>
          </a:p>
        </p:txBody>
      </p:sp>
      <p:sp>
        <p:nvSpPr>
          <p:cNvPr id="5" name="Rectangle 4"/>
          <p:cNvSpPr/>
          <p:nvPr/>
        </p:nvSpPr>
        <p:spPr>
          <a:xfrm>
            <a:off x="-28679" y="191136"/>
            <a:ext cx="1979388" cy="523220"/>
          </a:xfrm>
          <a:prstGeom prst="rect">
            <a:avLst/>
          </a:prstGeom>
        </p:spPr>
        <p:txBody>
          <a:bodyPr wrap="none">
            <a:spAutoFit/>
          </a:bodyPr>
          <a:lstStyle/>
          <a:p>
            <a:r>
              <a:rPr lang="en-IN" sz="2800" b="1" dirty="0">
                <a:solidFill>
                  <a:srgbClr val="C00000"/>
                </a:solidFill>
                <a:cs typeface="Arial" panose="020B0604020202020204" pitchFamily="34" charset="0"/>
              </a:rPr>
              <a:t>BASE PAPER</a:t>
            </a:r>
            <a:endParaRPr lang="en-IN" sz="2800" dirty="0"/>
          </a:p>
        </p:txBody>
      </p:sp>
      <p:sp>
        <p:nvSpPr>
          <p:cNvPr id="6" name="Rectangle 5"/>
          <p:cNvSpPr/>
          <p:nvPr/>
        </p:nvSpPr>
        <p:spPr>
          <a:xfrm>
            <a:off x="323528" y="1196752"/>
            <a:ext cx="8280920" cy="4747260"/>
          </a:xfrm>
          <a:prstGeom prst="rect">
            <a:avLst/>
          </a:prstGeom>
        </p:spPr>
        <p:txBody>
          <a:bodyPr wrap="square">
            <a:noAutofit/>
          </a:bodyPr>
          <a:lstStyle/>
          <a:p>
            <a:pPr algn="just"/>
            <a:r>
              <a:rPr lang="en-US" sz="2000" b="1" dirty="0"/>
              <a:t>BASE PAPER TITLE: </a:t>
            </a:r>
            <a:r>
              <a:rPr lang="en-US" sz="2000" dirty="0"/>
              <a:t>Gate Pass Management System Using Arduino and RFID</a:t>
            </a:r>
          </a:p>
          <a:p>
            <a:endParaRPr lang="en-US" sz="2000" dirty="0"/>
          </a:p>
          <a:p>
            <a:r>
              <a:rPr lang="en-US" sz="2000" b="1" dirty="0"/>
              <a:t>AUTHORS:</a:t>
            </a:r>
            <a:r>
              <a:rPr lang="en-US" sz="2000" dirty="0"/>
              <a:t> Kaviya and </a:t>
            </a:r>
            <a:r>
              <a:rPr lang="en-US" sz="2000" dirty="0" err="1"/>
              <a:t>Rajarajan</a:t>
            </a:r>
            <a:endParaRPr lang="en-US" sz="2000" dirty="0"/>
          </a:p>
          <a:p>
            <a:pPr algn="just"/>
            <a:endParaRPr lang="en-US" sz="2000" dirty="0"/>
          </a:p>
          <a:p>
            <a:r>
              <a:rPr lang="en-US" sz="2000" b="1" dirty="0"/>
              <a:t>YEAR: </a:t>
            </a:r>
            <a:r>
              <a:rPr lang="en-US" sz="2000" dirty="0"/>
              <a:t>2024</a:t>
            </a:r>
          </a:p>
          <a:p>
            <a:endParaRPr lang="en-US" sz="2000" dirty="0"/>
          </a:p>
          <a:p>
            <a:r>
              <a:rPr lang="en-US" sz="2000" b="1" dirty="0"/>
              <a:t>OBJECTIVE: </a:t>
            </a:r>
            <a:r>
              <a:rPr lang="en-US" sz="2000" dirty="0"/>
              <a:t>To design and implement an automated gate pass management system that leverages RFID technology and Arduino to efficiently track and control the entry and exit of authorized personnel or vehicles. The system aims to enhance security, streamline access control and provide real-time monitoring and reporting of gate pass usage.</a:t>
            </a:r>
          </a:p>
          <a:p>
            <a:endParaRPr lang="en-US" sz="2000" dirty="0"/>
          </a:p>
          <a:p>
            <a:r>
              <a:rPr lang="en-US" sz="2000" b="1" dirty="0"/>
              <a:t>LIMITATION: </a:t>
            </a:r>
            <a:r>
              <a:rPr lang="en-US" sz="2000" dirty="0"/>
              <a:t>The major limitations are short range of RFID systems, lack of strong security features, limited processing power and memory of Arduino board and power consumption also be concerned.</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2889</TotalTime>
  <Words>3167</Words>
  <Application>Microsoft Office PowerPoint</Application>
  <PresentationFormat>On-screen Show (4:3)</PresentationFormat>
  <Paragraphs>489</Paragraphs>
  <Slides>38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Söhne</vt:lpstr>
      <vt:lpstr>Symbol</vt:lpstr>
      <vt:lpstr>Trebuchet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Deftones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CRESCENT</dc:creator>
  <cp:lastModifiedBy>Harini R</cp:lastModifiedBy>
  <cp:revision>462</cp:revision>
  <dcterms:created xsi:type="dcterms:W3CDTF">2020-12-10T05:13:00Z</dcterms:created>
  <dcterms:modified xsi:type="dcterms:W3CDTF">2025-05-06T18:16:11Z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18A61C594F044B508881D45591811455_12</vt:lpwstr>
  </property>
  <property fmtid="{D5CDD505-2E9C-101B-9397-08002B2CF9AE}" pid="3" name="KSOProductBuildVer">
    <vt:lpwstr>1033-12.2.0.20323</vt:lpwstr>
  </property>
</Properties>
</file>