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0" r:id="rId4"/>
    <p:sldId id="271" r:id="rId5"/>
    <p:sldId id="272" r:id="rId6"/>
    <p:sldId id="277" r:id="rId7"/>
    <p:sldId id="284" r:id="rId8"/>
    <p:sldId id="278" r:id="rId9"/>
    <p:sldId id="286" r:id="rId10"/>
    <p:sldId id="28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37F79D-06B0-4C9B-9DAE-D641FE0CE50F}">
          <p14:sldIdLst>
            <p14:sldId id="256"/>
            <p14:sldId id="257"/>
            <p14:sldId id="270"/>
            <p14:sldId id="271"/>
            <p14:sldId id="272"/>
            <p14:sldId id="277"/>
            <p14:sldId id="284"/>
            <p14:sldId id="278"/>
            <p14:sldId id="286"/>
            <p14:sldId id="28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 autoAdjust="0"/>
    <p:restoredTop sz="94599" autoAdjust="0"/>
  </p:normalViewPr>
  <p:slideViewPr>
    <p:cSldViewPr>
      <p:cViewPr varScale="1">
        <p:scale>
          <a:sx n="78" d="100"/>
          <a:sy n="78" d="100"/>
        </p:scale>
        <p:origin x="49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bos ..." userId="c5e335dd5cf0e1d3" providerId="LiveId" clId="{F2A41337-0DA0-4C57-96DC-8694F14E0B16}"/>
    <pc:docChg chg="undo custSel addSld delSld modSld modSection">
      <pc:chgData name="lobos ..." userId="c5e335dd5cf0e1d3" providerId="LiveId" clId="{F2A41337-0DA0-4C57-96DC-8694F14E0B16}" dt="2025-02-05T09:15:46.182" v="184" actId="47"/>
      <pc:docMkLst>
        <pc:docMk/>
      </pc:docMkLst>
      <pc:sldChg chg="modSp mod">
        <pc:chgData name="lobos ..." userId="c5e335dd5cf0e1d3" providerId="LiveId" clId="{F2A41337-0DA0-4C57-96DC-8694F14E0B16}" dt="2025-02-05T06:59:47.889" v="181" actId="1076"/>
        <pc:sldMkLst>
          <pc:docMk/>
          <pc:sldMk cId="1920111014" sldId="256"/>
        </pc:sldMkLst>
        <pc:spChg chg="mod">
          <ac:chgData name="lobos ..." userId="c5e335dd5cf0e1d3" providerId="LiveId" clId="{F2A41337-0DA0-4C57-96DC-8694F14E0B16}" dt="2025-02-05T06:44:47.800" v="91" actId="2711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lobos ..." userId="c5e335dd5cf0e1d3" providerId="LiveId" clId="{F2A41337-0DA0-4C57-96DC-8694F14E0B16}" dt="2025-02-05T06:59:47.889" v="181" actId="1076"/>
          <ac:spMkLst>
            <pc:docMk/>
            <pc:sldMk cId="1920111014" sldId="256"/>
            <ac:spMk id="6" creationId="{F525916B-4F64-5C0D-7EEF-E4CD33C916C9}"/>
          </ac:spMkLst>
        </pc:spChg>
      </pc:sldChg>
      <pc:sldChg chg="modSp mod">
        <pc:chgData name="lobos ..." userId="c5e335dd5cf0e1d3" providerId="LiveId" clId="{F2A41337-0DA0-4C57-96DC-8694F14E0B16}" dt="2025-02-05T06:52:32.424" v="137" actId="1076"/>
        <pc:sldMkLst>
          <pc:docMk/>
          <pc:sldMk cId="2128536031" sldId="257"/>
        </pc:sldMkLst>
        <pc:spChg chg="mod">
          <ac:chgData name="lobos ..." userId="c5e335dd5cf0e1d3" providerId="LiveId" clId="{F2A41337-0DA0-4C57-96DC-8694F14E0B16}" dt="2025-02-05T06:52:32.424" v="137" actId="1076"/>
          <ac:spMkLst>
            <pc:docMk/>
            <pc:sldMk cId="2128536031" sldId="257"/>
            <ac:spMk id="2" creationId="{D09396A1-B333-E1A9-5A59-0404B829CBE8}"/>
          </ac:spMkLst>
        </pc:spChg>
        <pc:spChg chg="mod">
          <ac:chgData name="lobos ..." userId="c5e335dd5cf0e1d3" providerId="LiveId" clId="{F2A41337-0DA0-4C57-96DC-8694F14E0B16}" dt="2025-02-05T06:49:33.184" v="123" actId="6549"/>
          <ac:spMkLst>
            <pc:docMk/>
            <pc:sldMk cId="2128536031" sldId="257"/>
            <ac:spMk id="14" creationId="{00000000-0000-0000-0000-000000000000}"/>
          </ac:spMkLst>
        </pc:spChg>
      </pc:sldChg>
      <pc:sldChg chg="modSp mod">
        <pc:chgData name="lobos ..." userId="c5e335dd5cf0e1d3" providerId="LiveId" clId="{F2A41337-0DA0-4C57-96DC-8694F14E0B16}" dt="2025-02-05T06:52:58.629" v="142" actId="1036"/>
        <pc:sldMkLst>
          <pc:docMk/>
          <pc:sldMk cId="2521981075" sldId="270"/>
        </pc:sldMkLst>
        <pc:spChg chg="mod">
          <ac:chgData name="lobos ..." userId="c5e335dd5cf0e1d3" providerId="LiveId" clId="{F2A41337-0DA0-4C57-96DC-8694F14E0B16}" dt="2025-02-05T06:49:42.982" v="125" actId="27636"/>
          <ac:spMkLst>
            <pc:docMk/>
            <pc:sldMk cId="2521981075" sldId="270"/>
            <ac:spMk id="3" creationId="{970BAEBB-7E19-ABE2-42E5-0A9F40F87332}"/>
          </ac:spMkLst>
        </pc:spChg>
        <pc:spChg chg="mod">
          <ac:chgData name="lobos ..." userId="c5e335dd5cf0e1d3" providerId="LiveId" clId="{F2A41337-0DA0-4C57-96DC-8694F14E0B16}" dt="2025-02-05T06:52:58.629" v="142" actId="1036"/>
          <ac:spMkLst>
            <pc:docMk/>
            <pc:sldMk cId="2521981075" sldId="270"/>
            <ac:spMk id="4" creationId="{99EACD11-F810-2451-3987-82A7CA643D12}"/>
          </ac:spMkLst>
        </pc:spChg>
      </pc:sldChg>
      <pc:sldChg chg="modSp mod">
        <pc:chgData name="lobos ..." userId="c5e335dd5cf0e1d3" providerId="LiveId" clId="{F2A41337-0DA0-4C57-96DC-8694F14E0B16}" dt="2025-02-05T06:53:20.473" v="145" actId="1076"/>
        <pc:sldMkLst>
          <pc:docMk/>
          <pc:sldMk cId="3556742845" sldId="271"/>
        </pc:sldMkLst>
        <pc:spChg chg="mod">
          <ac:chgData name="lobos ..." userId="c5e335dd5cf0e1d3" providerId="LiveId" clId="{F2A41337-0DA0-4C57-96DC-8694F14E0B16}" dt="2025-02-05T06:45:27.243" v="93" actId="2711"/>
          <ac:spMkLst>
            <pc:docMk/>
            <pc:sldMk cId="3556742845" sldId="271"/>
            <ac:spMk id="3" creationId="{7DA1FEE8-FC35-F233-90DD-C22694024162}"/>
          </ac:spMkLst>
        </pc:spChg>
        <pc:spChg chg="mod">
          <ac:chgData name="lobos ..." userId="c5e335dd5cf0e1d3" providerId="LiveId" clId="{F2A41337-0DA0-4C57-96DC-8694F14E0B16}" dt="2025-02-05T06:53:20.473" v="145" actId="1076"/>
          <ac:spMkLst>
            <pc:docMk/>
            <pc:sldMk cId="3556742845" sldId="271"/>
            <ac:spMk id="5" creationId="{F29D1AB4-278C-53B7-917C-380F42AEC502}"/>
          </ac:spMkLst>
        </pc:spChg>
      </pc:sldChg>
      <pc:sldChg chg="addSp modSp mod">
        <pc:chgData name="lobos ..." userId="c5e335dd5cf0e1d3" providerId="LiveId" clId="{F2A41337-0DA0-4C57-96DC-8694F14E0B16}" dt="2025-02-05T06:53:44.513" v="149" actId="1076"/>
        <pc:sldMkLst>
          <pc:docMk/>
          <pc:sldMk cId="1935977250" sldId="272"/>
        </pc:sldMkLst>
        <pc:spChg chg="add mod">
          <ac:chgData name="lobos ..." userId="c5e335dd5cf0e1d3" providerId="LiveId" clId="{F2A41337-0DA0-4C57-96DC-8694F14E0B16}" dt="2025-02-05T06:31:21.343" v="39" actId="2711"/>
          <ac:spMkLst>
            <pc:docMk/>
            <pc:sldMk cId="1935977250" sldId="272"/>
            <ac:spMk id="3" creationId="{67DB39F3-63B1-93DE-BCC3-F202012D4578}"/>
          </ac:spMkLst>
        </pc:spChg>
        <pc:spChg chg="mod">
          <ac:chgData name="lobos ..." userId="c5e335dd5cf0e1d3" providerId="LiveId" clId="{F2A41337-0DA0-4C57-96DC-8694F14E0B16}" dt="2025-02-05T06:31:46.886" v="43" actId="113"/>
          <ac:spMkLst>
            <pc:docMk/>
            <pc:sldMk cId="1935977250" sldId="272"/>
            <ac:spMk id="15" creationId="{2C66F1DC-4A19-336B-9748-E1A42E24DCA2}"/>
          </ac:spMkLst>
        </pc:spChg>
        <pc:spChg chg="mod">
          <ac:chgData name="lobos ..." userId="c5e335dd5cf0e1d3" providerId="LiveId" clId="{F2A41337-0DA0-4C57-96DC-8694F14E0B16}" dt="2025-02-05T06:53:44.513" v="149" actId="1076"/>
          <ac:spMkLst>
            <pc:docMk/>
            <pc:sldMk cId="1935977250" sldId="272"/>
            <ac:spMk id="16" creationId="{0ED13E07-7115-B4B4-1F72-B5C1F4DA2A22}"/>
          </ac:spMkLst>
        </pc:spChg>
        <pc:picChg chg="mod">
          <ac:chgData name="lobos ..." userId="c5e335dd5cf0e1d3" providerId="LiveId" clId="{F2A41337-0DA0-4C57-96DC-8694F14E0B16}" dt="2025-02-05T06:32:23.619" v="50" actId="14100"/>
          <ac:picMkLst>
            <pc:docMk/>
            <pc:sldMk cId="1935977250" sldId="272"/>
            <ac:picMk id="5" creationId="{51401B2B-F90E-A272-5F23-6DC47DE143C9}"/>
          </ac:picMkLst>
        </pc:picChg>
      </pc:sldChg>
      <pc:sldChg chg="addSp modSp mod">
        <pc:chgData name="lobos ..." userId="c5e335dd5cf0e1d3" providerId="LiveId" clId="{F2A41337-0DA0-4C57-96DC-8694F14E0B16}" dt="2025-02-05T07:00:01.431" v="182" actId="1076"/>
        <pc:sldMkLst>
          <pc:docMk/>
          <pc:sldMk cId="2524466618" sldId="276"/>
        </pc:sldMkLst>
        <pc:spChg chg="mod">
          <ac:chgData name="lobos ..." userId="c5e335dd5cf0e1d3" providerId="LiveId" clId="{F2A41337-0DA0-4C57-96DC-8694F14E0B16}" dt="2025-02-05T07:00:01.431" v="182" actId="1076"/>
          <ac:spMkLst>
            <pc:docMk/>
            <pc:sldMk cId="2524466618" sldId="276"/>
            <ac:spMk id="2" creationId="{A12A0456-16C5-081F-2985-D5178ED6743E}"/>
          </ac:spMkLst>
        </pc:spChg>
        <pc:spChg chg="add mod">
          <ac:chgData name="lobos ..." userId="c5e335dd5cf0e1d3" providerId="LiveId" clId="{F2A41337-0DA0-4C57-96DC-8694F14E0B16}" dt="2025-02-05T06:40:26.492" v="87" actId="1076"/>
          <ac:spMkLst>
            <pc:docMk/>
            <pc:sldMk cId="2524466618" sldId="276"/>
            <ac:spMk id="3" creationId="{A56F8627-6F0B-A604-5D30-BDBCE994AB87}"/>
          </ac:spMkLst>
        </pc:spChg>
      </pc:sldChg>
      <pc:sldChg chg="modSp mod">
        <pc:chgData name="lobos ..." userId="c5e335dd5cf0e1d3" providerId="LiveId" clId="{F2A41337-0DA0-4C57-96DC-8694F14E0B16}" dt="2025-02-05T06:54:18.800" v="153" actId="1076"/>
        <pc:sldMkLst>
          <pc:docMk/>
          <pc:sldMk cId="1957622940" sldId="277"/>
        </pc:sldMkLst>
        <pc:spChg chg="mod">
          <ac:chgData name="lobos ..." userId="c5e335dd5cf0e1d3" providerId="LiveId" clId="{F2A41337-0DA0-4C57-96DC-8694F14E0B16}" dt="2025-02-05T06:46:38.247" v="110" actId="27636"/>
          <ac:spMkLst>
            <pc:docMk/>
            <pc:sldMk cId="1957622940" sldId="277"/>
            <ac:spMk id="3" creationId="{760AECA7-3679-A874-BCDF-6B270F6F2D0E}"/>
          </ac:spMkLst>
        </pc:spChg>
        <pc:spChg chg="mod">
          <ac:chgData name="lobos ..." userId="c5e335dd5cf0e1d3" providerId="LiveId" clId="{F2A41337-0DA0-4C57-96DC-8694F14E0B16}" dt="2025-02-05T06:46:51.959" v="113" actId="1035"/>
          <ac:spMkLst>
            <pc:docMk/>
            <pc:sldMk cId="1957622940" sldId="277"/>
            <ac:spMk id="5" creationId="{00D9986E-CF14-FC90-E51C-AB405747823C}"/>
          </ac:spMkLst>
        </pc:spChg>
        <pc:spChg chg="mod">
          <ac:chgData name="lobos ..." userId="c5e335dd5cf0e1d3" providerId="LiveId" clId="{F2A41337-0DA0-4C57-96DC-8694F14E0B16}" dt="2025-02-05T06:45:56.768" v="96" actId="2711"/>
          <ac:spMkLst>
            <pc:docMk/>
            <pc:sldMk cId="1957622940" sldId="277"/>
            <ac:spMk id="7" creationId="{6A6A4F89-9630-68AC-5777-88FC2C0E9C74}"/>
          </ac:spMkLst>
        </pc:spChg>
        <pc:spChg chg="mod">
          <ac:chgData name="lobos ..." userId="c5e335dd5cf0e1d3" providerId="LiveId" clId="{F2A41337-0DA0-4C57-96DC-8694F14E0B16}" dt="2025-02-05T06:54:18.800" v="153" actId="1076"/>
          <ac:spMkLst>
            <pc:docMk/>
            <pc:sldMk cId="1957622940" sldId="277"/>
            <ac:spMk id="15" creationId="{44DDE55C-85E5-2687-E22F-5A77358AC25D}"/>
          </ac:spMkLst>
        </pc:spChg>
      </pc:sldChg>
      <pc:sldChg chg="modSp mod">
        <pc:chgData name="lobos ..." userId="c5e335dd5cf0e1d3" providerId="LiveId" clId="{F2A41337-0DA0-4C57-96DC-8694F14E0B16}" dt="2025-02-05T06:55:50.324" v="161" actId="1076"/>
        <pc:sldMkLst>
          <pc:docMk/>
          <pc:sldMk cId="1358071525" sldId="278"/>
        </pc:sldMkLst>
        <pc:spChg chg="mod">
          <ac:chgData name="lobos ..." userId="c5e335dd5cf0e1d3" providerId="LiveId" clId="{F2A41337-0DA0-4C57-96DC-8694F14E0B16}" dt="2025-02-05T06:47:21.272" v="119" actId="2711"/>
          <ac:spMkLst>
            <pc:docMk/>
            <pc:sldMk cId="1358071525" sldId="278"/>
            <ac:spMk id="2" creationId="{E1CC4A5F-2EAB-D1D0-1A1E-DDF00A8D2C75}"/>
          </ac:spMkLst>
        </pc:spChg>
        <pc:spChg chg="mod">
          <ac:chgData name="lobos ..." userId="c5e335dd5cf0e1d3" providerId="LiveId" clId="{F2A41337-0DA0-4C57-96DC-8694F14E0B16}" dt="2025-02-05T06:47:30.712" v="120" actId="2711"/>
          <ac:spMkLst>
            <pc:docMk/>
            <pc:sldMk cId="1358071525" sldId="278"/>
            <ac:spMk id="3" creationId="{E1518985-4EC4-8BFB-51FE-4838711B40F2}"/>
          </ac:spMkLst>
        </pc:spChg>
        <pc:spChg chg="mod">
          <ac:chgData name="lobos ..." userId="c5e335dd5cf0e1d3" providerId="LiveId" clId="{F2A41337-0DA0-4C57-96DC-8694F14E0B16}" dt="2025-02-05T06:55:50.324" v="161" actId="1076"/>
          <ac:spMkLst>
            <pc:docMk/>
            <pc:sldMk cId="1358071525" sldId="278"/>
            <ac:spMk id="5" creationId="{F7A2A5D4-3B77-05D2-7351-3B7B3DE88619}"/>
          </ac:spMkLst>
        </pc:spChg>
      </pc:sldChg>
      <pc:sldChg chg="modSp del mod">
        <pc:chgData name="lobos ..." userId="c5e335dd5cf0e1d3" providerId="LiveId" clId="{F2A41337-0DA0-4C57-96DC-8694F14E0B16}" dt="2025-02-05T09:15:46.182" v="184" actId="47"/>
        <pc:sldMkLst>
          <pc:docMk/>
          <pc:sldMk cId="4199680191" sldId="279"/>
        </pc:sldMkLst>
      </pc:sldChg>
      <pc:sldChg chg="del">
        <pc:chgData name="lobos ..." userId="c5e335dd5cf0e1d3" providerId="LiveId" clId="{F2A41337-0DA0-4C57-96DC-8694F14E0B16}" dt="2025-02-05T06:34:54.663" v="60" actId="47"/>
        <pc:sldMkLst>
          <pc:docMk/>
          <pc:sldMk cId="795266203" sldId="281"/>
        </pc:sldMkLst>
      </pc:sldChg>
      <pc:sldChg chg="del">
        <pc:chgData name="lobos ..." userId="c5e335dd5cf0e1d3" providerId="LiveId" clId="{F2A41337-0DA0-4C57-96DC-8694F14E0B16}" dt="2025-02-05T06:36:11.370" v="62" actId="47"/>
        <pc:sldMkLst>
          <pc:docMk/>
          <pc:sldMk cId="3924398508" sldId="283"/>
        </pc:sldMkLst>
      </pc:sldChg>
      <pc:sldChg chg="modSp mod">
        <pc:chgData name="lobos ..." userId="c5e335dd5cf0e1d3" providerId="LiveId" clId="{F2A41337-0DA0-4C57-96DC-8694F14E0B16}" dt="2025-02-05T06:54:50.509" v="157" actId="1076"/>
        <pc:sldMkLst>
          <pc:docMk/>
          <pc:sldMk cId="2331607865" sldId="284"/>
        </pc:sldMkLst>
        <pc:spChg chg="mod">
          <ac:chgData name="lobos ..." userId="c5e335dd5cf0e1d3" providerId="LiveId" clId="{F2A41337-0DA0-4C57-96DC-8694F14E0B16}" dt="2025-02-05T06:47:07.475" v="118" actId="5793"/>
          <ac:spMkLst>
            <pc:docMk/>
            <pc:sldMk cId="2331607865" sldId="284"/>
            <ac:spMk id="3" creationId="{B832C12D-FDFB-5B34-0751-5F6A97BC96D1}"/>
          </ac:spMkLst>
        </pc:spChg>
        <pc:spChg chg="mod">
          <ac:chgData name="lobos ..." userId="c5e335dd5cf0e1d3" providerId="LiveId" clId="{F2A41337-0DA0-4C57-96DC-8694F14E0B16}" dt="2025-02-05T06:54:50.509" v="157" actId="1076"/>
          <ac:spMkLst>
            <pc:docMk/>
            <pc:sldMk cId="2331607865" sldId="284"/>
            <ac:spMk id="15" creationId="{C8EB399D-9B3A-67BE-DFA7-0BF1E78105A0}"/>
          </ac:spMkLst>
        </pc:spChg>
      </pc:sldChg>
      <pc:sldChg chg="modSp mod">
        <pc:chgData name="lobos ..." userId="c5e335dd5cf0e1d3" providerId="LiveId" clId="{F2A41337-0DA0-4C57-96DC-8694F14E0B16}" dt="2025-02-05T07:00:08.270" v="183" actId="1076"/>
        <pc:sldMkLst>
          <pc:docMk/>
          <pc:sldMk cId="3274298973" sldId="285"/>
        </pc:sldMkLst>
        <pc:spChg chg="mod">
          <ac:chgData name="lobos ..." userId="c5e335dd5cf0e1d3" providerId="LiveId" clId="{F2A41337-0DA0-4C57-96DC-8694F14E0B16}" dt="2025-02-05T07:00:08.270" v="183" actId="1076"/>
          <ac:spMkLst>
            <pc:docMk/>
            <pc:sldMk cId="3274298973" sldId="285"/>
            <ac:spMk id="2" creationId="{93637B58-4BDF-53F3-C7A1-03F1DDB1684A}"/>
          </ac:spMkLst>
        </pc:spChg>
        <pc:spChg chg="mod">
          <ac:chgData name="lobos ..." userId="c5e335dd5cf0e1d3" providerId="LiveId" clId="{F2A41337-0DA0-4C57-96DC-8694F14E0B16}" dt="2025-02-05T06:47:48.268" v="121" actId="2711"/>
          <ac:spMkLst>
            <pc:docMk/>
            <pc:sldMk cId="3274298973" sldId="285"/>
            <ac:spMk id="3" creationId="{8C78ED95-D57A-ADB6-9B41-FD82D1391A4B}"/>
          </ac:spMkLst>
        </pc:spChg>
        <pc:graphicFrameChg chg="modGraphic">
          <ac:chgData name="lobos ..." userId="c5e335dd5cf0e1d3" providerId="LiveId" clId="{F2A41337-0DA0-4C57-96DC-8694F14E0B16}" dt="2025-02-05T06:47:54.602" v="122" actId="20577"/>
          <ac:graphicFrameMkLst>
            <pc:docMk/>
            <pc:sldMk cId="3274298973" sldId="285"/>
            <ac:graphicFrameMk id="4" creationId="{0B7A37DD-9210-543A-D28F-6921AF4CFF03}"/>
          </ac:graphicFrameMkLst>
        </pc:graphicFrameChg>
      </pc:sldChg>
      <pc:sldChg chg="addSp modSp new mod">
        <pc:chgData name="lobos ..." userId="c5e335dd5cf0e1d3" providerId="LiveId" clId="{F2A41337-0DA0-4C57-96DC-8694F14E0B16}" dt="2025-02-05T06:59:12.934" v="178" actId="1076"/>
        <pc:sldMkLst>
          <pc:docMk/>
          <pc:sldMk cId="2146218976" sldId="286"/>
        </pc:sldMkLst>
        <pc:spChg chg="mod">
          <ac:chgData name="lobos ..." userId="c5e335dd5cf0e1d3" providerId="LiveId" clId="{F2A41337-0DA0-4C57-96DC-8694F14E0B16}" dt="2025-02-05T06:59:12.934" v="178" actId="1076"/>
          <ac:spMkLst>
            <pc:docMk/>
            <pc:sldMk cId="2146218976" sldId="286"/>
            <ac:spMk id="3" creationId="{DB6C55EA-0440-50D8-6B41-D40E39A5B5ED}"/>
          </ac:spMkLst>
        </pc:spChg>
        <pc:spChg chg="add mod">
          <ac:chgData name="lobos ..." userId="c5e335dd5cf0e1d3" providerId="LiveId" clId="{F2A41337-0DA0-4C57-96DC-8694F14E0B16}" dt="2025-02-05T06:35:03.752" v="61" actId="255"/>
          <ac:spMkLst>
            <pc:docMk/>
            <pc:sldMk cId="2146218976" sldId="286"/>
            <ac:spMk id="4" creationId="{150B61C8-1A8F-67C9-9D69-51B2291B7B2B}"/>
          </ac:spMkLst>
        </pc:spChg>
        <pc:picChg chg="add mod">
          <ac:chgData name="lobos ..." userId="c5e335dd5cf0e1d3" providerId="LiveId" clId="{F2A41337-0DA0-4C57-96DC-8694F14E0B16}" dt="2025-02-05T06:34:16.754" v="55" actId="1076"/>
          <ac:picMkLst>
            <pc:docMk/>
            <pc:sldMk cId="2146218976" sldId="286"/>
            <ac:picMk id="2" creationId="{FFF046B4-37D0-E22E-E42A-0D2B0E550E3C}"/>
          </ac:picMkLst>
        </pc:picChg>
      </pc:sldChg>
    </pc:docChg>
  </pc:docChgLst>
  <pc:docChgLst>
    <pc:chgData name="lobos ..." userId="c5e335dd5cf0e1d3" providerId="LiveId" clId="{F6DEEF7C-52B5-4826-B705-4C93169B3005}"/>
    <pc:docChg chg="modSld">
      <pc:chgData name="lobos ..." userId="c5e335dd5cf0e1d3" providerId="LiveId" clId="{F6DEEF7C-52B5-4826-B705-4C93169B3005}" dt="2025-03-10T05:46:04.534" v="1" actId="113"/>
      <pc:docMkLst>
        <pc:docMk/>
      </pc:docMkLst>
      <pc:sldChg chg="modSp mod">
        <pc:chgData name="lobos ..." userId="c5e335dd5cf0e1d3" providerId="LiveId" clId="{F6DEEF7C-52B5-4826-B705-4C93169B3005}" dt="2025-03-10T05:46:04.534" v="1" actId="113"/>
        <pc:sldMkLst>
          <pc:docMk/>
          <pc:sldMk cId="3274298973" sldId="285"/>
        </pc:sldMkLst>
        <pc:graphicFrameChg chg="modGraphic">
          <ac:chgData name="lobos ..." userId="c5e335dd5cf0e1d3" providerId="LiveId" clId="{F6DEEF7C-52B5-4826-B705-4C93169B3005}" dt="2025-03-10T05:46:04.534" v="1" actId="113"/>
          <ac:graphicFrameMkLst>
            <pc:docMk/>
            <pc:sldMk cId="3274298973" sldId="285"/>
            <ac:graphicFrameMk id="4" creationId="{0B7A37DD-9210-543A-D28F-6921AF4CFF0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5:19:27.1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 14 24575,'0'10'0,"0"0"0,0 0 0,1 0 0,1 0 0,-1 0 0,2 0 0,-1 0 0,2 0 0,-1-1 0,1 0 0,0 1 0,9 12 0,-6-9 0,0 0 0,0 0 0,-2 1 0,0 0 0,0 0 0,-1 0 0,-1 1 0,2 27 0,-2 8 0,-5 66 0,-1-27 0,3 402 0,-2-463 0,0 0 0,-8 32 0,-4 37 0,12-60 0,1-4 0,-1-1 0,-10 47 0,5-44 0,-2 57 0,-3 15 0,4-40 0,3-1 0,6 120 0,1-67 0,-2 700 0,0-815 0,0 0 0,0 0 0,0 0 0,1 0 0,-1 0 0,1-1 0,0 1 0,0 0 0,0 0 0,1-1 0,-1 1 0,1 0 0,0-1 0,4 6 0,-3-6 0,-1-1 0,1 0 0,0 1 0,1-2 0,-1 1 0,0 0 0,0-1 0,1 1 0,-1-1 0,1 0 0,-1 0 0,1 0 0,0-1 0,-1 1 0,1-1 0,4 0 0,192-1 0,-67-3 0,-86 5 0,-23 1 0,-1-2 0,0-1 0,0 0 0,44-10 0,-40 4 0,-1 2 0,1 1 0,38-1 0,84 7 0,-50 0 0,338-2 0,-417 1 0,0 2 0,34 6 0,-37-5 0,1 0 0,-1-2 0,27 1 0,-43-3 0,0 0 0,0 0 0,0 0 0,0 0 0,0 0 0,-1 0 0,1-1 0,0 1 0,0 0 0,0-1 0,0 1 0,0 0 0,-1-1 0,1 1 0,0-1 0,0 1 0,0-1 0,-1 0 0,1 1 0,0-1 0,-1 0 0,1 1 0,-1-1 0,1 0 0,-1 0 0,1 0 0,-1 1 0,1-3 0,-1 1 0,1-1 0,-1 0 0,1 0 0,-1 1 0,0-1 0,0 0 0,-1 0 0,1 1 0,-2-6 0,-1-5 0,-2 0 0,1 0 0,-8-13 0,-11-15 0,-1 0 0,-48-60 0,-72-68 0,122 145 0,-25-37 0,37 47 0,0 0 0,-1 1 0,0 0 0,-1 1 0,-1 0 0,-23-17 0,-160-85 0,184 109 0,-1 1 0,1 0 0,-1 0 0,0 2 0,0-1 0,-22 0 0,-84 4 0,53 2 0,3-3 0,-80 3 0,123-1 0,-1 1 0,0 1 0,1 1 0,-37 13 0,34-10 0,19-7 0,1 0 0,-1 0 0,1 0 0,0 0 0,-1 0 0,1 1 0,0-1 0,0 1 0,0 0 0,0 0 0,0 0 0,0 0 0,0 1 0,1-1 0,-1 1 0,1 0 0,0-1 0,0 1 0,0 0 0,-3 5 0,-4 23 0,1 0 0,1 0 0,2 1 0,1 0 0,2 0 0,0-1 0,3 1 0,4 38 0,-4-68 0,-1 1 0,1 0 0,0 0 0,-1-1 0,1 1 0,1 0 0,-1-1 0,0 1 0,1-1 0,-1 1 0,1-1 0,0 0 0,0 0 0,0 0 0,0 0 0,0 0 0,0 0 0,0 0 0,1-1 0,-1 1 0,1-1 0,-1 0 0,1 1 0,0-1 0,-1 0 0,1-1 0,0 1 0,0 0 0,3-1 0,8 2 0,0 0 0,0-2 0,0 0 0,24-2 0,-21-1 0,1-1 0,-1 0 0,0-1 0,-1-1 0,1-1 0,19-10 0,-5-1 0,0 0 0,30-26 0,27-27 0,-82 65 0,1 0 0,-2 0 0,1 0 0,-1-1 0,1 1 0,-2-1 0,1-1 0,-1 1 0,0-1 0,-1 1 0,0-1 0,0 0 0,0 0 0,-1-1 0,1-11 0,1-11 0,-3-1 0,-3-58 0,0 30 0,2-535 0,0 595 0,-2-28 0,1 28 0,1 1 0,0-1 0,0 0 0,0 0 0,0 1 0,0-1 0,-1 0 0,1 0 0,0 1 0,0-1 0,-1 0 0,1 0 0,0 0 0,0 1 0,-1-1 0,1 0 0,0 0 0,0 0 0,-1 0 0,1 0 0,0 0 0,-1 0 0,1 1 0,0-1 0,0 0 0,-1 0 0,1 0 0,0 0 0,-1 0 0,1 0 0,0 0 0,-1-1 0,1 1 0,0 0 0,-1 0 0,1 0 0,0 0 0,0 0 0,-1 0 0,1-1 0,0 1 0,0 0 0,-1 0 0,1 0 0,0-1 0,0 1 0,0 0 0,-1 0 0,1 0 0,0-1 0,0 1 0,0 0 0,0-1 0,-1 1 0,1 0 0,0 0 0,0-1 0,0 1 0,0 0 0,0-1 0,0 1 0,-10 18 0,1 2 0,1-1 0,-8 29 0,-10 24 0,-17 24 0,-94 156 0,134-247 0,0-1 0,0 1 0,-1-1 0,1 0 0,-1 0 0,0 0 0,0 0 0,-1-1 0,1 0 0,-1 0 0,0 0 0,-7 3 0,9-5 0,0 0 0,1-1 0,-1 1 0,0-1 0,0 1 0,0-1 0,0 0 0,0 0 0,0 0 0,0-1 0,0 1 0,0-1 0,1 0 0,-1 0 0,0 0 0,0 0 0,1 0 0,-1 0 0,0-1 0,1 1 0,0-1 0,-1 0 0,1 1 0,-3-5 0,-3-1 0,1-1 0,0-1 0,1 1 0,0-1 0,0 0 0,1-1 0,0 1 0,1-1 0,0 0 0,0 0 0,1 0 0,1-1 0,0 1 0,-1-12 0,-1-18 0,3 0 0,4-58 0,0 31 0,-3 24 0,6-75 0,-4 103 0,0 1 0,1-1 0,1 1 0,1 0 0,0 0 0,7-14 0,151-324 0,-80 164 0,-76 172 0,2-5 0,2 0 0,0 1 0,16-24 0,-26 43 0,-1 1 0,1-1 0,0 0 0,-1 0 0,1 1 0,0-1 0,0 0 0,0 1 0,0-1 0,0 1 0,-1-1 0,1 1 0,0 0 0,0-1 0,0 1 0,0 0 0,0 0 0,0-1 0,0 1 0,1 0 0,-1 0 0,0 0 0,0 0 0,0 0 0,1 1 0,2 0 0,-1 0 0,0 0 0,-1 1 0,1-1 0,0 1 0,0-1 0,0 1 0,3 4 0,3 2 0,0 1 0,0 1 0,11 16 0,-3 2 0,-1 1 0,-1 0 0,20 58 0,19 97 0,-52-177 0,69 300 0,-60-239 0,-3 0 0,0 109 0,-8-172 0,0 0 0,-1-1 0,1 1 0,-1-1 0,0 1 0,0-1 0,0 0 0,-3 6 0,3-9 0,1-1 0,0 1 0,-1 0 0,1-1 0,-1 1 0,1 0 0,-1-1 0,0 1 0,1-1 0,-1 1 0,0-1 0,1 1 0,-1-1 0,0 1 0,0-1 0,1 0 0,-1 1 0,0-1 0,0 0 0,-1 0 0,0 0 0,0 0 0,0 0 0,1 0 0,-1-1 0,0 1 0,0-1 0,1 1 0,-1-1 0,0 0 0,1 0 0,-1 0 0,1 0 0,-3-2 0,-13-10 0,1-2 0,1 1 0,0-2 0,1 0 0,1-1 0,-14-22 0,-63-118 0,-120-313 0,189 419 0,7 17 0,-1 2 0,-2-1 0,-2 2 0,-42-55 0,46 68 0,-1 0 0,0 2 0,-2 0 0,0 1 0,0 0 0,-1 2 0,-1 0 0,-36-16 0,54 27 0,-1 1 0,0-1 0,0 0 0,0 0 0,1 0 0,-1 0 0,1 0 0,0 0 0,0-1 0,0 1 0,0-1 0,0 0 0,0 1 0,0-1 0,1 0 0,0 0 0,-1 0 0,1 0 0,0 0 0,0-4 0,-1-6 0,0-1 0,1 1 0,1-23 0,0 12 0,0-11 0,2 0 0,0 0 0,3 0 0,1 0 0,1 1 0,2 0 0,1 0 0,2 1 0,2 0 0,0 1 0,30-46 0,-41 73 0,0 1 0,0-1 0,1 1 0,-1 0 0,1 0 0,0 0 0,1 1 0,-1-1 0,0 1 0,1 0 0,0 0 0,0 0 0,0 1 0,0 0 0,0 0 0,1 0 0,-1 1 0,0-1 0,1 1 0,-1 1 0,1-1 0,-1 1 0,1 0 0,0 0 0,-1 0 0,1 1 0,-1 0 0,1 0 0,-1 0 0,6 3 0,8 3 0,1 2 0,-2 0 0,1 1 0,-1 1 0,-1 0 0,26 22 0,284 210 0,-257-194 0,-19-14 0,2-3 0,1-2 0,60 23 0,-98-47 0,0-1 0,0-1 0,0-1 0,1 0 0,-1-1 0,32-1 0,-14-2 0,0-2 0,44-9 0,-69 11 0,1-1 0,-1-1 0,0 0 0,0 0 0,-1-1 0,1 0 0,-1 0 0,0-1 0,0 0 0,10-9 0,-13 10 0,-1 0 0,0-1 0,0 0 0,-1 0 0,0 0 0,1 0 0,-2-1 0,1 1 0,-1-1 0,1 1 0,-2-1 0,1 0 0,-1 0 0,0 0 0,0 0 0,0 0 0,-1-7 0,1-14 0,-1-1 0,-2 0 0,-5-29 0,6 54 0,0-1 0,0 1 0,-1-1 0,1 1 0,-1-1 0,0 1 0,0 0 0,0 0 0,0 0 0,-1 0 0,1 0 0,-1 1 0,0-1 0,0 1 0,0-1 0,0 1 0,0 0 0,0 0 0,0 1 0,-7-3 0,-6-2 0,0 1 0,-1 1 0,-23-3 0,15 2 0,-39-4 0,-1 2 0,-93 3 0,25 2 0,30-10 0,71 7 0,0 1 0,-35 0 0,65 4 0,1 0 0,0 0 0,-1 0 0,1 0 0,-1 0 0,1 1 0,-1-1 0,1 0 0,0 1 0,-1-1 0,1 1 0,0-1 0,-1 1 0,1-1 0,-2 2 0,3-1 0,0-1 0,0 0 0,0 1 0,0-1 0,0 1 0,0-1 0,-1 1 0,1-1 0,0 0 0,0 1 0,0-1 0,1 1 0,-1-1 0,0 1 0,0-1 0,0 0 0,0 1 0,0-1 0,0 1 0,1-1 0,-1 0 0,0 1 0,0-1 0,1 0 0,-1 1 0,0-1 0,0 0 0,1 1 0,-1-1 0,0 0 0,1 1 0,5 4 0,0-1 0,0 0 0,0 1 0,11 4 0,21 8 0,0-2 0,1-1 0,1-3 0,0-1 0,0-1 0,69 4 0,255-9 0,-187-7 0,-131 2 0,51 2 0,-86 1 0,0-1 0,-1 1 0,1 1 0,-1 0 0,1 0 0,18 10 0,-2 2 0,1 0 0,-2 2 0,0 2 0,35 31 0,-56-43 0,0 0 0,-1 0 0,1 1 0,-1-1 0,-1 1 0,0 0 0,0 0 0,0 0 0,2 16 0,11 27 0,-5-26 0,-1 0 0,-1 0 0,-1 1 0,-2 0 0,-1 1 0,0-1 0,-2 1 0,-1 27 0,-1-7 0,-4 70 0,2-114 0,1 0 0,-1-1 0,0 1 0,1 0 0,-1 0 0,-1-1 0,1 1 0,0-1 0,-1 1 0,1-1 0,-1 1 0,1-1 0,-1 0 0,0 0 0,0 0 0,0 0 0,-1 0 0,1 0 0,0-1 0,-1 1 0,1-1 0,-1 1 0,1-1 0,-1 0 0,0 0 0,1 0 0,-1 0 0,0-1 0,0 1 0,0-1 0,-4 0 0,-9 2 0,-1-2 0,0 0 0,1-1 0,-19-3 0,27 3 0,-292-59 0,244 47 0,-40-14 0,68 17 0,-1 2 0,0 1 0,0 2 0,-51-4 0,40 8 0,0-2 0,-42-7 0,37 3 0,0 2 0,0 3 0,0 1 0,-48 6 0,89-5 0,1 0 0,-1 1 0,0 0 0,1-1 0,-1 1 0,1 1 0,0-1 0,-1 1 0,1-1 0,0 1 0,0 0 0,0 0 0,0 0 0,0 0 0,0 1 0,1-1 0,-3 4 0,1-2 0,1 1 0,0 0 0,1 0 0,-1 1 0,1-1 0,0 0 0,0 1 0,1-1 0,-2 12 0,1 4 0,1 0 0,1 0 0,1 1 0,7 37 0,23 82 0,-10-53 0,-21-86 0,0 0 0,1 0 0,-1-1 0,1 1 0,-1 0 0,1-1 0,-1 1 0,1-1 0,0 1 0,0 0 0,0-1 0,0 0 0,0 1 0,0-1 0,2 2 0,-3-3 0,1 0 0,-1 0 0,1 0 0,-1 1 0,1-1 0,0 0 0,-1 0 0,1 0 0,-1 0 0,1 0 0,-1 0 0,1 0 0,0 0 0,-1-1 0,1 1 0,-1 0 0,1 0 0,-1 0 0,1-1 0,0 1 0,-1 0 0,1 0 0,-1-1 0,0 1 0,1-1 0,-1 1 0,1 0 0,0-1 0,4-6 0,0 1 0,0-1 0,0 1 0,6-16 0,32-67-682,56-171-1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D129-8BA8-4121-B5BE-78B07DD5DC1C}" type="datetime1">
              <a:rPr lang="en-US" smtClean="0"/>
              <a:t>3/10/2025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DFA-D788-4838-9139-A3626444B964}" type="datetime1">
              <a:rPr lang="en-US" smtClean="0"/>
              <a:t>3/10/2025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6486-E9A4-4161-B320-F61FD5DB29A9}" type="datetime1">
              <a:rPr lang="en-US" smtClean="0"/>
              <a:t>3/10/2025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31F8-5BD1-41F7-AA70-BF9B8003C10D}" type="datetime1">
              <a:rPr lang="en-US" smtClean="0"/>
              <a:t>3/10/2025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E836-985D-494D-8DB7-32FD65C53400}" type="datetime1">
              <a:rPr lang="en-US" smtClean="0"/>
              <a:t>3/10/2025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2C5C-D431-4B76-B101-5C441331DF34}" type="datetime1">
              <a:rPr lang="en-US" smtClean="0"/>
              <a:t>3/10/2025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236B-8306-400E-9A38-0A23E567617A}" type="datetime1">
              <a:rPr lang="en-US" smtClean="0"/>
              <a:t>3/10/2025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416D-F3EB-4889-82FF-6E333C28C033}" type="datetime1">
              <a:rPr lang="en-US" smtClean="0"/>
              <a:t>3/10/2025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944F-92A6-4F2C-814C-A4FFF259F555}" type="datetime1">
              <a:rPr lang="en-US" smtClean="0"/>
              <a:t>3/10/2025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7B5D-3352-4F9A-A0D6-4C6DDC215D15}" type="datetime1">
              <a:rPr lang="en-US" smtClean="0"/>
              <a:t>3/10/2025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F13F-CCFD-47D4-8528-9962C67DBC0A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24" y="2329043"/>
            <a:ext cx="9145016" cy="17281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Alzheimer's disease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56" y="5013176"/>
            <a:ext cx="10369152" cy="1584176"/>
          </a:xfrm>
        </p:spPr>
        <p:txBody>
          <a:bodyPr>
            <a:normAutofit lnSpcReduction="10000"/>
          </a:bodyPr>
          <a:lstStyle/>
          <a:p>
            <a:pPr fontAlgn="b"/>
            <a:r>
              <a:rPr lang="en-IN" sz="2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CB.AI.U4AIM24039        </a:t>
            </a:r>
            <a:r>
              <a:rPr lang="fi-FI" sz="2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SHEKU VENKATA ASHOK SAINAADH</a:t>
            </a:r>
            <a:endParaRPr lang="en-IN" sz="2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/>
            <a:r>
              <a:rPr lang="en-IN" sz="2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CB.AI.U4AIM24047        SWATIKA V K</a:t>
            </a:r>
            <a:endParaRPr lang="en-IN" sz="2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/>
            <a:r>
              <a:rPr lang="en-IN" sz="2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CB.AI.U4AIM24048        T. HARINI</a:t>
            </a:r>
            <a:endParaRPr lang="en-IN" sz="2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" latinLnBrk="0" hangingPunct="1"/>
            <a:r>
              <a:rPr lang="en-IN" sz="2800" b="0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CB.AI.U4AIM24054        M NEIL KUMAR</a:t>
            </a:r>
            <a:endParaRPr lang="en-IN" sz="2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6" descr="Amrita Vishwa Vidyapeetham">
            <a:extLst>
              <a:ext uri="{FF2B5EF4-FFF2-40B4-BE49-F238E27FC236}">
                <a16:creationId xmlns:a16="http://schemas.microsoft.com/office/drawing/2014/main" id="{CA26A644-D969-32C0-7B2C-DBA4B88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116632"/>
            <a:ext cx="6443148" cy="24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25916B-4F64-5C0D-7EEF-E4CD33C916C9}"/>
              </a:ext>
            </a:extLst>
          </p:cNvPr>
          <p:cNvSpPr txBox="1"/>
          <p:nvPr/>
        </p:nvSpPr>
        <p:spPr>
          <a:xfrm>
            <a:off x="8542684" y="5458579"/>
            <a:ext cx="316835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 </a:t>
            </a:r>
          </a:p>
          <a:p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Prem 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jagadeesan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Manimaran</a:t>
            </a: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1400" i="0" dirty="0">
                <a:effectLst/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8ED95-D57A-ADB6-9B41-FD82D1391A4B}"/>
              </a:ext>
            </a:extLst>
          </p:cNvPr>
          <p:cNvSpPr txBox="1"/>
          <p:nvPr/>
        </p:nvSpPr>
        <p:spPr>
          <a:xfrm>
            <a:off x="621804" y="260648"/>
            <a:ext cx="532859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lnSpc>
                <a:spcPct val="90000"/>
              </a:lnSpc>
            </a:pPr>
            <a:endParaRPr lang="en-IN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7A37DD-9210-543A-D28F-6921AF4C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66687"/>
              </p:ext>
            </p:extLst>
          </p:nvPr>
        </p:nvGraphicFramePr>
        <p:xfrm>
          <a:off x="621804" y="836712"/>
          <a:ext cx="10585176" cy="552220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62741768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70381399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07963147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92985068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9991806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3233698554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Algorithm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Research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88634"/>
                  </a:ext>
                </a:extLst>
              </a:tr>
              <a:tr h="804089">
                <a:tc>
                  <a:txBody>
                    <a:bodyPr/>
                    <a:lstStyle/>
                    <a:p>
                      <a:r>
                        <a:rPr lang="en-IN" sz="16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Alzheimer's patients detection using support vector machine (SVM) with quantitative analysis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Abhilash </a:t>
                      </a:r>
                      <a:r>
                        <a:rPr lang="en-IN" sz="1600" dirty="0" err="1"/>
                        <a:t>Sharmaa</a:t>
                      </a:r>
                      <a:r>
                        <a:rPr lang="en-IN" sz="1600" dirty="0"/>
                        <a:t>, </a:t>
                      </a:r>
                      <a:r>
                        <a:rPr lang="en-IN" sz="1600" dirty="0" err="1"/>
                        <a:t>Sukhkirandeep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Kaurb</a:t>
                      </a:r>
                      <a:r>
                        <a:rPr lang="en-IN" sz="1600" dirty="0"/>
                        <a:t>, Naz </a:t>
                      </a:r>
                      <a:r>
                        <a:rPr lang="en-IN" sz="1600" dirty="0" err="1"/>
                        <a:t>Memonc</a:t>
                      </a:r>
                      <a:r>
                        <a:rPr lang="en-IN" sz="1600" dirty="0"/>
                        <a:t>, A. </a:t>
                      </a:r>
                      <a:r>
                        <a:rPr lang="en-IN" sz="1600" dirty="0" err="1"/>
                        <a:t>Jainul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Fathimad</a:t>
                      </a:r>
                      <a:r>
                        <a:rPr lang="en-IN" sz="1600" dirty="0"/>
                        <a:t>, Samrat Raye, Mohammed Wasim Bhatt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Small sample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888926"/>
                  </a:ext>
                </a:extLst>
              </a:tr>
              <a:tr h="804089">
                <a:tc>
                  <a:txBody>
                    <a:bodyPr/>
                    <a:lstStyle/>
                    <a:p>
                      <a:r>
                        <a:rPr lang="en-IN" sz="16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Non‑invasive Biomarkers for Early Detection of Alzheimer’s Disease: a New‑Age Perspective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Niyamat</a:t>
                      </a:r>
                      <a:r>
                        <a:rPr lang="en-IN" sz="1600" dirty="0"/>
                        <a:t> M. A. </a:t>
                      </a:r>
                      <a:r>
                        <a:rPr lang="en-IN" sz="1600" dirty="0" err="1"/>
                        <a:t>Chimthanawala</a:t>
                      </a:r>
                      <a:r>
                        <a:rPr lang="en-IN" sz="1600" dirty="0"/>
                        <a:t>, Akash </a:t>
                      </a:r>
                      <a:r>
                        <a:rPr lang="en-IN" sz="1600" dirty="0" err="1"/>
                        <a:t>Haria</a:t>
                      </a:r>
                      <a:r>
                        <a:rPr lang="en-IN" sz="1600" dirty="0"/>
                        <a:t>, Sadhana </a:t>
                      </a:r>
                      <a:r>
                        <a:rPr lang="en-IN" sz="1600" dirty="0" err="1"/>
                        <a:t>Sathaye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SVM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Limited accuracy, small sample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71833"/>
                  </a:ext>
                </a:extLst>
              </a:tr>
              <a:tr h="804089">
                <a:tc>
                  <a:txBody>
                    <a:bodyPr/>
                    <a:lstStyle/>
                    <a:p>
                      <a:r>
                        <a:rPr lang="en-IN" sz="16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Detection of Alzheimer’s Disease with Blood Plasma Proteins Using 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Chima S. Eke , Emmanuel Jammeh , </a:t>
                      </a:r>
                      <a:r>
                        <a:rPr lang="en-IN" sz="1600" dirty="0" err="1"/>
                        <a:t>Xinzhong</a:t>
                      </a:r>
                      <a:r>
                        <a:rPr lang="en-IN" sz="1600" dirty="0"/>
                        <a:t> Li , Camille Carroll, Emmanuel </a:t>
                      </a:r>
                      <a:r>
                        <a:rPr lang="en-IN" sz="1600" dirty="0" err="1"/>
                        <a:t>Ifeachor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model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Small and homogeneous sample size, </a:t>
                      </a:r>
                      <a:r>
                        <a:rPr lang="en-IN" sz="1600" dirty="0"/>
                        <a:t>Lack of Validation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37428"/>
                  </a:ext>
                </a:extLst>
              </a:tr>
              <a:tr h="804089">
                <a:tc>
                  <a:txBody>
                    <a:bodyPr/>
                    <a:lstStyle/>
                    <a:p>
                      <a:r>
                        <a:rPr lang="en-IN" sz="16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Approach for Early Detection of Alzheimer’s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Hadeer</a:t>
                      </a:r>
                      <a:r>
                        <a:rPr lang="en-IN" sz="1600" dirty="0"/>
                        <a:t> A. </a:t>
                      </a:r>
                      <a:r>
                        <a:rPr lang="en-IN" sz="1600" dirty="0" err="1"/>
                        <a:t>Helaly</a:t>
                      </a:r>
                      <a:r>
                        <a:rPr lang="en-IN" sz="1600" dirty="0"/>
                        <a:t>,  Mahmoud </a:t>
                      </a:r>
                      <a:r>
                        <a:rPr lang="en-IN" sz="1600" dirty="0" err="1"/>
                        <a:t>Badawy</a:t>
                      </a:r>
                      <a:r>
                        <a:rPr lang="en-IN" sz="1600" dirty="0"/>
                        <a:t>, Amira Y. Haikal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CNN(Convolutional Neural 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Small sample size, computational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702857"/>
                  </a:ext>
                </a:extLst>
              </a:tr>
              <a:tr h="804089">
                <a:tc>
                  <a:txBody>
                    <a:bodyPr/>
                    <a:lstStyle/>
                    <a:p>
                      <a:r>
                        <a:rPr lang="en-IN" sz="16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Multimodal deep learning models for early detection of Alzheimer’s disease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Janani Venugopalan, Li Tong, Hamid Reza Hassanzadeh, May D. Wang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model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Small sample size, limited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5455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37B58-4BDF-53F3-C7A1-03F1DDB1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5479" y="622080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10</a:t>
            </a:fld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9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A0456-16C5-081F-2985-D5178ED6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908" y="6237312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11</a:t>
            </a:fld>
            <a:endParaRPr lang="en-IN" sz="1400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F8627-6F0B-A604-5D30-BDBCE994AB87}"/>
              </a:ext>
            </a:extLst>
          </p:cNvPr>
          <p:cNvSpPr txBox="1"/>
          <p:nvPr/>
        </p:nvSpPr>
        <p:spPr>
          <a:xfrm>
            <a:off x="3358108" y="2708920"/>
            <a:ext cx="6336704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B w="152400" h="50800" prst="softRound"/>
          </a:sp3d>
        </p:spPr>
        <p:txBody>
          <a:bodyPr wrap="square" rtlCol="0">
            <a:spAutoFit/>
            <a:sp3d prstMaterial="plastic"/>
          </a:bodyPr>
          <a:lstStyle/>
          <a:p>
            <a:pPr>
              <a:lnSpc>
                <a:spcPct val="90000"/>
              </a:lnSpc>
            </a:pPr>
            <a:r>
              <a:rPr lang="en-IN" sz="6000" dirty="0">
                <a:effectLst>
                  <a:outerShdw blurRad="38100" dist="38100" dir="2700000" sx="98000" sy="98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44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700808"/>
            <a:ext cx="9937104" cy="489654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Alzheimer’s disease is a neurodegenerative disorder that leads to the progressive decline of memory, cognition, and daily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 is crucial for timely intervention and treatment to slow disease progression.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Machine Learning  and Data Structures &amp; Algorithms enable the automatic detection of early-stage Alzheimer disease.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predictive model using Support Vector Machines and optimized DSA techniques to classify patients based on Early-stage Alzheimer’s symptoms.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396A1-B333-E1A9-5A59-0404B829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1534" y="6321126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FAEB-C44E-3D3B-D632-01B224EB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8172398" cy="10661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AEBB-7E19-ABE2-42E5-0A9F40F8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972598" cy="46783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challenging to detect Alzheimer's disease in the early stages due to subtle changes in brain structure and cognitive function.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diagnostic methods (clinical evaluations, cognitive tests) often lead to late-stage detection, reducing treatment effectiveness.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Alzheimer's in its early stages is still quite challenging because there are very subtle changes in the structure of the brain and cannot be detected manually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ACD11-F810-2451-3987-82A7CA64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711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3</a:t>
            </a:fld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8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5818-2EBC-C24C-55D6-381A83A2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FEE8-FC35-F233-90DD-C2269402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16832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automated model for early Alzheimer’s detection using SVM.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optimized Data Structures &amp; Algorithms for efficient feature selection, classification, and prediction.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the proposed SVM-based model with other machine learning approaches.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D1AB4-278C-53B7-917C-380F42AE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84032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4</a:t>
            </a:fld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6D95-A28B-2BD9-3905-D21640DC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01B2B-F90E-A272-5F23-6DC47DE14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41" y="1772816"/>
            <a:ext cx="4967344" cy="439938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A3404B-D3A3-BEFF-4BCC-BC27FEC7ACC2}"/>
                  </a:ext>
                </a:extLst>
              </p14:cNvPr>
              <p14:cNvContentPartPr/>
              <p14:nvPr/>
            </p14:nvContentPartPr>
            <p14:xfrm>
              <a:off x="6851950" y="4616508"/>
              <a:ext cx="838080" cy="1088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A3404B-D3A3-BEFF-4BCC-BC27FEC7A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8950" y="4553868"/>
                <a:ext cx="963720" cy="1213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C66F1DC-4A19-336B-9748-E1A42E24DCA2}"/>
              </a:ext>
            </a:extLst>
          </p:cNvPr>
          <p:cNvSpPr/>
          <p:nvPr/>
        </p:nvSpPr>
        <p:spPr>
          <a:xfrm>
            <a:off x="6851950" y="4332556"/>
            <a:ext cx="93610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D13E07-7115-B4B4-1F72-B5C1F4DA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6900" y="61722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5</a:t>
            </a:fld>
            <a:endParaRPr lang="en-IN" sz="1400" dirty="0"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B39F3-63B1-93DE-BCC3-F202012D4578}"/>
              </a:ext>
            </a:extLst>
          </p:cNvPr>
          <p:cNvSpPr/>
          <p:nvPr/>
        </p:nvSpPr>
        <p:spPr>
          <a:xfrm>
            <a:off x="4366220" y="5704788"/>
            <a:ext cx="1008112" cy="3885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model</a:t>
            </a:r>
          </a:p>
        </p:txBody>
      </p:sp>
    </p:spTree>
    <p:extLst>
      <p:ext uri="{BB962C8B-B14F-4D97-AF65-F5344CB8AC3E}">
        <p14:creationId xmlns:p14="http://schemas.microsoft.com/office/powerpoint/2010/main" val="19359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155C-967F-815C-7772-087D5A6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&amp;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ECA7-3679-A874-BCDF-6B270F6F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556792"/>
            <a:ext cx="9144000" cy="530120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provide a simple and efficient way to store and access data in a contiguous block of memory.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support efficient querying and manipulation of data, allowing you to organize and process large amounts of information effectively.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B0F0"/>
              </a:buClr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Linked lists offer flexible storage with efficient insertions, deletions, and dynamic memory  allocation for changing datasets.</a:t>
            </a: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D9986E-CF14-FC90-E51C-AB405747823C}"/>
              </a:ext>
            </a:extLst>
          </p:cNvPr>
          <p:cNvSpPr/>
          <p:nvPr/>
        </p:nvSpPr>
        <p:spPr>
          <a:xfrm>
            <a:off x="1917948" y="1700808"/>
            <a:ext cx="1728192" cy="108012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&amp; Matrices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6A4F89-9630-68AC-5777-88FC2C0E9C74}"/>
              </a:ext>
            </a:extLst>
          </p:cNvPr>
          <p:cNvSpPr/>
          <p:nvPr/>
        </p:nvSpPr>
        <p:spPr>
          <a:xfrm>
            <a:off x="1819834" y="4221089"/>
            <a:ext cx="1727172" cy="122413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4DDE55C-85E5-2687-E22F-5A77358A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908" y="6165304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6</a:t>
            </a:fld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2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0403E-7BA1-5563-4847-E60C4DB8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B018-B27B-766F-A8C7-FBBCA9FA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&amp;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C12D-FDFB-5B34-0751-5F6A97BC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1484784"/>
            <a:ext cx="9144000" cy="53012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sz="1800" b="1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is particularly effective in high-dimensional spaces because it maximizes the margin between classes, making it less prone to overfitting. This ensures that even with a large number of features, the SVM can efficiently identify the decision boundary that best separates the classes (e.g., Alzheimer's vs. No Alzheimer’s).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improves data processing speed by enabling efficient searching and retrieval, reducing time 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1FDF71-82EA-C03F-311A-0B75DA5E0603}"/>
              </a:ext>
            </a:extLst>
          </p:cNvPr>
          <p:cNvSpPr/>
          <p:nvPr/>
        </p:nvSpPr>
        <p:spPr>
          <a:xfrm>
            <a:off x="1773932" y="1676398"/>
            <a:ext cx="1872208" cy="1104529"/>
          </a:xfrm>
          <a:prstGeom prst="ellipse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SVM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                        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555FB5-F365-487A-C0E9-7B748E8A7415}"/>
              </a:ext>
            </a:extLst>
          </p:cNvPr>
          <p:cNvSpPr/>
          <p:nvPr/>
        </p:nvSpPr>
        <p:spPr>
          <a:xfrm>
            <a:off x="1773932" y="4365104"/>
            <a:ext cx="1872208" cy="1296144"/>
          </a:xfrm>
          <a:prstGeom prst="ellipse">
            <a:avLst/>
          </a:prstGeom>
          <a:solidFill>
            <a:srgbClr val="FFFF0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 Sorting Algorithms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8EB399D-9B3A-67BE-DFA7-0BF1E781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464" y="6165304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7</a:t>
            </a:fld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B5784-E734-6BCA-1B71-DD8775B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A5F-2EAB-D1D0-1A1E-DDF00A8D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concepts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8985-4EC4-8BFB-51FE-4838711B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28800"/>
            <a:ext cx="12188824" cy="5229200"/>
          </a:xfrm>
        </p:spPr>
        <p:txBody>
          <a:bodyPr/>
          <a:lstStyle/>
          <a:p>
            <a:pPr algn="l">
              <a:lnSpc>
                <a:spcPts val="5276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sz="2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SVM works by mapping data to a high-dimensional feature space so that data points can be      categorized, even when the data are not linearly separable.</a:t>
            </a:r>
          </a:p>
          <a:p>
            <a:pPr algn="l">
              <a:lnSpc>
                <a:spcPts val="5276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In SVM divides the data into two classes, not only two it can be multiple classes</a:t>
            </a:r>
          </a:p>
          <a:p>
            <a:pPr marL="0" indent="0" algn="l">
              <a:lnSpc>
                <a:spcPts val="5276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 from which we can classify or regress the data easily</a:t>
            </a:r>
          </a:p>
          <a:p>
            <a:pPr algn="l">
              <a:lnSpc>
                <a:spcPts val="5276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The division of the data into multiple classes</a:t>
            </a:r>
          </a:p>
          <a:p>
            <a:pPr marL="0" indent="0" algn="l">
              <a:lnSpc>
                <a:spcPts val="5276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 is done by SVM by constructing the HYPERPLANE ,</a:t>
            </a:r>
          </a:p>
          <a:p>
            <a:pPr marL="0" indent="0" algn="l">
              <a:lnSpc>
                <a:spcPts val="5276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    it gets the maximum separation between the classes</a:t>
            </a:r>
            <a:r>
              <a:rPr lang="en-US" sz="2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endParaRPr lang="en-IN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541BC4-EF1C-EE50-6904-1B75589712EA}"/>
              </a:ext>
            </a:extLst>
          </p:cNvPr>
          <p:cNvSpPr/>
          <p:nvPr/>
        </p:nvSpPr>
        <p:spPr>
          <a:xfrm>
            <a:off x="7390556" y="3933056"/>
            <a:ext cx="4078188" cy="2304256"/>
          </a:xfrm>
          <a:custGeom>
            <a:avLst/>
            <a:gdLst/>
            <a:ahLst/>
            <a:cxnLst/>
            <a:rect l="l" t="t" r="r" b="b"/>
            <a:pathLst>
              <a:path w="10334001" h="4585713">
                <a:moveTo>
                  <a:pt x="0" y="0"/>
                </a:moveTo>
                <a:lnTo>
                  <a:pt x="10334000" y="0"/>
                </a:lnTo>
                <a:lnTo>
                  <a:pt x="10334000" y="4585713"/>
                </a:lnTo>
                <a:lnTo>
                  <a:pt x="0" y="4585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2A5D4-3B77-05D2-7351-3B7B3DE8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908" y="6172147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8</a:t>
            </a:fld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FF046B4-37D0-E22E-E42A-0D2B0E550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380" y="692696"/>
            <a:ext cx="5013594" cy="5040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B61C8-1A8F-67C9-9D69-51B2291B7B2B}"/>
              </a:ext>
            </a:extLst>
          </p:cNvPr>
          <p:cNvSpPr txBox="1"/>
          <p:nvPr/>
        </p:nvSpPr>
        <p:spPr>
          <a:xfrm>
            <a:off x="1368851" y="1772816"/>
            <a:ext cx="6096000" cy="3983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76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1. Bounding</a:t>
            </a:r>
          </a:p>
          <a:p>
            <a:pPr algn="l">
              <a:lnSpc>
                <a:spcPts val="5276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2. Hyper Planes</a:t>
            </a:r>
          </a:p>
          <a:p>
            <a:pPr algn="l">
              <a:lnSpc>
                <a:spcPts val="5276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3. Margins</a:t>
            </a:r>
          </a:p>
          <a:p>
            <a:pPr algn="l">
              <a:lnSpc>
                <a:spcPts val="5276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4. Support Vectors</a:t>
            </a:r>
          </a:p>
          <a:p>
            <a:pPr marL="0" indent="0" algn="l">
              <a:lnSpc>
                <a:spcPts val="5276"/>
              </a:lnSpc>
              <a:spcBef>
                <a:spcPct val="0"/>
              </a:spcBef>
              <a:buNone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ea typeface="Glacial Indifference"/>
                <a:cs typeface="Times New Roman" panose="02020603050405020304" pitchFamily="18" charset="0"/>
                <a:sym typeface="Glacial Indifference"/>
              </a:rPr>
              <a:t>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6C55EA-0440-50D8-6B41-D40E39A5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4892" y="6165304"/>
            <a:ext cx="1143002" cy="276226"/>
          </a:xfrm>
        </p:spPr>
        <p:txBody>
          <a:bodyPr/>
          <a:lstStyle/>
          <a:p>
            <a:fld id="{25BA54BD-C84D-46CE-8B72-31BFB26ABA43}" type="slidenum">
              <a:rPr lang="en-IN" sz="1400" smtClean="0">
                <a:latin typeface="Arial Narrow" panose="020B0606020202030204" pitchFamily="34" charset="0"/>
              </a:rPr>
              <a:t>9</a:t>
            </a:fld>
            <a:endParaRPr lang="en-IN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78C7852-0DC1-4BA4-9B63-661B3F49170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1189</TotalTime>
  <Words>732</Words>
  <Application>Microsoft Office PowerPoint</Application>
  <PresentationFormat>Custom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Consolas</vt:lpstr>
      <vt:lpstr>Corbel</vt:lpstr>
      <vt:lpstr>Glacial Indifference</vt:lpstr>
      <vt:lpstr>Times New Roman</vt:lpstr>
      <vt:lpstr>Wingdings</vt:lpstr>
      <vt:lpstr>Chalkboard 16x9</vt:lpstr>
      <vt:lpstr>Early detection of Alzheimer's disease  </vt:lpstr>
      <vt:lpstr>INTRODUCTION</vt:lpstr>
      <vt:lpstr>PROBLEM STATEMENT</vt:lpstr>
      <vt:lpstr>OBJECTIVES</vt:lpstr>
      <vt:lpstr>METHODOLOGY</vt:lpstr>
      <vt:lpstr>Data Structures &amp; Algorithms</vt:lpstr>
      <vt:lpstr>Data Structures &amp; Algorithms</vt:lpstr>
      <vt:lpstr> Mathematical concepts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ASHOK SAINAADH</dc:creator>
  <cp:lastModifiedBy>lobos ...</cp:lastModifiedBy>
  <cp:revision>16</cp:revision>
  <dcterms:created xsi:type="dcterms:W3CDTF">2025-02-03T18:06:24Z</dcterms:created>
  <dcterms:modified xsi:type="dcterms:W3CDTF">2025-03-10T05:46:09Z</dcterms:modified>
</cp:coreProperties>
</file>