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5"/>
  </p:notesMasterIdLst>
  <p:sldIdLst>
    <p:sldId id="271" r:id="rId2"/>
    <p:sldId id="272" r:id="rId3"/>
    <p:sldId id="273" r:id="rId4"/>
    <p:sldId id="274" r:id="rId5"/>
    <p:sldId id="275" r:id="rId6"/>
    <p:sldId id="276" r:id="rId7"/>
    <p:sldId id="277" r:id="rId8"/>
    <p:sldId id="278" r:id="rId9"/>
    <p:sldId id="279" r:id="rId10"/>
    <p:sldId id="280" r:id="rId11"/>
    <p:sldId id="281" r:id="rId12"/>
    <p:sldId id="285" r:id="rId13"/>
    <p:sldId id="282"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oleObject" Target="/storage/emulated/0/Android/data/cn.wps.moffice_eng/.Cloud/i18n/471582933/f/ea3f8848-8c16-403a-bc36-675489179e61/DOC-20240831-WA0003..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storage/emulated/0/Android/data/cn.wps.moffice_eng/.Cloud/i18n/471582933/f/42a99f83-f83a-417a-b27f-11efb2aa3ab4/employee_data%20NM%20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0CD7-4E33-8AC7-201BB05C0A71}"/>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0CD7-4E33-8AC7-201BB05C0A71}"/>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0CD7-4E33-8AC7-201BB05C0A71}"/>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0CD7-4E33-8AC7-201BB05C0A71}"/>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0CD7-4E33-8AC7-201BB05C0A71}"/>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A5E-4969-A795-613483A696B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A5E-4969-A795-613483A696B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A5E-4969-A795-613483A696B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A5E-4969-A795-613483A696B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A5E-4969-A795-613483A696B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A5E-4969-A795-613483A696B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A5E-4969-A795-613483A696B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A5E-4969-A795-613483A696B1}"/>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A5E-4969-A795-613483A696B1}"/>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A5E-4969-A795-613483A696B1}"/>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A5E-4969-A795-613483A696B1}"/>
              </c:ext>
            </c:extLst>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16-BA5E-4969-A795-613483A696B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Slide Image Placeholder 1"/>
          <p:cNvSpPr>
            <a:spLocks noGrp="1" noRot="1" noChangeAspect="1"/>
          </p:cNvSpPr>
          <p:nvPr>
            <p:ph type="sldImg"/>
          </p:nvPr>
        </p:nvSpPr>
        <p:spPr/>
      </p:sp>
      <p:sp>
        <p:nvSpPr>
          <p:cNvPr id="1048625" name="Notes Placeholder 2"/>
          <p:cNvSpPr>
            <a:spLocks noGrp="1"/>
          </p:cNvSpPr>
          <p:nvPr>
            <p:ph type="body" idx="1"/>
          </p:nvPr>
        </p:nvSpPr>
        <p:spPr/>
        <p:txBody>
          <a:bodyPr/>
          <a:lstStyle/>
          <a:p>
            <a:endParaRPr lang="en-IN" dirty="0"/>
          </a:p>
        </p:txBody>
      </p:sp>
      <p:sp>
        <p:nvSpPr>
          <p:cNvPr id="104862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a:xfrm>
            <a:off x="609600" y="1577340"/>
            <a:ext cx="10972800" cy="266700"/>
          </a:xfrm>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17"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18"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19"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0"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1"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2"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3" name="TextBox 13"/>
          <p:cNvSpPr txBox="1"/>
          <p:nvPr/>
        </p:nvSpPr>
        <p:spPr>
          <a:xfrm>
            <a:off x="1371654" y="3259605"/>
            <a:ext cx="8610600" cy="1938992"/>
          </a:xfrm>
          <a:prstGeom prst="rect">
            <a:avLst/>
          </a:prstGeom>
          <a:noFill/>
        </p:spPr>
        <p:txBody>
          <a:bodyPr wrap="square" rtlCol="0">
            <a:spAutoFit/>
          </a:bodyPr>
          <a:lstStyle/>
          <a:p>
            <a:r>
              <a:rPr lang="en-US" sz="2400" dirty="0"/>
              <a:t>STUDENT NAME</a:t>
            </a:r>
            <a:r>
              <a:rPr lang="en-IN" sz="2400" dirty="0"/>
              <a:t>:</a:t>
            </a:r>
            <a:r>
              <a:rPr lang="en-US" sz="2400" dirty="0"/>
              <a:t> </a:t>
            </a:r>
            <a:r>
              <a:rPr lang="en-US" sz="2400" dirty="0">
                <a:highlight>
                  <a:srgbClr val="FFFF00"/>
                </a:highlight>
              </a:rPr>
              <a:t>HARINI.S</a:t>
            </a:r>
          </a:p>
          <a:p>
            <a:r>
              <a:rPr lang="en-US" sz="2400" dirty="0"/>
              <a:t>REGISTER NO</a:t>
            </a:r>
            <a:r>
              <a:rPr lang="en-US" sz="2400"/>
              <a:t>: </a:t>
            </a:r>
            <a:r>
              <a:rPr lang="en-US" sz="2400">
                <a:highlight>
                  <a:srgbClr val="FFFF00"/>
                </a:highlight>
              </a:rPr>
              <a:t>312210798</a:t>
            </a:r>
            <a:endParaRPr lang="en-US" sz="2400" dirty="0">
              <a:highlight>
                <a:srgbClr val="FFFF00"/>
              </a:highlight>
            </a:endParaRPr>
          </a:p>
          <a:p>
            <a:r>
              <a:rPr lang="en-US" sz="2400" dirty="0"/>
              <a:t>DEPARTMENT: III B.COM </a:t>
            </a:r>
            <a:r>
              <a:rPr lang="en-IN" sz="2400" dirty="0"/>
              <a:t>(General) </a:t>
            </a:r>
            <a:r>
              <a:rPr lang="en-US" sz="2400" dirty="0"/>
              <a:t>'A'</a:t>
            </a:r>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048698"/>
          <p:cNvSpPr>
            <a:spLocks noGrp="1"/>
          </p:cNvSpPr>
          <p:nvPr>
            <p:ph type="title"/>
          </p:nvPr>
        </p:nvSpPr>
        <p:spPr/>
        <p:txBody>
          <a:bodyPr/>
          <a:lstStyle/>
          <a:p>
            <a:r>
              <a:rPr lang="en-US"/>
              <a:t>RESULTS</a:t>
            </a:r>
          </a:p>
        </p:txBody>
      </p:sp>
      <p:graphicFrame>
        <p:nvGraphicFramePr>
          <p:cNvPr id="4194306"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9"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0"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1"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3" name="TextBox 22"/>
          <p:cNvSpPr txBox="1"/>
          <p:nvPr/>
        </p:nvSpPr>
        <p:spPr>
          <a:xfrm>
            <a:off x="1217522" y="2123271"/>
            <a:ext cx="8593228" cy="2072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4"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5"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6"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57"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58"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59"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0"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3"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64"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5" name="TextBox 10"/>
          <p:cNvSpPr txBox="1"/>
          <p:nvPr/>
        </p:nvSpPr>
        <p:spPr>
          <a:xfrm rot="10800000" flipV="1">
            <a:off x="762000" y="2200037"/>
            <a:ext cx="6934200" cy="1958340"/>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68"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69"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0" name="TextBox 13"/>
          <p:cNvSpPr txBox="1"/>
          <p:nvPr/>
        </p:nvSpPr>
        <p:spPr>
          <a:xfrm>
            <a:off x="739775" y="1676400"/>
            <a:ext cx="8023225" cy="3291840"/>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3"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74"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75" name="TextBox 8"/>
          <p:cNvSpPr txBox="1"/>
          <p:nvPr/>
        </p:nvSpPr>
        <p:spPr>
          <a:xfrm>
            <a:off x="699452" y="1676400"/>
            <a:ext cx="8278496" cy="1691640"/>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6" name="object 6"/>
          <p:cNvSpPr txBox="1">
            <a:spLocks noGrp="1"/>
          </p:cNvSpPr>
          <p:nvPr>
            <p:ph type="title"/>
          </p:nvPr>
        </p:nvSpPr>
        <p:spPr>
          <a:xfrm>
            <a:off x="533400" y="901065"/>
            <a:ext cx="9763125" cy="5467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8" name="TextBox 9"/>
          <p:cNvSpPr txBox="1"/>
          <p:nvPr/>
        </p:nvSpPr>
        <p:spPr>
          <a:xfrm>
            <a:off x="3124200" y="1600200"/>
            <a:ext cx="6934199" cy="2225041"/>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2"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54" name="object 6"/>
          <p:cNvPicPr>
            <a:picLocks/>
          </p:cNvPicPr>
          <p:nvPr/>
        </p:nvPicPr>
        <p:blipFill>
          <a:blip r:embed="rId2" cstate="print"/>
          <a:stretch>
            <a:fillRect/>
          </a:stretch>
        </p:blipFill>
        <p:spPr>
          <a:xfrm>
            <a:off x="66675" y="3597351"/>
            <a:ext cx="2466975" cy="3203497"/>
          </a:xfrm>
          <a:prstGeom prst="rect">
            <a:avLst/>
          </a:prstGeom>
        </p:spPr>
      </p:pic>
      <p:sp>
        <p:nvSpPr>
          <p:cNvPr id="1048613"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1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5"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514</Words>
  <Application>Microsoft Office PowerPoint</Application>
  <PresentationFormat>Widescreen</PresentationFormat>
  <Paragraphs>71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Manikandan</cp:lastModifiedBy>
  <cp:revision>1</cp:revision>
  <dcterms:created xsi:type="dcterms:W3CDTF">2024-03-28T17:07:22Z</dcterms:created>
  <dcterms:modified xsi:type="dcterms:W3CDTF">2024-09-01T08:19:49Z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dbd24395ee3640168a818cf23031cecc</vt:lpwstr>
  </property>
</Properties>
</file>