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44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 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3</a:t>
            </a:r>
            <a:r>
              <a:rPr sz="2400" lang="en-US" smtClean="0"/>
              <a:t>2</a:t>
            </a:r>
            <a:r>
              <a:rPr sz="2400" lang="en-US" smtClean="0"/>
              <a:t>4</a:t>
            </a:r>
            <a:r>
              <a:rPr sz="2400" lang="en-US" smtClean="0"/>
              <a:t>(</a:t>
            </a:r>
            <a:r>
              <a:rPr sz="2400" lang="en-US" smtClean="0"/>
              <a:t>F295733E5E1F8479EA44E66DFD1FA7B1</a:t>
            </a:r>
            <a:r>
              <a:rPr dirty="0" sz="2400" lang="en-US" smtClean="0"/>
              <a:t>DEPARTMENT:BCO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38887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39522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2758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2504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3291841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2024-10-08T08:33:39Z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062e71ca746c4b8a86a14639838af7ca</vt:lpwstr>
  </property>
</Properties>
</file>