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38200" y="19665"/>
            <a:ext cx="9991800" cy="9399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GB" sz="2800">
                <a:solidFill>
                  <a:srgbClr val="0F0F0F"/>
                </a:solidFill>
                <a:latin typeface="Times New Roman"/>
                <a:ea typeface="Times New Roman"/>
                <a:cs typeface="Times New Roman"/>
                <a:sym typeface="Times New Roman"/>
              </a:rPr>
              <a:t>Employee Turnover Analysis using Excel</a:t>
            </a:r>
            <a:r>
              <a:rPr b="1" i="0" lang="en-GB" sz="2800">
                <a:solidFill>
                  <a:srgbClr val="0F0F0F"/>
                </a:solidFill>
                <a:latin typeface="Times New Roman"/>
                <a:ea typeface="Times New Roman"/>
                <a:cs typeface="Times New Roman"/>
                <a:sym typeface="Times New Roman"/>
              </a:rPr>
              <a:t> </a:t>
            </a:r>
            <a:br>
              <a:rPr b="1" i="0" lang="en-GB">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GB"/>
              <a:t>‹#›</a:t>
            </a:fld>
            <a:endParaRPr/>
          </a:p>
        </p:txBody>
      </p:sp>
      <p:sp>
        <p:nvSpPr>
          <p:cNvPr id="36" name="Google Shape;36;p1"/>
          <p:cNvSpPr txBox="1"/>
          <p:nvPr/>
        </p:nvSpPr>
        <p:spPr>
          <a:xfrm>
            <a:off x="1219200" y="2864631"/>
            <a:ext cx="9753600" cy="396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latin typeface="Calibri"/>
              <a:ea typeface="Calibri"/>
              <a:cs typeface="Calibri"/>
              <a:sym typeface="Calibri"/>
            </a:endParaRPr>
          </a:p>
        </p:txBody>
      </p:sp>
      <p:sp>
        <p:nvSpPr>
          <p:cNvPr id="37" name="Google Shape;37;p1"/>
          <p:cNvSpPr txBox="1"/>
          <p:nvPr/>
        </p:nvSpPr>
        <p:spPr>
          <a:xfrm>
            <a:off x="2819400" y="3201725"/>
            <a:ext cx="7129200" cy="145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GB">
                <a:latin typeface="Calibri"/>
                <a:ea typeface="Calibri"/>
                <a:cs typeface="Calibri"/>
                <a:sym typeface="Calibri"/>
              </a:rPr>
              <a:t>STUDENT NAME: Harini S</a:t>
            </a:r>
            <a:endParaRPr b="1">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REGISTER NO: 312206499</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DEPARTMENT: B.COM (general )</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COLLEGE: Agurchand Manmull Jain College </a:t>
            </a:r>
            <a:endParaRPr>
              <a:latin typeface="Calibri"/>
              <a:ea typeface="Calibri"/>
              <a:cs typeface="Calibri"/>
              <a:sym typeface="Calibri"/>
            </a:endParaRPr>
          </a:p>
          <a:p>
            <a:pPr indent="0" lvl="0" marL="0" rtl="0" algn="l">
              <a:spcBef>
                <a:spcPts val="0"/>
              </a:spcBef>
              <a:spcAft>
                <a:spcPts val="0"/>
              </a:spcAft>
              <a:buNone/>
            </a:pPr>
            <a:r>
              <a:rPr lang="en-GB">
                <a:latin typeface="Calibri"/>
                <a:ea typeface="Calibri"/>
                <a:cs typeface="Calibri"/>
                <a:sym typeface="Calibri"/>
              </a:rPr>
              <a:t>           </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