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 HARINI.V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176533"/>
            <a:ext cx="8839199"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https://drive.google.com/file/d/106jK1nCKNbCngCi7YpPjzKADSwx9Upof/view?usp=sharing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438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HARINI.V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Ananthi chockalingam pillai</dc:creator>
  <cp:lastModifiedBy>Ananthi chockalingam pillai</cp:lastModifiedBy>
  <cp:revision>9</cp:revision>
  <dcterms:created xsi:type="dcterms:W3CDTF">2024-04-11T06:59:37Z</dcterms:created>
  <dcterms:modified xsi:type="dcterms:W3CDTF">2024-04-16T09:04:20Z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