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462" y="892397"/>
            <a:ext cx="9068586" cy="1381380"/>
          </a:xfrm>
        </p:spPr>
        <p:txBody>
          <a:bodyPr/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624" y="2848331"/>
            <a:ext cx="9070848" cy="4584224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VARSHINI BS
NAAN MUDIHALVAN ID:ASUNM1363422200525
REGISTER NO:422200525
DEPARTMENT:B.COM(ISM)
COLLEGE: VALLIAMMAL COLLEGE FOR WOMEN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0289-062B-2377-FCFB-5F511E7E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OUR SOLUTION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A3249-B596-D441-7EDE-BA09C236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solution is used in performance level to convert the numeric value of current employee rating into text data
FORMULA:
=IFS(Z2&gt;=5,”VERYHIGH”,Z2&gt;=4,”HIGH”, Z2&gt;=3,”MEDIUM”, TRUE,”LOW”)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4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0BA2-8863-B33F-3F3B-BC888E7D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918" y="427861"/>
            <a:ext cx="9218163" cy="537883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E1AA-2248-6F1C-A109-0F66CB2E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944" y="1198012"/>
            <a:ext cx="10058400" cy="5476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
This dataset is collected from the naan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
FEATURES:
It has totally 26 features
From that I have taken 11 features
DATA CLEANING:
Conditional formatting is used to highlight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balnk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
Filtering is used to filter missing and null values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9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3EA4-B50C-2143-4116-BE66D32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8A9D-DA18-7CCD-9256-94717A55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33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 VERY HIGH,HIGH, MEDIUM,LOW
PIVOT TABLE:
Business Unit
Performance Level
Gender Code
Pay Zone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0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A4C8-43AF-83FB-2862-8236DD9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9D098-F1A1-7505-7596-83DD92B41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5" y="2512219"/>
            <a:ext cx="8248650" cy="3114675"/>
          </a:xfrm>
        </p:spPr>
      </p:pic>
    </p:spTree>
    <p:extLst>
      <p:ext uri="{BB962C8B-B14F-4D97-AF65-F5344CB8AC3E}">
        <p14:creationId xmlns:p14="http://schemas.microsoft.com/office/powerpoint/2010/main" val="7017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625C-5685-7330-67F6-57A9152E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CE09-C1EC-41E6-BA16-3D76E7FD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features like conditional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formatting.filtering.pivot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table.charts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have removed null and blank values, highlighted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cells.got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summary of the whole data and created a chart to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visulazie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in a simple and easiest way.
There are so many others features in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excel,with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we can make our big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easy visualization and it will make us understand the data easy.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7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F3E9-0BC0-93AC-C9BA-EDB5EA3A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3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1926-E8EF-8EAC-B93F-E9640D3E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4559-B69D-DD2A-7C23-734DC1BF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EMPLOYEE COUNT ANALYSIS IN EACH DEPARTMENT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4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0650-54A2-8C0C-F19A-9091D86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C2E3-ED2F-DACE-25DE-4D5AD797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823" y="2224877"/>
            <a:ext cx="5244353" cy="4290836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
Project Overview
End Users
Our Solution and Proposition
Dataset Description
Modelling Approach
Result and Discussion
Conclusion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8E0-18B0-078A-C89B-790E5E82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AC5E-EF36-15BB-0CD8-FCCE8BC2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5452"/>
            <a:ext cx="10058400" cy="3931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measure the performance of male and female employees from a dataset using excel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9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CB17-CD01-D1CE-E9B5-29583118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6DCB-290E-6B4A-766B-FDAAE3C2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we are going to see what are the features and techniques used in the excel to remove null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values.error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values, to create a summary and to visualize a data in a easy method.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7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5499-E472-1AB6-8541-E6CEBDF0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0E9A3-62D3-0574-9B8A-FC1E3F1A9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230" y="2103438"/>
            <a:ext cx="10830995" cy="4277803"/>
          </a:xfrm>
        </p:spPr>
      </p:pic>
    </p:spTree>
    <p:extLst>
      <p:ext uri="{BB962C8B-B14F-4D97-AF65-F5344CB8AC3E}">
        <p14:creationId xmlns:p14="http://schemas.microsoft.com/office/powerpoint/2010/main" val="413320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5A72-1EE5-F233-0C0F-85A879F1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SOLUTIONS AND PROPOSITION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65DD-4B94-DA6E-3162-7BFCD372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39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FILTERING:
The filtering feature is used to remove the missing values from the excel
CONDITIONAL FORMATTING:
Conditional formatting is used to highlight the blank values from excel
PIVOT TABLE:
Pivot table is used to view the summary of the whole excel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8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B504-ADB6-EB2F-9733-312DCEAC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4D14-B7FE-BEE0-95C8-3DE165F7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83" y="1772566"/>
            <a:ext cx="9774382" cy="4810379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DATASET-This dataset is taken from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
It has 26 features
From that I have taken 11 features
EMPLOYEE ID –Text Type Data
FIRST NAME-Text Type Data
LAST NAME Text Type Data
BUSINESS UNIT-Text Type Data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6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1F04-D7A0-A768-4D83-53AF6032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781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3898-B873-E90B-2B74-FDC0F98D6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9219"/>
            <a:ext cx="9311884" cy="4950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STATUS-Text Type Data
PAY ZONE –Text Type Data
DEPARTMENT TYPE Text Type Data
GENDER CODE-Text Type Data
PERFORMANCE SCORE-Text Type Data
CURRENT EMPLOYEE RATING Numeric Data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PERFORMANCE LEVEL Text Type Data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2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Savon</vt:lpstr>
      <vt:lpstr>EMPLOYEE DATA ANALYSIS USING EXCEL</vt:lpstr>
      <vt:lpstr>PROJECT TITLE</vt:lpstr>
      <vt:lpstr>AGENDA</vt:lpstr>
      <vt:lpstr>PROBLEM STATEMENT</vt:lpstr>
      <vt:lpstr>PROJECT OVERVIEW</vt:lpstr>
      <vt:lpstr>END USERS</vt:lpstr>
      <vt:lpstr>OUR SOLUTIONS AND PROPOSITION</vt:lpstr>
      <vt:lpstr>DATASET DESCRIPTION</vt:lpstr>
      <vt:lpstr>DATASET DESCRIPTION</vt:lpstr>
      <vt:lpstr>THE “WOW” IN OUR SOLUTION</vt:lpstr>
      <vt:lpstr>MODELLING APPROACH</vt:lpstr>
      <vt:lpstr>MODELLING APPROACH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YOGALAKSHMI MOHAN</dc:creator>
  <cp:lastModifiedBy>YOGALAKSHMI MOHAN</cp:lastModifiedBy>
  <cp:revision>4</cp:revision>
  <dcterms:created xsi:type="dcterms:W3CDTF">2024-08-28T09:48:05Z</dcterms:created>
  <dcterms:modified xsi:type="dcterms:W3CDTF">2024-08-28T10:13:23Z</dcterms:modified>
</cp:coreProperties>
</file>