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1871956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11.jpeg"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GB" sz="2400" dirty="0"/>
              <a:t>:</a:t>
            </a:r>
            <a:r>
              <a:rPr lang="en-US" sz="2400" dirty="0"/>
              <a:t>M.HARINI</a:t>
            </a:r>
          </a:p>
          <a:p>
            <a:r>
              <a:rPr lang="en-US" sz="2400" dirty="0"/>
              <a:t>REGISTER NO: 312216375</a:t>
            </a:r>
          </a:p>
          <a:p>
            <a:r>
              <a:rPr lang="en-US" sz="2400" dirty="0"/>
              <a:t>DEPARTMENT:B.COM CA 3</a:t>
            </a:r>
            <a:r>
              <a:rPr lang="en-US" sz="2400" baseline="30000" dirty="0"/>
              <a:t>rd</a:t>
            </a:r>
            <a:r>
              <a:rPr lang="en-US" sz="2400" dirty="0"/>
              <a:t> YEAR </a:t>
            </a:r>
          </a:p>
          <a:p>
            <a:r>
              <a:rPr lang="en-US" sz="2400" dirty="0"/>
              <a:t>COLLEGE: SHRI SHANKARAL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Picture 2">
            <a:extLst>
              <a:ext uri="{FF2B5EF4-FFF2-40B4-BE49-F238E27FC236}">
                <a16:creationId xmlns:a16="http://schemas.microsoft.com/office/drawing/2014/main" id="{E3E4EC4B-6CF6-10E5-C783-2790A17998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6875" y="1049337"/>
            <a:ext cx="7131843" cy="61420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89555C5-4AFE-A2A8-3DCB-7D521EB5317A}"/>
              </a:ext>
            </a:extLst>
          </p:cNvPr>
          <p:cNvSpPr txBox="1"/>
          <p:nvPr/>
        </p:nvSpPr>
        <p:spPr>
          <a:xfrm>
            <a:off x="755332" y="1756294"/>
            <a:ext cx="6100980" cy="1569660"/>
          </a:xfrm>
          <a:prstGeom prst="rect">
            <a:avLst/>
          </a:prstGeom>
          <a:noFill/>
        </p:spPr>
        <p:txBody>
          <a:bodyPr wrap="square">
            <a:spAutoFit/>
          </a:bodyPr>
          <a:lstStyle/>
          <a:p>
            <a:r>
              <a:rPr lang="en-US" sz="2400" b="1"/>
              <a:t>Create a Results Sheet: Set up a dedicated sheet for displaying results and summaries.Use Clear Labels: Clearly label each section of the output for easy understanding.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9F2300-E8E4-FE5D-01F8-15DCE0A595FB}"/>
              </a:ext>
            </a:extLst>
          </p:cNvPr>
          <p:cNvSpPr txBox="1"/>
          <p:nvPr/>
        </p:nvSpPr>
        <p:spPr>
          <a:xfrm>
            <a:off x="544828" y="1720840"/>
            <a:ext cx="6100980" cy="3416320"/>
          </a:xfrm>
          <a:prstGeom prst="rect">
            <a:avLst/>
          </a:prstGeom>
          <a:noFill/>
        </p:spPr>
        <p:txBody>
          <a:bodyPr wrap="square">
            <a:spAutoFit/>
          </a:bodyPr>
          <a:lstStyle/>
          <a:p>
            <a:r>
              <a:rPr lang="en-US" sz="2400" b="1"/>
              <a:t>In an Excel project, a conclusion typically summarizes the key findings, insights, and implications derived from the data analysis. Here’s a general structure.Summarize Key Findings: Briefly restate the most important results. Interpret the Results: Explain what the findings mean in the context.Implications: Discuss the practical implications of your findings.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3B14D94-ADDF-6994-0929-E041B1F45848}"/>
              </a:ext>
            </a:extLst>
          </p:cNvPr>
          <p:cNvSpPr txBox="1"/>
          <p:nvPr/>
        </p:nvSpPr>
        <p:spPr>
          <a:xfrm>
            <a:off x="676275" y="1857375"/>
            <a:ext cx="6104256" cy="2677656"/>
          </a:xfrm>
          <a:prstGeom prst="rect">
            <a:avLst/>
          </a:prstGeom>
          <a:noFill/>
        </p:spPr>
        <p:txBody>
          <a:bodyPr wrap="square" anchor="b">
            <a:spAutoFit/>
          </a:bodyPr>
          <a:lstStyle/>
          <a:p>
            <a:r>
              <a:rPr lang="en-US" sz="2400" b="1"/>
              <a:t>A problem statement is a concise description of a project's issue or challenge that helps define the project's goals and objectives. It's a key tool in project management that helps teams focus on the problem, identify opportunities for improvement, and develop strategies to solve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07214" y="2258978"/>
            <a:ext cx="700450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E2FF77F-AEE1-57F1-92F5-8E722FA29A15}"/>
              </a:ext>
            </a:extLst>
          </p:cNvPr>
          <p:cNvSpPr txBox="1"/>
          <p:nvPr/>
        </p:nvSpPr>
        <p:spPr>
          <a:xfrm>
            <a:off x="519008" y="1409952"/>
            <a:ext cx="5195039" cy="4154984"/>
          </a:xfrm>
          <a:prstGeom prst="rect">
            <a:avLst/>
          </a:prstGeom>
          <a:noFill/>
        </p:spPr>
        <p:txBody>
          <a:bodyPr wrap="square">
            <a:spAutoFit/>
          </a:bodyPr>
          <a:lstStyle/>
          <a:p>
            <a:r>
              <a:rPr lang="en-US" sz="2400" b="1">
                <a:solidFill>
                  <a:srgbClr val="111111"/>
                </a:solidFill>
                <a:latin typeface="SourceSansPro"/>
              </a:rPr>
              <a:t>T</a:t>
            </a:r>
            <a:r>
              <a:rPr lang="en-US" sz="2400" b="1" i="0">
                <a:solidFill>
                  <a:srgbClr val="111111"/>
                </a:solidFill>
                <a:effectLst/>
                <a:latin typeface="SourceSansPro"/>
              </a:rPr>
              <a:t>he term end user is used to distinguish the person who purchases and uses the good or service from individuals who are involved in the stages of its design, development, and production.</a:t>
            </a:r>
          </a:p>
          <a:p>
            <a:pPr marL="342900" indent="-342900">
              <a:buFont typeface="Arial" panose="020B0604020202020204" pitchFamily="34" charset="0"/>
              <a:buChar char="•"/>
            </a:pPr>
            <a:r>
              <a:rPr lang="en-US" sz="2400" b="1" i="0">
                <a:solidFill>
                  <a:srgbClr val="111111"/>
                </a:solidFill>
                <a:effectLst/>
                <a:latin typeface="SourceSansPro"/>
              </a:rPr>
              <a:t>Operators of end user:
Customers
Employees
Tenants
Visitors</a:t>
            </a:r>
            <a:endParaRPr 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1C25A82-C6AB-0680-0A14-91256D7FD671}"/>
              </a:ext>
            </a:extLst>
          </p:cNvPr>
          <p:cNvSpPr txBox="1"/>
          <p:nvPr/>
        </p:nvSpPr>
        <p:spPr>
          <a:xfrm>
            <a:off x="2913530" y="2243723"/>
            <a:ext cx="5904320" cy="1938992"/>
          </a:xfrm>
          <a:prstGeom prst="rect">
            <a:avLst/>
          </a:prstGeom>
          <a:noFill/>
        </p:spPr>
        <p:txBody>
          <a:bodyPr wrap="square">
            <a:spAutoFit/>
          </a:bodyPr>
          <a:lstStyle/>
          <a:p>
            <a:r>
              <a:rPr lang="en-US" sz="2400" b="1" i="0">
                <a:effectLst/>
                <a:latin typeface="Google Sans"/>
              </a:rPr>
              <a:t>A value proposition is a marketing statement that explains why a customer should buy a product or use a service. It's a key part of a company's overall marketing strategy and helps differentiate the brand.</a:t>
            </a:r>
            <a:endParaRPr 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D48A497-8D82-5CB5-1B3B-5CCDEE43BC2B}"/>
              </a:ext>
            </a:extLst>
          </p:cNvPr>
          <p:cNvSpPr txBox="1"/>
          <p:nvPr/>
        </p:nvSpPr>
        <p:spPr>
          <a:xfrm>
            <a:off x="-282507" y="1991343"/>
            <a:ext cx="6104256" cy="2954655"/>
          </a:xfrm>
          <a:prstGeom prst="rect">
            <a:avLst/>
          </a:prstGeom>
          <a:noFill/>
        </p:spPr>
        <p:txBody>
          <a:bodyPr wrap="square">
            <a:spAutoFit/>
          </a:bodyPr>
          <a:lstStyle/>
          <a:p>
            <a:pPr lvl="2" algn="ctr" fontAlgn="ctr"/>
            <a:r>
              <a:rPr lang="en-US" sz="2400" b="1" i="0">
                <a:effectLst/>
                <a:latin typeface="Google Sans"/>
              </a:rPr>
              <a:t>A dataset is a collection of organized data that can be used for a variety of purposes, such as research, analytics, and machine learning.A dataset is a collection of related data that is organized and stored for analysis or processing</a:t>
            </a:r>
          </a:p>
          <a:p>
            <a:pPr algn="l"/>
            <a:endParaRPr lang="en-US" b="1" i="0">
              <a:solidFill>
                <a:srgbClr val="EEF0FF"/>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86533" y="2136047"/>
            <a:ext cx="734799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Wowing your customers creates deeper loyalty and delight and promotes meaningful usage for years to come. They have rooms to keep clean, bookings to manage, and other, more pressing things that need to get taken care of.</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Kalai Selvan</cp:lastModifiedBy>
  <cp:revision>19</cp:revision>
  <dcterms:created xsi:type="dcterms:W3CDTF">2024-03-29T15:07:22Z</dcterms:created>
  <dcterms:modified xsi:type="dcterms:W3CDTF">2024-09-06T04:19:34Z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