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510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63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725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11337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39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0545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004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448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52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410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69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70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023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37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63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13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78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069603"/>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0A68-7948-3ED9-CD9A-B9D4B6886083}"/>
              </a:ext>
            </a:extLst>
          </p:cNvPr>
          <p:cNvSpPr>
            <a:spLocks noGrp="1"/>
          </p:cNvSpPr>
          <p:nvPr>
            <p:ph type="ctrTitle"/>
          </p:nvPr>
        </p:nvSpPr>
        <p:spPr>
          <a:xfrm>
            <a:off x="1250301" y="1447800"/>
            <a:ext cx="8730311" cy="2834951"/>
          </a:xfrm>
        </p:spPr>
        <p:txBody>
          <a:bodyPr/>
          <a:lstStyle/>
          <a:p>
            <a:r>
              <a:rPr lang="en-US" dirty="0"/>
              <a:t>ROADIES</a:t>
            </a:r>
            <a:endParaRPr lang="en-IN" dirty="0"/>
          </a:p>
        </p:txBody>
      </p:sp>
      <p:sp>
        <p:nvSpPr>
          <p:cNvPr id="3" name="Subtitle 2">
            <a:extLst>
              <a:ext uri="{FF2B5EF4-FFF2-40B4-BE49-F238E27FC236}">
                <a16:creationId xmlns:a16="http://schemas.microsoft.com/office/drawing/2014/main" id="{5F785A5A-2226-1A6D-6F62-F191077DC5B7}"/>
              </a:ext>
            </a:extLst>
          </p:cNvPr>
          <p:cNvSpPr>
            <a:spLocks noGrp="1"/>
          </p:cNvSpPr>
          <p:nvPr>
            <p:ph type="subTitle" idx="1"/>
          </p:nvPr>
        </p:nvSpPr>
        <p:spPr>
          <a:xfrm flipH="1" flipV="1">
            <a:off x="9980612" y="5638799"/>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89354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97A3-0F97-9986-2F10-1825479B49DC}"/>
              </a:ext>
            </a:extLst>
          </p:cNvPr>
          <p:cNvSpPr>
            <a:spLocks noGrp="1"/>
          </p:cNvSpPr>
          <p:nvPr>
            <p:ph type="title"/>
          </p:nvPr>
        </p:nvSpPr>
        <p:spPr>
          <a:xfrm>
            <a:off x="3314666" y="2477461"/>
            <a:ext cx="9404723" cy="1400530"/>
          </a:xfrm>
        </p:spPr>
        <p:txBody>
          <a:bodyPr/>
          <a:lstStyle/>
          <a:p>
            <a:r>
              <a:rPr lang="en-US" sz="8000" dirty="0">
                <a:latin typeface="Brush Script MT" panose="03060802040406070304" pitchFamily="66" charset="0"/>
              </a:rPr>
              <a:t>Thank You</a:t>
            </a:r>
            <a:endParaRPr lang="en-IN" sz="8000" dirty="0">
              <a:latin typeface="Brush Script MT" panose="03060802040406070304" pitchFamily="66" charset="0"/>
            </a:endParaRPr>
          </a:p>
        </p:txBody>
      </p:sp>
    </p:spTree>
    <p:extLst>
      <p:ext uri="{BB962C8B-B14F-4D97-AF65-F5344CB8AC3E}">
        <p14:creationId xmlns:p14="http://schemas.microsoft.com/office/powerpoint/2010/main" val="523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C222-FD89-F8FB-B0C4-C7F3A4238952}"/>
              </a:ext>
            </a:extLst>
          </p:cNvPr>
          <p:cNvSpPr>
            <a:spLocks noGrp="1"/>
          </p:cNvSpPr>
          <p:nvPr>
            <p:ph type="title"/>
          </p:nvPr>
        </p:nvSpPr>
        <p:spPr/>
        <p:txBody>
          <a:bodyPr/>
          <a:lstStyle/>
          <a:p>
            <a:r>
              <a:rPr lang="en-US" dirty="0"/>
              <a:t>Visual Spectacles</a:t>
            </a:r>
            <a:endParaRPr lang="en-IN" dirty="0"/>
          </a:p>
        </p:txBody>
      </p:sp>
      <p:sp>
        <p:nvSpPr>
          <p:cNvPr id="3" name="Content Placeholder 2">
            <a:extLst>
              <a:ext uri="{FF2B5EF4-FFF2-40B4-BE49-F238E27FC236}">
                <a16:creationId xmlns:a16="http://schemas.microsoft.com/office/drawing/2014/main" id="{5740E6ED-352D-99FA-80F9-54851F35F9BC}"/>
              </a:ext>
            </a:extLst>
          </p:cNvPr>
          <p:cNvSpPr>
            <a:spLocks noGrp="1"/>
          </p:cNvSpPr>
          <p:nvPr>
            <p:ph idx="1"/>
          </p:nvPr>
        </p:nvSpPr>
        <p:spPr>
          <a:xfrm>
            <a:off x="1103312" y="2509935"/>
            <a:ext cx="8946541" cy="3738464"/>
          </a:xfrm>
        </p:spPr>
        <p:txBody>
          <a:bodyPr/>
          <a:lstStyle/>
          <a:p>
            <a:pPr marL="0" indent="0">
              <a:buNone/>
            </a:pPr>
            <a:r>
              <a:rPr lang="en-US" sz="3200" dirty="0">
                <a:latin typeface="Forte" panose="03060902040502070203" pitchFamily="66" charset="0"/>
              </a:rPr>
              <a:t>Team Members</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 Sai Kiran Reddy</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Harini Reddy</a:t>
            </a:r>
          </a:p>
          <a:p>
            <a:endParaRPr lang="en-IN" dirty="0">
              <a:latin typeface="Forte" panose="03060902040502070203" pitchFamily="66" charset="0"/>
            </a:endParaRPr>
          </a:p>
        </p:txBody>
      </p:sp>
    </p:spTree>
    <p:extLst>
      <p:ext uri="{BB962C8B-B14F-4D97-AF65-F5344CB8AC3E}">
        <p14:creationId xmlns:p14="http://schemas.microsoft.com/office/powerpoint/2010/main" val="283008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1A11-3517-0449-E90E-1663150780F9}"/>
              </a:ext>
            </a:extLst>
          </p:cNvPr>
          <p:cNvSpPr>
            <a:spLocks noGrp="1"/>
          </p:cNvSpPr>
          <p:nvPr>
            <p:ph type="title"/>
          </p:nvPr>
        </p:nvSpPr>
        <p:spPr/>
        <p:txBody>
          <a:bodyPr/>
          <a:lstStyle/>
          <a:p>
            <a:r>
              <a:rPr lang="en-US" i="1" cap="none" dirty="0"/>
              <a:t>INTRODUCTION</a:t>
            </a:r>
            <a:endParaRPr lang="en-IN" i="1" cap="none" dirty="0"/>
          </a:p>
        </p:txBody>
      </p:sp>
      <p:sp>
        <p:nvSpPr>
          <p:cNvPr id="3" name="Content Placeholder 2">
            <a:extLst>
              <a:ext uri="{FF2B5EF4-FFF2-40B4-BE49-F238E27FC236}">
                <a16:creationId xmlns:a16="http://schemas.microsoft.com/office/drawing/2014/main" id="{B3BE8B35-95AE-8EF6-E972-D4E62E08139C}"/>
              </a:ext>
            </a:extLst>
          </p:cNvPr>
          <p:cNvSpPr>
            <a:spLocks noGrp="1"/>
          </p:cNvSpPr>
          <p:nvPr>
            <p:ph idx="1"/>
          </p:nvPr>
        </p:nvSpPr>
        <p:spPr>
          <a:xfrm>
            <a:off x="1243271" y="1853248"/>
            <a:ext cx="8946541" cy="4195481"/>
          </a:xfrm>
        </p:spPr>
        <p:txBody>
          <a:bodyPr>
            <a:normAutofit/>
          </a:bodyPr>
          <a:lstStyle/>
          <a:p>
            <a:pPr marL="0" indent="0">
              <a:lnSpc>
                <a:spcPct val="150000"/>
              </a:lnSpc>
              <a:buNone/>
            </a:pPr>
            <a:r>
              <a:rPr lang="en-US" sz="1800" dirty="0">
                <a:latin typeface="Comic Sans MS" panose="030F0702030302020204" pitchFamily="66" charset="0"/>
              </a:rPr>
              <a:t>This Project is useful To Explore </a:t>
            </a:r>
            <a:r>
              <a:rPr lang="en-US" sz="1800" dirty="0" err="1">
                <a:latin typeface="Comic Sans MS" panose="030F0702030302020204" pitchFamily="66" charset="0"/>
              </a:rPr>
              <a:t>Mahabubnagar.It</a:t>
            </a:r>
            <a:r>
              <a:rPr lang="en-US" sz="1800" dirty="0">
                <a:latin typeface="Comic Sans MS" panose="030F0702030302020204" pitchFamily="66" charset="0"/>
              </a:rPr>
              <a:t> Includes All The Tourist Locations which are the </a:t>
            </a:r>
            <a:r>
              <a:rPr lang="en-US" sz="1800" dirty="0" err="1">
                <a:latin typeface="Comic Sans MS" panose="030F0702030302020204" pitchFamily="66" charset="0"/>
              </a:rPr>
              <a:t>speciality</a:t>
            </a:r>
            <a:r>
              <a:rPr lang="en-US" sz="1800" dirty="0">
                <a:latin typeface="Comic Sans MS" panose="030F0702030302020204" pitchFamily="66" charset="0"/>
              </a:rPr>
              <a:t>  of the </a:t>
            </a:r>
            <a:r>
              <a:rPr lang="en-US" sz="1800" dirty="0" err="1">
                <a:latin typeface="Comic Sans MS" panose="030F0702030302020204" pitchFamily="66" charset="0"/>
              </a:rPr>
              <a:t>city.It</a:t>
            </a:r>
            <a:r>
              <a:rPr lang="en-US" sz="1800" dirty="0">
                <a:latin typeface="Comic Sans MS" panose="030F0702030302020204" pitchFamily="66" charset="0"/>
              </a:rPr>
              <a:t> also provides all </a:t>
            </a:r>
            <a:r>
              <a:rPr lang="en-US" sz="1800" dirty="0" err="1">
                <a:latin typeface="Comic Sans MS" panose="030F0702030302020204" pitchFamily="66" charset="0"/>
              </a:rPr>
              <a:t>locations,reviews</a:t>
            </a:r>
            <a:r>
              <a:rPr lang="en-US" sz="1800" dirty="0">
                <a:latin typeface="Comic Sans MS" panose="030F0702030302020204" pitchFamily="66" charset="0"/>
              </a:rPr>
              <a:t> along with images which are useful for the </a:t>
            </a:r>
            <a:r>
              <a:rPr lang="en-US" sz="1800" dirty="0" err="1">
                <a:latin typeface="Comic Sans MS" panose="030F0702030302020204" pitchFamily="66" charset="0"/>
              </a:rPr>
              <a:t>tourist.It</a:t>
            </a:r>
            <a:r>
              <a:rPr lang="en-US" sz="1800" dirty="0">
                <a:latin typeface="Comic Sans MS" panose="030F0702030302020204" pitchFamily="66" charset="0"/>
              </a:rPr>
              <a:t> has BASIC info such as </a:t>
            </a:r>
            <a:r>
              <a:rPr lang="en-US" sz="1800" dirty="0" err="1">
                <a:latin typeface="Comic Sans MS" panose="030F0702030302020204" pitchFamily="66" charset="0"/>
              </a:rPr>
              <a:t>restraunts,shops</a:t>
            </a:r>
            <a:r>
              <a:rPr lang="en-US" sz="1800" dirty="0">
                <a:latin typeface="Comic Sans MS" panose="030F0702030302020204" pitchFamily="66" charset="0"/>
              </a:rPr>
              <a:t> and bus stops along with EMERGECY info such as hospitals.</a:t>
            </a:r>
          </a:p>
          <a:p>
            <a:pPr marL="0" indent="0">
              <a:lnSpc>
                <a:spcPct val="150000"/>
              </a:lnSpc>
              <a:buNone/>
            </a:pPr>
            <a:r>
              <a:rPr lang="en-US" sz="1800" dirty="0">
                <a:latin typeface="Comic Sans MS" panose="030F0702030302020204" pitchFamily="66" charset="0"/>
              </a:rPr>
              <a:t>The usage if also simple even to novice users as long  as they are familiar with basic English.</a:t>
            </a:r>
            <a:endParaRPr lang="en-IN" sz="1800" dirty="0">
              <a:latin typeface="Comic Sans MS" panose="030F0702030302020204" pitchFamily="66" charset="0"/>
            </a:endParaRPr>
          </a:p>
        </p:txBody>
      </p:sp>
    </p:spTree>
    <p:extLst>
      <p:ext uri="{BB962C8B-B14F-4D97-AF65-F5344CB8AC3E}">
        <p14:creationId xmlns:p14="http://schemas.microsoft.com/office/powerpoint/2010/main" val="12024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7DD-191E-C15E-1C89-AA78C873BCB7}"/>
              </a:ext>
            </a:extLst>
          </p:cNvPr>
          <p:cNvSpPr>
            <a:spLocks noGrp="1"/>
          </p:cNvSpPr>
          <p:nvPr>
            <p:ph type="title"/>
          </p:nvPr>
        </p:nvSpPr>
        <p:spPr/>
        <p:txBody>
          <a:bodyPr/>
          <a:lstStyle/>
          <a:p>
            <a:r>
              <a:rPr lang="en-US" dirty="0"/>
              <a:t>Technical info</a:t>
            </a:r>
            <a:endParaRPr lang="en-IN" dirty="0"/>
          </a:p>
        </p:txBody>
      </p:sp>
      <p:sp>
        <p:nvSpPr>
          <p:cNvPr id="3" name="Content Placeholder 2">
            <a:extLst>
              <a:ext uri="{FF2B5EF4-FFF2-40B4-BE49-F238E27FC236}">
                <a16:creationId xmlns:a16="http://schemas.microsoft.com/office/drawing/2014/main" id="{E4580178-04F8-D09B-CCF8-10543A215B83}"/>
              </a:ext>
            </a:extLst>
          </p:cNvPr>
          <p:cNvSpPr>
            <a:spLocks noGrp="1"/>
          </p:cNvSpPr>
          <p:nvPr>
            <p:ph idx="1"/>
          </p:nvPr>
        </p:nvSpPr>
        <p:spPr/>
        <p:txBody>
          <a:bodyPr>
            <a:normAutofit/>
          </a:bodyPr>
          <a:lstStyle/>
          <a:p>
            <a:pPr>
              <a:lnSpc>
                <a:spcPct val="250000"/>
              </a:lnSpc>
            </a:pPr>
            <a:r>
              <a:rPr lang="en-US" sz="1800" dirty="0">
                <a:latin typeface="Comic Sans MS" panose="030F0702030302020204" pitchFamily="66" charset="0"/>
              </a:rPr>
              <a:t>The Languages used in the project are HTML and CSS.</a:t>
            </a:r>
          </a:p>
          <a:p>
            <a:pPr>
              <a:lnSpc>
                <a:spcPct val="250000"/>
              </a:lnSpc>
            </a:pPr>
            <a:r>
              <a:rPr lang="en-US" sz="1800" dirty="0">
                <a:latin typeface="Comic Sans MS" panose="030F0702030302020204" pitchFamily="66" charset="0"/>
              </a:rPr>
              <a:t>The code was executed in visual studio code.</a:t>
            </a:r>
          </a:p>
          <a:p>
            <a:pPr>
              <a:lnSpc>
                <a:spcPct val="250000"/>
              </a:lnSpc>
            </a:pPr>
            <a:endParaRPr lang="en-US" sz="1800" dirty="0">
              <a:latin typeface="Comic Sans MS" panose="030F0702030302020204" pitchFamily="66" charset="0"/>
            </a:endParaRPr>
          </a:p>
          <a:p>
            <a:endParaRPr lang="en-US" sz="1800" dirty="0">
              <a:latin typeface="Comic Sans MS" panose="030F0702030302020204" pitchFamily="66" charset="0"/>
            </a:endParaRPr>
          </a:p>
          <a:p>
            <a:endParaRPr lang="en-US" sz="1800" dirty="0">
              <a:latin typeface="Comic Sans MS" panose="030F0702030302020204" pitchFamily="66" charset="0"/>
            </a:endParaRPr>
          </a:p>
          <a:p>
            <a:endParaRPr lang="en-IN" sz="1800" dirty="0">
              <a:latin typeface="Comic Sans MS" panose="030F0702030302020204" pitchFamily="66" charset="0"/>
            </a:endParaRPr>
          </a:p>
        </p:txBody>
      </p:sp>
    </p:spTree>
    <p:extLst>
      <p:ext uri="{BB962C8B-B14F-4D97-AF65-F5344CB8AC3E}">
        <p14:creationId xmlns:p14="http://schemas.microsoft.com/office/powerpoint/2010/main" val="137228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F2EB-6945-645F-DE08-A9E2B72C1235}"/>
              </a:ext>
            </a:extLst>
          </p:cNvPr>
          <p:cNvSpPr>
            <a:spLocks noGrp="1"/>
          </p:cNvSpPr>
          <p:nvPr>
            <p:ph type="ctrTitle"/>
          </p:nvPr>
        </p:nvSpPr>
        <p:spPr>
          <a:xfrm>
            <a:off x="1751012" y="609601"/>
            <a:ext cx="8676222" cy="1004595"/>
          </a:xfrm>
        </p:spPr>
        <p:txBody>
          <a:bodyPr/>
          <a:lstStyle/>
          <a:p>
            <a:r>
              <a:rPr lang="en-US" dirty="0"/>
              <a:t>Features</a:t>
            </a:r>
            <a:endParaRPr lang="en-IN" dirty="0"/>
          </a:p>
        </p:txBody>
      </p:sp>
      <p:sp>
        <p:nvSpPr>
          <p:cNvPr id="3" name="Subtitle 2">
            <a:extLst>
              <a:ext uri="{FF2B5EF4-FFF2-40B4-BE49-F238E27FC236}">
                <a16:creationId xmlns:a16="http://schemas.microsoft.com/office/drawing/2014/main" id="{AB38558D-CF34-F354-A927-9CDABA42F63A}"/>
              </a:ext>
            </a:extLst>
          </p:cNvPr>
          <p:cNvSpPr>
            <a:spLocks noGrp="1"/>
          </p:cNvSpPr>
          <p:nvPr>
            <p:ph type="subTitle" idx="1"/>
          </p:nvPr>
        </p:nvSpPr>
        <p:spPr>
          <a:xfrm>
            <a:off x="1751012" y="2099388"/>
            <a:ext cx="8676222" cy="3691812"/>
          </a:xfrm>
        </p:spPr>
        <p:txBody>
          <a:bodyPr/>
          <a:lstStyle/>
          <a:p>
            <a:pPr marL="342900" indent="-342900" algn="l">
              <a:lnSpc>
                <a:spcPct val="150000"/>
              </a:lnSpc>
              <a:buFont typeface="Arial" panose="020B0604020202020204" pitchFamily="34" charset="0"/>
              <a:buChar char="•"/>
            </a:pPr>
            <a:r>
              <a:rPr lang="en-US" dirty="0"/>
              <a:t>all types of users can use including novice users.</a:t>
            </a:r>
          </a:p>
          <a:p>
            <a:pPr marL="342900" indent="-342900" algn="l">
              <a:lnSpc>
                <a:spcPct val="150000"/>
              </a:lnSpc>
              <a:buFont typeface="Arial" panose="020B0604020202020204" pitchFamily="34" charset="0"/>
              <a:buChar char="•"/>
            </a:pPr>
            <a:r>
              <a:rPr lang="en-US" dirty="0"/>
              <a:t>Includes places of all price ranges making it available for people of all financial capacities.</a:t>
            </a:r>
          </a:p>
          <a:p>
            <a:pPr marL="342900" indent="-342900" algn="l">
              <a:lnSpc>
                <a:spcPct val="150000"/>
              </a:lnSpc>
              <a:buFont typeface="Arial" panose="020B0604020202020204" pitchFamily="34" charset="0"/>
              <a:buChar char="•"/>
            </a:pPr>
            <a:r>
              <a:rPr lang="en-US" dirty="0"/>
              <a:t>Easier to search the places for any additional info as visual search option is provided for every image.</a:t>
            </a:r>
          </a:p>
          <a:p>
            <a:pPr marL="342900" indent="-342900" algn="l">
              <a:lnSpc>
                <a:spcPct val="150000"/>
              </a:lnSpc>
              <a:buFont typeface="Arial" panose="020B0604020202020204" pitchFamily="34" charset="0"/>
              <a:buChar char="•"/>
            </a:pPr>
            <a:r>
              <a:rPr lang="en-US" dirty="0"/>
              <a:t>Linked to google maps making the location details trust worthy and accurate.</a:t>
            </a:r>
            <a:endParaRPr lang="en-IN" dirty="0"/>
          </a:p>
        </p:txBody>
      </p:sp>
    </p:spTree>
    <p:extLst>
      <p:ext uri="{BB962C8B-B14F-4D97-AF65-F5344CB8AC3E}">
        <p14:creationId xmlns:p14="http://schemas.microsoft.com/office/powerpoint/2010/main" val="178735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A6F8-0F82-9B27-82B2-4333E26E374F}"/>
              </a:ext>
            </a:extLst>
          </p:cNvPr>
          <p:cNvSpPr>
            <a:spLocks noGrp="1"/>
          </p:cNvSpPr>
          <p:nvPr>
            <p:ph type="title"/>
          </p:nvPr>
        </p:nvSpPr>
        <p:spPr>
          <a:xfrm>
            <a:off x="1141413" y="609600"/>
            <a:ext cx="9905998" cy="1517780"/>
          </a:xfrm>
        </p:spPr>
        <p:txBody>
          <a:bodyPr/>
          <a:lstStyle/>
          <a:p>
            <a:r>
              <a:rPr lang="en-US" sz="5400" dirty="0"/>
              <a:t>User manual</a:t>
            </a:r>
            <a:endParaRPr lang="en-IN" sz="5400" dirty="0"/>
          </a:p>
        </p:txBody>
      </p:sp>
      <p:pic>
        <p:nvPicPr>
          <p:cNvPr id="4" name="Content Placeholder 3">
            <a:extLst>
              <a:ext uri="{FF2B5EF4-FFF2-40B4-BE49-F238E27FC236}">
                <a16:creationId xmlns:a16="http://schemas.microsoft.com/office/drawing/2014/main" id="{708741F5-2995-AF92-2DEA-7B3F7A32A4A4}"/>
              </a:ext>
            </a:extLst>
          </p:cNvPr>
          <p:cNvPicPr>
            <a:picLocks noGrp="1" noChangeAspect="1"/>
          </p:cNvPicPr>
          <p:nvPr>
            <p:ph idx="1"/>
          </p:nvPr>
        </p:nvPicPr>
        <p:blipFill>
          <a:blip r:embed="rId2"/>
          <a:stretch>
            <a:fillRect/>
          </a:stretch>
        </p:blipFill>
        <p:spPr>
          <a:xfrm>
            <a:off x="319014" y="1935122"/>
            <a:ext cx="4635542" cy="4398520"/>
          </a:xfrm>
          <a:prstGeom prst="rect">
            <a:avLst/>
          </a:prstGeom>
        </p:spPr>
      </p:pic>
      <p:pic>
        <p:nvPicPr>
          <p:cNvPr id="8" name="Picture 7">
            <a:extLst>
              <a:ext uri="{FF2B5EF4-FFF2-40B4-BE49-F238E27FC236}">
                <a16:creationId xmlns:a16="http://schemas.microsoft.com/office/drawing/2014/main" id="{79356073-C5C9-8E51-F680-BA6B6DC696BB}"/>
              </a:ext>
            </a:extLst>
          </p:cNvPr>
          <p:cNvPicPr>
            <a:picLocks noChangeAspect="1"/>
          </p:cNvPicPr>
          <p:nvPr/>
        </p:nvPicPr>
        <p:blipFill>
          <a:blip r:embed="rId3"/>
          <a:stretch>
            <a:fillRect/>
          </a:stretch>
        </p:blipFill>
        <p:spPr>
          <a:xfrm>
            <a:off x="5493890" y="2020364"/>
            <a:ext cx="6375920" cy="4313278"/>
          </a:xfrm>
          <a:prstGeom prst="rect">
            <a:avLst/>
          </a:prstGeom>
        </p:spPr>
      </p:pic>
    </p:spTree>
    <p:extLst>
      <p:ext uri="{BB962C8B-B14F-4D97-AF65-F5344CB8AC3E}">
        <p14:creationId xmlns:p14="http://schemas.microsoft.com/office/powerpoint/2010/main" val="239818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BCCF-8586-FDDB-1123-100430FC4D2B}"/>
              </a:ext>
            </a:extLst>
          </p:cNvPr>
          <p:cNvSpPr>
            <a:spLocks noGrp="1"/>
          </p:cNvSpPr>
          <p:nvPr>
            <p:ph type="title"/>
          </p:nvPr>
        </p:nvSpPr>
        <p:spPr/>
        <p:txBody>
          <a:bodyPr/>
          <a:lstStyle/>
          <a:p>
            <a:r>
              <a:rPr lang="en-US" i="1" dirty="0"/>
              <a:t>CODE DOCUMENTATION</a:t>
            </a:r>
            <a:endParaRPr lang="en-IN" i="1" dirty="0"/>
          </a:p>
        </p:txBody>
      </p:sp>
      <p:pic>
        <p:nvPicPr>
          <p:cNvPr id="5" name="Content Placeholder 4">
            <a:extLst>
              <a:ext uri="{FF2B5EF4-FFF2-40B4-BE49-F238E27FC236}">
                <a16:creationId xmlns:a16="http://schemas.microsoft.com/office/drawing/2014/main" id="{7FFEC1BB-BE2F-C126-EE64-C88135F99B51}"/>
              </a:ext>
            </a:extLst>
          </p:cNvPr>
          <p:cNvPicPr>
            <a:picLocks noGrp="1" noChangeAspect="1"/>
          </p:cNvPicPr>
          <p:nvPr>
            <p:ph idx="1"/>
          </p:nvPr>
        </p:nvPicPr>
        <p:blipFill>
          <a:blip r:embed="rId2"/>
          <a:stretch>
            <a:fillRect/>
          </a:stretch>
        </p:blipFill>
        <p:spPr>
          <a:xfrm>
            <a:off x="273771" y="1241180"/>
            <a:ext cx="5127686" cy="2952115"/>
          </a:xfrm>
        </p:spPr>
      </p:pic>
      <p:pic>
        <p:nvPicPr>
          <p:cNvPr id="7" name="Picture 6">
            <a:extLst>
              <a:ext uri="{FF2B5EF4-FFF2-40B4-BE49-F238E27FC236}">
                <a16:creationId xmlns:a16="http://schemas.microsoft.com/office/drawing/2014/main" id="{27418CBE-05BE-489D-4E7C-F9F79C693D76}"/>
              </a:ext>
            </a:extLst>
          </p:cNvPr>
          <p:cNvPicPr>
            <a:picLocks noChangeAspect="1"/>
          </p:cNvPicPr>
          <p:nvPr/>
        </p:nvPicPr>
        <p:blipFill>
          <a:blip r:embed="rId3"/>
          <a:stretch>
            <a:fillRect/>
          </a:stretch>
        </p:blipFill>
        <p:spPr>
          <a:xfrm>
            <a:off x="6302244" y="1152983"/>
            <a:ext cx="5127686" cy="3184387"/>
          </a:xfrm>
          <a:prstGeom prst="rect">
            <a:avLst/>
          </a:prstGeom>
        </p:spPr>
      </p:pic>
      <p:pic>
        <p:nvPicPr>
          <p:cNvPr id="9" name="Picture 8">
            <a:extLst>
              <a:ext uri="{FF2B5EF4-FFF2-40B4-BE49-F238E27FC236}">
                <a16:creationId xmlns:a16="http://schemas.microsoft.com/office/drawing/2014/main" id="{F4430A98-81EA-46A6-AC69-65D03F48C32C}"/>
              </a:ext>
            </a:extLst>
          </p:cNvPr>
          <p:cNvPicPr>
            <a:picLocks noChangeAspect="1"/>
          </p:cNvPicPr>
          <p:nvPr/>
        </p:nvPicPr>
        <p:blipFill>
          <a:blip r:embed="rId4"/>
          <a:stretch>
            <a:fillRect/>
          </a:stretch>
        </p:blipFill>
        <p:spPr>
          <a:xfrm>
            <a:off x="762070" y="4425567"/>
            <a:ext cx="9693480" cy="2197895"/>
          </a:xfrm>
          <a:prstGeom prst="rect">
            <a:avLst/>
          </a:prstGeom>
        </p:spPr>
      </p:pic>
    </p:spTree>
    <p:extLst>
      <p:ext uri="{BB962C8B-B14F-4D97-AF65-F5344CB8AC3E}">
        <p14:creationId xmlns:p14="http://schemas.microsoft.com/office/powerpoint/2010/main" val="322524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7CDD-4D13-B1EE-F73D-653B5B5BD970}"/>
              </a:ext>
            </a:extLst>
          </p:cNvPr>
          <p:cNvSpPr>
            <a:spLocks noGrp="1"/>
          </p:cNvSpPr>
          <p:nvPr>
            <p:ph type="title"/>
          </p:nvPr>
        </p:nvSpPr>
        <p:spPr/>
        <p:txBody>
          <a:bodyPr/>
          <a:lstStyle/>
          <a:p>
            <a:pPr algn="ctr"/>
            <a:r>
              <a:rPr lang="en-US" cap="none" dirty="0">
                <a:latin typeface="MS UI Gothic" panose="020B0600070205080204" pitchFamily="34" charset="-128"/>
                <a:ea typeface="MS UI Gothic" panose="020B0600070205080204" pitchFamily="34" charset="-128"/>
              </a:rPr>
              <a:t>FUTURE WORK</a:t>
            </a:r>
            <a:endParaRPr lang="en-IN" cap="none" dirty="0">
              <a:latin typeface="MS UI Gothic" panose="020B0600070205080204" pitchFamily="34" charset="-128"/>
              <a:ea typeface="MS UI Gothic" panose="020B0600070205080204" pitchFamily="34" charset="-128"/>
            </a:endParaRPr>
          </a:p>
        </p:txBody>
      </p:sp>
      <p:sp>
        <p:nvSpPr>
          <p:cNvPr id="3" name="Content Placeholder 2">
            <a:extLst>
              <a:ext uri="{FF2B5EF4-FFF2-40B4-BE49-F238E27FC236}">
                <a16:creationId xmlns:a16="http://schemas.microsoft.com/office/drawing/2014/main" id="{21BE695D-5CEE-C941-C2D1-45E1E9AA93DC}"/>
              </a:ext>
            </a:extLst>
          </p:cNvPr>
          <p:cNvSpPr>
            <a:spLocks noGrp="1"/>
          </p:cNvSpPr>
          <p:nvPr>
            <p:ph idx="1"/>
          </p:nvPr>
        </p:nvSpPr>
        <p:spPr/>
        <p:txBody>
          <a:bodyPr>
            <a:normAutofit/>
          </a:bodyPr>
          <a:lstStyle/>
          <a:p>
            <a:pPr>
              <a:lnSpc>
                <a:spcPct val="200000"/>
              </a:lnSpc>
            </a:pPr>
            <a:r>
              <a:rPr lang="en-US" i="1" dirty="0"/>
              <a:t>To expand the </a:t>
            </a:r>
            <a:r>
              <a:rPr lang="en-US" i="1" dirty="0" err="1"/>
              <a:t>teritary</a:t>
            </a:r>
            <a:r>
              <a:rPr lang="en-US" i="1" dirty="0"/>
              <a:t> by adding in many cities.</a:t>
            </a:r>
          </a:p>
          <a:p>
            <a:pPr>
              <a:lnSpc>
                <a:spcPct val="200000"/>
              </a:lnSpc>
            </a:pPr>
            <a:r>
              <a:rPr lang="en-US" i="1" dirty="0"/>
              <a:t>To develop into an app.</a:t>
            </a:r>
          </a:p>
          <a:p>
            <a:pPr>
              <a:lnSpc>
                <a:spcPct val="200000"/>
              </a:lnSpc>
            </a:pPr>
            <a:r>
              <a:rPr lang="en-US" i="1" dirty="0"/>
              <a:t>To improve it such user authentication is included.</a:t>
            </a:r>
          </a:p>
          <a:p>
            <a:pPr>
              <a:lnSpc>
                <a:spcPct val="200000"/>
              </a:lnSpc>
            </a:pPr>
            <a:r>
              <a:rPr lang="en-US" i="1" dirty="0"/>
              <a:t>To add info regarding any trustworthy tour guides</a:t>
            </a:r>
          </a:p>
          <a:p>
            <a:pPr marL="0" indent="0">
              <a:buNone/>
            </a:pPr>
            <a:endParaRPr lang="en-IN" i="1" dirty="0"/>
          </a:p>
        </p:txBody>
      </p:sp>
    </p:spTree>
    <p:extLst>
      <p:ext uri="{BB962C8B-B14F-4D97-AF65-F5344CB8AC3E}">
        <p14:creationId xmlns:p14="http://schemas.microsoft.com/office/powerpoint/2010/main" val="80601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A9F9-9F36-C5F8-17CC-9A819E2AF1B0}"/>
              </a:ext>
            </a:extLst>
          </p:cNvPr>
          <p:cNvSpPr>
            <a:spLocks noGrp="1"/>
          </p:cNvSpPr>
          <p:nvPr>
            <p:ph type="title"/>
          </p:nvPr>
        </p:nvSpPr>
        <p:spPr/>
        <p:txBody>
          <a:bodyPr/>
          <a:lstStyle/>
          <a:p>
            <a:r>
              <a:rPr lang="en-US" sz="6000" dirty="0">
                <a:latin typeface="Century Gothic" panose="020B0502020202020204" pitchFamily="34" charset="0"/>
              </a:rPr>
              <a:t>Conclusion</a:t>
            </a:r>
            <a:endParaRPr lang="en-IN" sz="60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2A99A65D-8002-DDBB-F071-0075C358FC13}"/>
              </a:ext>
            </a:extLst>
          </p:cNvPr>
          <p:cNvSpPr>
            <a:spLocks noGrp="1"/>
          </p:cNvSpPr>
          <p:nvPr>
            <p:ph idx="1"/>
          </p:nvPr>
        </p:nvSpPr>
        <p:spPr>
          <a:xfrm>
            <a:off x="1103312" y="2920482"/>
            <a:ext cx="8946541" cy="3327917"/>
          </a:xfrm>
        </p:spPr>
        <p:txBody>
          <a:bodyPr/>
          <a:lstStyle/>
          <a:p>
            <a:pPr marL="0" indent="0">
              <a:lnSpc>
                <a:spcPct val="200000"/>
              </a:lnSpc>
              <a:spcBef>
                <a:spcPts val="0"/>
              </a:spcBef>
              <a:buNone/>
            </a:pPr>
            <a:r>
              <a:rPr lang="en-US" dirty="0">
                <a:latin typeface="Comic Sans MS" panose="030F0702030302020204" pitchFamily="66" charset="0"/>
              </a:rPr>
              <a:t>This concludes our project which is useful for people who are new to the city and have no one to guide them to its special locations and also the basic details about the </a:t>
            </a:r>
            <a:r>
              <a:rPr lang="en-US" dirty="0" err="1">
                <a:latin typeface="Comic Sans MS" panose="030F0702030302020204" pitchFamily="66" charset="0"/>
              </a:rPr>
              <a:t>place.This</a:t>
            </a:r>
            <a:r>
              <a:rPr lang="en-US" dirty="0">
                <a:latin typeface="Comic Sans MS" panose="030F0702030302020204" pitchFamily="66" charset="0"/>
              </a:rPr>
              <a:t> can make them feel safe and self dependent.</a:t>
            </a:r>
            <a:endParaRPr lang="en-IN" dirty="0">
              <a:latin typeface="Comic Sans MS" panose="030F0702030302020204" pitchFamily="66" charset="0"/>
            </a:endParaRPr>
          </a:p>
        </p:txBody>
      </p:sp>
    </p:spTree>
    <p:extLst>
      <p:ext uri="{BB962C8B-B14F-4D97-AF65-F5344CB8AC3E}">
        <p14:creationId xmlns:p14="http://schemas.microsoft.com/office/powerpoint/2010/main" val="3809555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119</TotalTime>
  <Words>258</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MS UI Gothic</vt:lpstr>
      <vt:lpstr>Arial</vt:lpstr>
      <vt:lpstr>Brush Script MT</vt:lpstr>
      <vt:lpstr>Calibri</vt:lpstr>
      <vt:lpstr>Century Gothic</vt:lpstr>
      <vt:lpstr>Comic Sans MS</vt:lpstr>
      <vt:lpstr>Forte</vt:lpstr>
      <vt:lpstr>Wingdings 3</vt:lpstr>
      <vt:lpstr>Ion</vt:lpstr>
      <vt:lpstr>ROADIES</vt:lpstr>
      <vt:lpstr>Visual Spectacles</vt:lpstr>
      <vt:lpstr>INTRODUCTION</vt:lpstr>
      <vt:lpstr>Technical info</vt:lpstr>
      <vt:lpstr>Features</vt:lpstr>
      <vt:lpstr>User manual</vt:lpstr>
      <vt:lpstr>CODE DOCUMENTATION</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ROADIES</dc:title>
  <dc:creator>Harini Reddy</dc:creator>
  <cp:lastModifiedBy>Sunny reddy</cp:lastModifiedBy>
  <cp:revision>3</cp:revision>
  <dcterms:created xsi:type="dcterms:W3CDTF">2023-05-01T05:41:28Z</dcterms:created>
  <dcterms:modified xsi:type="dcterms:W3CDTF">2023-05-01T07:45:34Z</dcterms:modified>
</cp:coreProperties>
</file>