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7" d="100"/>
          <a:sy n="9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Performance Level </c:v>
          </c:tx>
          <c:spPr>
            <a:solidFill>
              <a:srgbClr val="4F81B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Performance Level </c:v>
          </c:tx>
          <c:spPr>
            <a:solidFill>
              <a:srgbClr val="C0504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Performance Level </c:v>
          </c:tx>
          <c:spPr>
            <a:solidFill>
              <a:srgbClr val="9BBB59"/>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Performance Level </c:v>
          </c:tx>
          <c:spPr>
            <a:solidFill>
              <a:srgbClr val="8064A2"/>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v>Performance Level </c:v>
          </c:tx>
          <c:spPr>
            <a:solidFill>
              <a:srgbClr val="4BACC6"/>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overlap val="-27"/>
        <c:gapWidth val="219"/>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explosion val="25"/>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286A7C"/>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343889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030181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332279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007398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414527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419023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5994274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882188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489823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014848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787224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378845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679655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7077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6386555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08723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463246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1523787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0407737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2"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3" name="文本框"/>
          <p:cNvSpPr>
            <a:spLocks xmlns:a="http://schemas.openxmlformats.org/drawingml/2006/main" noGrp="1"/>
          </p:cNvSpPr>
          <p:nvPr>
            <p:ph type="body" idx="1"/>
          </p:nvPr>
        </p:nvSpPr>
        <p:spPr>
          <a:xfrm xmlns:a="http://schemas.openxmlformats.org/drawingml/2006/main" rot="0">
            <a:off x="609600" y="1577340"/>
            <a:ext cx="10972800"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1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2762519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39234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408298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153673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518722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42400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158389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229934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545549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5637933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3286150" y="3211980"/>
            <a:ext cx="861059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HARINI.V</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a:t>
            </a:r>
            <a:r>
              <a:rPr lang="en-US" altLang="zh-CN" sz="2400" b="0" i="0" u="none" strike="noStrike" kern="1200" cap="none" spc="0" baseline="0">
                <a:solidFill>
                  <a:schemeClr val="tx1"/>
                </a:solidFill>
                <a:latin typeface="Calibri" pitchFamily="0" charset="0"/>
                <a:ea typeface="宋体" pitchFamily="0" charset="0"/>
                <a:cs typeface="Calibri" pitchFamily="0" charset="0"/>
              </a:rPr>
              <a:t>13069</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unm14535349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VELTECH RANGA SANKU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RTS COLLEGE</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995952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387190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39762" y="1847330"/>
          <a:ext cx="8276388" cy="435367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98912539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图表"/>
          <p:cNvGraphicFramePr/>
          <p:nvPr/>
        </p:nvGraphicFramePr>
        <p:xfrm>
          <a:off x="609600" y="1577340"/>
          <a:ext cx="4335779" cy="3095235"/>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209278378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781708" y="1509028"/>
            <a:ext cx="9505291"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4043554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9920409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2398908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200037"/>
            <a:ext cx="69342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440633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993954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7585347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467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2884493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2971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9291539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148802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2024-03-27T19:07:22Z</dcterms:created>
  <dcterms:modified xsi:type="dcterms:W3CDTF">2024-09-10T07:11:21Z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0b0bf4145b624b9f89f97f317b50da53</vt:lpwstr>
  </property>
</Properties>
</file>