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74" y="4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192217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0" name="Holder 3"/>
          <p:cNvSpPr>
            <a:spLocks noGrp="1"/>
          </p:cNvSpPr>
          <p:nvPr>
            <p:ph type="body" idx="1"/>
          </p:nvPr>
        </p:nvSpPr>
        <p:spPr>
          <a:xfrm>
            <a:off x="609600" y="1577340"/>
            <a:ext cx="10972800" cy="266700"/>
          </a:xfrm>
        </p:spPr>
        <p:txBody>
          <a:bodyPr lIns="0" tIns="0" rIns="0" bIns="0"/>
          <a:lstStyle/>
          <a:p>
            <a:endParaRPr/>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604506" y="3314150"/>
            <a:ext cx="10427137" cy="1938992"/>
          </a:xfrm>
          <a:prstGeom prst="rect">
            <a:avLst/>
          </a:prstGeom>
          <a:noFill/>
        </p:spPr>
        <p:txBody>
          <a:bodyPr wrap="square" rtlCol="0">
            <a:spAutoFit/>
          </a:bodyPr>
          <a:lstStyle/>
          <a:p>
            <a:r>
              <a:rPr lang="en-US" sz="2400" dirty="0"/>
              <a:t>STUDENT NAME</a:t>
            </a:r>
            <a:r>
              <a:rPr lang="en-US" sz="2400" dirty="0" smtClean="0"/>
              <a:t>:</a:t>
            </a:r>
            <a:r>
              <a:rPr lang="en-US" sz="2400" dirty="0"/>
              <a:t> </a:t>
            </a:r>
            <a:r>
              <a:rPr lang="en-US" sz="2400" dirty="0" smtClean="0"/>
              <a:t>K.HAEINI</a:t>
            </a:r>
            <a:endParaRPr lang="en-US" sz="2400" dirty="0"/>
          </a:p>
          <a:p>
            <a:r>
              <a:rPr lang="en-US" sz="2400" dirty="0"/>
              <a:t>REGISTER NO</a:t>
            </a:r>
            <a:r>
              <a:rPr lang="en-US" altLang="en-IN" sz="2400" dirty="0"/>
              <a:t> </a:t>
            </a:r>
            <a:r>
              <a:rPr lang="en-US" altLang="en-IN" sz="2400"/>
              <a:t>: </a:t>
            </a:r>
            <a:r>
              <a:rPr lang="en-US" altLang="en-IN" sz="2400" smtClean="0"/>
              <a:t>312200842</a:t>
            </a:r>
            <a:endParaRPr lang="zh-CN" altLang="en-US" dirty="0"/>
          </a:p>
          <a:p>
            <a:r>
              <a:rPr lang="en-US" sz="2400" dirty="0"/>
              <a:t>DEPARTMENT: </a:t>
            </a:r>
            <a:r>
              <a:rPr lang="en-US" altLang="en-IN" sz="2400" dirty="0"/>
              <a:t>B.COM </a:t>
            </a:r>
            <a:r>
              <a:rPr lang="en-US" altLang="en-IN" sz="2400" dirty="0" smtClean="0"/>
              <a:t>GENERAL</a:t>
            </a:r>
            <a:r>
              <a:rPr lang="en-US" altLang="en-IN" sz="2400" dirty="0" smtClean="0"/>
              <a:t> </a:t>
            </a:r>
            <a:r>
              <a:rPr lang="en-US" altLang="en-IN" sz="2400" dirty="0"/>
              <a:t>IIIYR</a:t>
            </a:r>
            <a:endParaRPr lang="zh-CN" altLang="en-US" dirty="0"/>
          </a:p>
          <a:p>
            <a:r>
              <a:rPr lang="en-US" sz="2400" dirty="0"/>
              <a:t>COLLEG</a:t>
            </a:r>
            <a:r>
              <a:rPr lang="en-US" altLang="en-IN" sz="2400" dirty="0"/>
              <a:t> : PACHAIYAPPAS COLLEGE FOR WOMEN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1048680"/>
          <p:cNvSpPr txBox="1"/>
          <p:nvPr/>
        </p:nvSpPr>
        <p:spPr>
          <a:xfrm>
            <a:off x="936004" y="1871378"/>
            <a:ext cx="6915934" cy="4269739"/>
          </a:xfrm>
          <a:prstGeom prst="rect">
            <a:avLst/>
          </a:prstGeom>
        </p:spPr>
        <p:txBody>
          <a:bodyPr wrap="square" rtlCol="0">
            <a:spAutoFit/>
          </a:bodyPr>
          <a:lstStyle/>
          <a:p>
            <a:r>
              <a:rPr lang="en-IN" sz="4000">
                <a:solidFill>
                  <a:srgbClr val="000000"/>
                </a:solidFill>
              </a:rPr>
              <a:t>This section would explain the statistical or machine learning techniques that will be used to analyze the data. It might discuss the specific models or algorithms that will be employed.</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339077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9" name="Picture 2097168"/>
          <p:cNvPicPr>
            <a:picLocks/>
          </p:cNvPicPr>
          <p:nvPr/>
        </p:nvPicPr>
        <p:blipFill>
          <a:blip r:embed="rId3"/>
          <a:stretch>
            <a:fillRect/>
          </a:stretch>
        </p:blipFill>
        <p:spPr>
          <a:xfrm>
            <a:off x="1713779" y="1698023"/>
            <a:ext cx="8207440" cy="45165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8" name="TextBox 1048687"/>
          <p:cNvSpPr txBox="1"/>
          <p:nvPr/>
        </p:nvSpPr>
        <p:spPr>
          <a:xfrm>
            <a:off x="1325975" y="1318259"/>
            <a:ext cx="7409397" cy="3952240"/>
          </a:xfrm>
          <a:prstGeom prst="rect">
            <a:avLst/>
          </a:prstGeom>
        </p:spPr>
        <p:txBody>
          <a:bodyPr wrap="square" rtlCol="0">
            <a:spAutoFit/>
          </a:bodyPr>
          <a:lstStyle/>
          <a:p>
            <a:r>
              <a:rPr lang="en-IN" sz="3200">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Visualizing Employee Attendance</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Trends With Excel Chart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610552"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834071" y="1695449"/>
            <a:ext cx="7172833" cy="4358640"/>
          </a:xfrm>
          <a:prstGeom prst="rect">
            <a:avLst/>
          </a:prstGeom>
        </p:spPr>
        <p:txBody>
          <a:bodyPr wrap="square" rtlCol="0">
            <a:spAutoFit/>
          </a:bodyPr>
          <a:lstStyle/>
          <a:p>
            <a:r>
              <a:rPr lang="en-US" altLang="en-IN" sz="3600">
                <a:solidFill>
                  <a:srgbClr val="000000"/>
                </a:solidFill>
              </a:rPr>
              <a:t>This section would likely define the specific issue related to employee attendance that the project aims to address. For example, it might discuss challenges such as absenteeism, tardiness, or unauthorized absences.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36474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altLang="en-IN" sz="3600" dirty="0">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2097162"/>
          <p:cNvPicPr>
            <a:picLocks/>
          </p:cNvPicPr>
          <p:nvPr/>
        </p:nvPicPr>
        <p:blipFill>
          <a:blip r:embed="rId3"/>
          <a:stretch>
            <a:fillRect/>
          </a:stretch>
        </p:blipFill>
        <p:spPr>
          <a:xfrm>
            <a:off x="8456342" y="891793"/>
            <a:ext cx="2160237" cy="2633007"/>
          </a:xfrm>
          <a:prstGeom prst="rect">
            <a:avLst/>
          </a:prstGeom>
        </p:spPr>
      </p:pic>
      <p:sp>
        <p:nvSpPr>
          <p:cNvPr id="1048661" name="TextBox 1048660"/>
          <p:cNvSpPr txBox="1"/>
          <p:nvPr/>
        </p:nvSpPr>
        <p:spPr>
          <a:xfrm>
            <a:off x="706539" y="2019299"/>
            <a:ext cx="7108255" cy="3825240"/>
          </a:xfrm>
          <a:prstGeom prst="rect">
            <a:avLst/>
          </a:prstGeom>
        </p:spPr>
        <p:txBody>
          <a:bodyPr wrap="square" rtlCol="0">
            <a:spAutoFit/>
          </a:bodyPr>
          <a:lstStyle/>
          <a:p>
            <a:r>
              <a:rPr lang="en-IN" sz="3600">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1048666"/>
          <p:cNvSpPr txBox="1"/>
          <p:nvPr/>
        </p:nvSpPr>
        <p:spPr>
          <a:xfrm>
            <a:off x="3188740" y="1857375"/>
            <a:ext cx="5920797" cy="3952240"/>
          </a:xfrm>
          <a:prstGeom prst="rect">
            <a:avLst/>
          </a:prstGeom>
        </p:spPr>
        <p:txBody>
          <a:bodyPr wrap="square" rtlCol="0">
            <a:spAutoFit/>
          </a:bodyPr>
          <a:lstStyle/>
          <a:p>
            <a:r>
              <a:rPr lang="en-IN" sz="3200">
                <a:solidFill>
                  <a:srgbClr val="000000"/>
                </a:solidFill>
              </a:rPr>
              <a:t>This section would present the proposed solution to the employee attendance problem. It might involve introducing new policies, implementing tracking systems, or providing incentives for regular attendance.</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1048668"/>
          <p:cNvSpPr txBox="1"/>
          <p:nvPr/>
        </p:nvSpPr>
        <p:spPr>
          <a:xfrm>
            <a:off x="755331" y="1661157"/>
            <a:ext cx="8201417" cy="4714239"/>
          </a:xfrm>
          <a:prstGeom prst="rect">
            <a:avLst/>
          </a:prstGeom>
        </p:spPr>
        <p:txBody>
          <a:bodyPr wrap="square" rtlCol="0">
            <a:spAutoFit/>
          </a:bodyPr>
          <a:lstStyle/>
          <a:p>
            <a:r>
              <a:rPr lang="en-IN" sz="4400">
                <a:solidFill>
                  <a:srgbClr val="000000"/>
                </a:solidFill>
              </a:rPr>
              <a:t>This section would describe the data that will be used in the project. It might include information about the sources of the data, the types of data collected, and the time period covered.</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rot="21571926">
            <a:off x="2289370" y="1539122"/>
            <a:ext cx="8140766" cy="4701538"/>
          </a:xfrm>
          <a:prstGeom prst="rect">
            <a:avLst/>
          </a:prstGeom>
          <a:noFill/>
        </p:spPr>
        <p:txBody>
          <a:bodyPr wrap="square" rtlCol="0">
            <a:spAutoFit/>
          </a:bodyPr>
          <a:lstStyle/>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1. Conditional formatting: Highlight trends, anomalies, or key insights with colors, icons, or data bars.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2. Dynamic dashboards: Create interactive dashboards with slicers, timelines, and filters for real-time analysis.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3. Drill-down capabilities: Enable users to drill down into detailed data with a simple double-click.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4. Custom calculations: Use calculated fields to create unique metrics, like year-over-year growth or moving averages.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437</Words>
  <Application>Microsoft Office PowerPoint</Application>
  <PresentationFormat>Custom</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6</cp:revision>
  <dcterms:created xsi:type="dcterms:W3CDTF">2024-03-26T21:07:22Z</dcterms:created>
  <dcterms:modified xsi:type="dcterms:W3CDTF">2024-09-01T08:38:39Z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0ab777f082384e2c8a3c1b57fdeaf334</vt:lpwstr>
  </property>
</Properties>
</file>