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5" r:id="rId11"/>
    <p:sldId id="271" r:id="rId12"/>
    <p:sldId id="264" r:id="rId13"/>
    <p:sldId id="268" r:id="rId14"/>
    <p:sldId id="270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76" y="-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OneDrive\Desktop\HARINI\HARINI%20.N%20NAN%20MUDHALVAN%20123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[HARINI .N NAN MUDHALVAN 123.xlsx]Sheet1!PivotTable1</c:name>
    <c:fmtId val="5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Sheet1!$B$5:$B$16</c:f>
              <c:numCache>
                <c:formatCode>General</c:formatCode>
                <c:ptCount val="11"/>
                <c:pt idx="0">
                  <c:v>46</c:v>
                </c:pt>
                <c:pt idx="1">
                  <c:v>43</c:v>
                </c:pt>
                <c:pt idx="2">
                  <c:v>37</c:v>
                </c:pt>
                <c:pt idx="3">
                  <c:v>38</c:v>
                </c:pt>
                <c:pt idx="4">
                  <c:v>34</c:v>
                </c:pt>
                <c:pt idx="5">
                  <c:v>43</c:v>
                </c:pt>
                <c:pt idx="6">
                  <c:v>38</c:v>
                </c:pt>
                <c:pt idx="7">
                  <c:v>46</c:v>
                </c:pt>
                <c:pt idx="8">
                  <c:v>49</c:v>
                </c:pt>
                <c:pt idx="9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47-2A49-BB17-FCEF43AE1B8B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MED,"LOW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Sheet1!$C$5:$C$16</c:f>
              <c:numCache>
                <c:formatCode>General</c:formatCode>
                <c:ptCount val="11"/>
                <c:pt idx="0">
                  <c:v>145</c:v>
                </c:pt>
                <c:pt idx="1">
                  <c:v>151</c:v>
                </c:pt>
                <c:pt idx="2">
                  <c:v>157</c:v>
                </c:pt>
                <c:pt idx="3">
                  <c:v>156</c:v>
                </c:pt>
                <c:pt idx="4">
                  <c:v>158</c:v>
                </c:pt>
                <c:pt idx="5">
                  <c:v>154</c:v>
                </c:pt>
                <c:pt idx="6">
                  <c:v>153</c:v>
                </c:pt>
                <c:pt idx="7">
                  <c:v>152</c:v>
                </c:pt>
                <c:pt idx="8">
                  <c:v>153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47-2A49-BB17-FCEF43AE1B8B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VERY HIGH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Sheet1!$D$5:$D$16</c:f>
              <c:numCache>
                <c:formatCode>General</c:formatCode>
                <c:ptCount val="11"/>
                <c:pt idx="0">
                  <c:v>30</c:v>
                </c:pt>
                <c:pt idx="1">
                  <c:v>18</c:v>
                </c:pt>
                <c:pt idx="2">
                  <c:v>31</c:v>
                </c:pt>
                <c:pt idx="3">
                  <c:v>29</c:v>
                </c:pt>
                <c:pt idx="4">
                  <c:v>31</c:v>
                </c:pt>
                <c:pt idx="5">
                  <c:v>21</c:v>
                </c:pt>
                <c:pt idx="6">
                  <c:v>30</c:v>
                </c:pt>
                <c:pt idx="7">
                  <c:v>27</c:v>
                </c:pt>
                <c:pt idx="8">
                  <c:v>25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47-2A49-BB17-FCEF43AE1B8B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FALSE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Sheet1!$E$5:$E$16</c:f>
              <c:numCache>
                <c:formatCode>General</c:formatCode>
                <c:ptCount val="11"/>
                <c:pt idx="0">
                  <c:v>82</c:v>
                </c:pt>
                <c:pt idx="1">
                  <c:v>88</c:v>
                </c:pt>
                <c:pt idx="2">
                  <c:v>77</c:v>
                </c:pt>
                <c:pt idx="3">
                  <c:v>73</c:v>
                </c:pt>
                <c:pt idx="4">
                  <c:v>81</c:v>
                </c:pt>
                <c:pt idx="5">
                  <c:v>83</c:v>
                </c:pt>
                <c:pt idx="6">
                  <c:v>78</c:v>
                </c:pt>
                <c:pt idx="7">
                  <c:v>79</c:v>
                </c:pt>
                <c:pt idx="8">
                  <c:v>70</c:v>
                </c:pt>
                <c:pt idx="9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47-2A49-BB17-FCEF43AE1B8B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(blank)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Sheet1!$F$5:$F$16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4-0947-2A49-BB17-FCEF43AE1B8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/>
              <a:t>Click icon to add picture</a:t>
            </a:r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8/31/2024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ransition>
    <p:dissolve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5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7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9.jpe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381000" y="0"/>
            <a:ext cx="12573000" cy="1340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just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N . HARINI</a:t>
            </a:r>
          </a:p>
          <a:p>
            <a:r>
              <a:rPr lang="en-US" sz="2400" dirty="0"/>
              <a:t>REGISTER NO:   312209982</a:t>
            </a:r>
          </a:p>
          <a:p>
            <a:r>
              <a:rPr lang="en-US" sz="2400" dirty="0"/>
              <a:t>DEPARTMENT:  B.Com(GENERAL)</a:t>
            </a:r>
          </a:p>
          <a:p>
            <a:r>
              <a:rPr lang="en-US" sz="2400" dirty="0"/>
              <a:t>COLLEGE:  VALLIAMMAL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1143000"/>
            <a:ext cx="8229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Here are the results for Excel, concise and to the point:</a:t>
            </a:r>
          </a:p>
          <a:p>
            <a:pPr marL="514350" indent="-514350">
              <a:buAutoNum type="arabicPeriod"/>
            </a:pPr>
            <a:r>
              <a:rPr lang="en-US" sz="2800" dirty="0"/>
              <a:t>Data Insights</a:t>
            </a:r>
          </a:p>
          <a:p>
            <a:pPr marL="514350" indent="-514350">
              <a:buAutoNum type="arabicPeriod"/>
            </a:pPr>
            <a:r>
              <a:rPr lang="en-US" sz="2800" dirty="0"/>
              <a:t> Predictive Analytics</a:t>
            </a:r>
          </a:p>
          <a:p>
            <a:pPr marL="514350" indent="-514350">
              <a:buAutoNum type="arabicPeriod"/>
            </a:pPr>
            <a:r>
              <a:rPr lang="en-US" sz="2800" dirty="0"/>
              <a:t> Interactive Dashboards</a:t>
            </a:r>
          </a:p>
          <a:p>
            <a:pPr marL="514350" indent="-514350">
              <a:buAutoNum type="arabicPeriod"/>
            </a:pPr>
            <a:r>
              <a:rPr lang="en-US" sz="2800" dirty="0"/>
              <a:t> Automated Reporting</a:t>
            </a:r>
          </a:p>
          <a:p>
            <a:pPr marL="514350" indent="-514350">
              <a:buAutoNum type="arabicPeriod"/>
            </a:pPr>
            <a:r>
              <a:rPr lang="en-US" sz="2800" dirty="0"/>
              <a:t>Improved Decision Making</a:t>
            </a:r>
          </a:p>
          <a:p>
            <a:pPr marL="514350" indent="-514350">
              <a:buAutoNum type="arabicPeriod"/>
            </a:pPr>
            <a:r>
              <a:rPr lang="en-US" sz="2800" dirty="0"/>
              <a:t> Increased Efficiency</a:t>
            </a:r>
          </a:p>
          <a:p>
            <a:pPr marL="514350" indent="-514350">
              <a:buAutoNum type="arabicPeriod"/>
            </a:pPr>
            <a:r>
              <a:rPr lang="en-US" sz="2800" dirty="0"/>
              <a:t>Identified Areas for Improvement</a:t>
            </a:r>
          </a:p>
          <a:p>
            <a:pPr marL="514350" indent="-514350">
              <a:buAutoNum type="arabicPeriod"/>
            </a:pPr>
            <a:r>
              <a:rPr lang="en-US" sz="2800" dirty="0"/>
              <a:t>Personalized Employee Profiles</a:t>
            </a:r>
          </a:p>
          <a:p>
            <a:pPr marL="514350" indent="-514350">
              <a:buAutoNum type="arabicPeriod"/>
            </a:pPr>
            <a:r>
              <a:rPr lang="en-US" sz="2800" dirty="0"/>
              <a:t>Real-time Alerts</a:t>
            </a:r>
          </a:p>
          <a:p>
            <a:pPr marL="514350" indent="-514350">
              <a:buAutoNum type="arabicPeriod"/>
            </a:pPr>
            <a:r>
              <a:rPr lang="en-US" sz="2800" dirty="0"/>
              <a:t> Data-Driven Storytelling</a:t>
            </a: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1981200" y="1600200"/>
          <a:ext cx="9296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990600" y="1066800"/>
            <a:ext cx="81534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2000" b="1" dirty="0"/>
              <a:t>Excel modeling refers to creating mathematical representations of business or financial situations using Excel spreadsheets</a:t>
            </a:r>
            <a:r>
              <a:rPr lang="en-US" sz="2000" dirty="0"/>
              <a:t>. </a:t>
            </a:r>
          </a:p>
          <a:p>
            <a:pPr marL="342900" indent="-342900"/>
            <a:r>
              <a:rPr lang="en-US" sz="2000" dirty="0"/>
              <a:t>This involves:</a:t>
            </a:r>
          </a:p>
          <a:p>
            <a:pPr marL="342900" indent="-342900"/>
            <a:r>
              <a:rPr lang="en-US" sz="2000" dirty="0"/>
              <a:t>1Financial modeling: forecasting revenues, expenses, and profits.</a:t>
            </a:r>
          </a:p>
          <a:p>
            <a:pPr marL="342900" indent="-342900"/>
            <a:r>
              <a:rPr lang="en-US" sz="2000" dirty="0"/>
              <a:t>2Data modeling: organizing and structuring data for analysis.</a:t>
            </a:r>
          </a:p>
          <a:p>
            <a:pPr marL="342900" indent="-342900"/>
            <a:r>
              <a:rPr lang="en-US" sz="2000" dirty="0"/>
              <a:t>3Predictive modeling: using statistical techniques and formulas.</a:t>
            </a:r>
          </a:p>
          <a:p>
            <a:pPr marL="342900" indent="-342900"/>
            <a:r>
              <a:rPr lang="en-US" sz="2000" dirty="0"/>
              <a:t>4 Dashboard creation: visualizing key performance indicators(KPIs).</a:t>
            </a:r>
          </a:p>
          <a:p>
            <a:pPr marL="342900" indent="-342900"/>
            <a:r>
              <a:rPr lang="en-US" sz="2000" b="1" dirty="0"/>
              <a:t>    Some key Excel modeling skills include</a:t>
            </a:r>
            <a:r>
              <a:rPr lang="en-US" sz="2000" dirty="0"/>
              <a:t>:</a:t>
            </a:r>
          </a:p>
          <a:p>
            <a:pPr marL="342900" indent="-342900"/>
            <a:r>
              <a:rPr lang="en-US" sz="2000" dirty="0"/>
              <a:t>1. Excel formulas (e.g., IF, VLOOKUP, INDEX/MATCH)</a:t>
            </a:r>
          </a:p>
          <a:p>
            <a:pPr marL="342900" indent="-342900"/>
            <a:r>
              <a:rPr lang="en-US" sz="2000" dirty="0"/>
              <a:t>2. Functions (e.g., SUMIFS, AVERAGEIFS)</a:t>
            </a:r>
          </a:p>
          <a:p>
            <a:pPr marL="342900" indent="-342900"/>
            <a:r>
              <a:rPr lang="en-US" sz="2000" dirty="0"/>
              <a:t>3. Data visualization (e.g., charts, tables)</a:t>
            </a:r>
          </a:p>
          <a:p>
            <a:pPr marL="342900" indent="-342900"/>
            <a:r>
              <a:rPr lang="en-US" sz="2000" dirty="0"/>
              <a:t>4. Pivot tables</a:t>
            </a:r>
          </a:p>
          <a:p>
            <a:pPr marL="342900" indent="-342900"/>
            <a:r>
              <a:rPr lang="en-US" sz="2000" dirty="0"/>
              <a:t>5. Sensitivity analysis Would you like</a:t>
            </a:r>
          </a:p>
          <a:p>
            <a:pPr marL="342900" indent="-342900"/>
            <a:r>
              <a:rPr lang="en-US" sz="2000" dirty="0"/>
              <a:t>     </a:t>
            </a:r>
            <a:r>
              <a:rPr lang="en-US" sz="2000" b="1" dirty="0"/>
              <a:t>Excel modeling tutorials?</a:t>
            </a:r>
          </a:p>
          <a:p>
            <a:pPr marL="342900" indent="-342900"/>
            <a:r>
              <a:rPr lang="en-US" sz="2000" dirty="0"/>
              <a:t>     Template examples?</a:t>
            </a:r>
          </a:p>
          <a:p>
            <a:pPr marL="342900" indent="-342900"/>
            <a:r>
              <a:rPr lang="en-US" sz="2000" dirty="0"/>
              <a:t>      Specific formula or function help?</a:t>
            </a:r>
          </a:p>
          <a:p>
            <a:pPr marL="342900" indent="-342900"/>
            <a:r>
              <a:rPr lang="en-US" sz="2000" dirty="0"/>
              <a:t>      Modeling best practices ?Let  me know!</a:t>
            </a:r>
          </a:p>
        </p:txBody>
      </p:sp>
      <p:sp>
        <p:nvSpPr>
          <p:cNvPr id="10" name="Heart 9"/>
          <p:cNvSpPr/>
          <p:nvPr/>
        </p:nvSpPr>
        <p:spPr>
          <a:xfrm>
            <a:off x="1066800" y="5410200"/>
            <a:ext cx="228600" cy="2286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art 10"/>
          <p:cNvSpPr/>
          <p:nvPr/>
        </p:nvSpPr>
        <p:spPr>
          <a:xfrm>
            <a:off x="1066800" y="5791200"/>
            <a:ext cx="228600" cy="2286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Heart 11"/>
          <p:cNvSpPr/>
          <p:nvPr/>
        </p:nvSpPr>
        <p:spPr>
          <a:xfrm>
            <a:off x="1066800" y="6096000"/>
            <a:ext cx="228600" cy="2286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2192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Excel helps you:- Unlock insights- Make data-driven decisions- Improve employee management- Enhance performance &amp; retention- Streamline analysis &amp; reporting By using Excel, you can optimize your workforce and drive business success!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52600"/>
            <a:ext cx="10293668" cy="4419600"/>
          </a:xfrm>
        </p:spPr>
        <p:txBody>
          <a:bodyPr/>
          <a:lstStyle/>
          <a:p>
            <a:pPr algn="ctr"/>
            <a:r>
              <a:rPr lang="en-US" sz="8800" dirty="0"/>
              <a:t>THANK YOU</a:t>
            </a: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85800" y="1371600"/>
            <a:ext cx="7162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"Analyze employee data (demographics, job titles, departments, tenure, salary, performance ratings) to identify trends, patterns, and insights. Use Excel to:- Clean and visualize data- Analyze tenure vs. salary- Identify top performers- Predict employee turnover Help me design and implement an Excel solution!"Let me know if you'd like me to expand on this or help with the analysis!</a:t>
            </a:r>
          </a:p>
        </p:txBody>
      </p:sp>
      <p:pic>
        <p:nvPicPr>
          <p:cNvPr id="9218" name="Picture 2" descr="Free Problem Statement Templates | Smartshee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533400"/>
            <a:ext cx="3802196" cy="2764006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62000" y="1676400"/>
            <a:ext cx="8001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overview provides a clear structure and guidelines for the employee data analysis project, ensuring a focused and effective approach.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Creating a Project Plan in Excel: Step-By-Step Guid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0"/>
            <a:ext cx="3886200" cy="3080084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8200" y="1600200"/>
            <a:ext cx="8915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 It's usually the person's line manager, as they know most about the employee's role and their current work. In some cases, a leadership group, team leader, or a more senior leader may lead the review or someone from human resources.</a:t>
            </a: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67000" y="1447800"/>
            <a:ext cx="6858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Unlock actionable employee insights with our intuitive Excel dashboard, empowering HR professionals to:- Track key metrics- Identify trends- Make data-driven decisions- Enhance organizational performance</a:t>
            </a:r>
          </a:p>
          <a:p>
            <a:endParaRPr lang="en-US" sz="2800" dirty="0"/>
          </a:p>
          <a:p>
            <a:r>
              <a:rPr lang="en-US" sz="2800" b="1" dirty="0"/>
              <a:t>Key Benefits</a:t>
            </a:r>
            <a:r>
              <a:rPr lang="en-US" sz="2800" dirty="0"/>
              <a:t>:- Improved decision-making- Enhanced employee engagement- Increased efficiency- Better compliance- Scalable solution</a:t>
            </a: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126" name="AutoShape 6" descr="blob:https://web.whatsapp.com/3ddd9443-3507-4b5f-9a44-21055d0567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28" name="AutoShape 8" descr="blob:https://web.whatsapp.com/3ddd9443-3507-4b5f-9a44-21055d0567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30" name="AutoShape 10" descr="blob:https://web.whatsapp.com/3ddd9443-3507-4b5f-9a44-21055d0567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32" name="AutoShape 12" descr="blob:https://web.whatsapp.com/3ddd9443-3507-4b5f-9a44-21055d0567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34" name="AutoShape 14" descr="blob:https://web.whatsapp.com/3ddd9443-3507-4b5f-9a44-21055d0567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36" name="AutoShape 16" descr="blob:https://web.whatsapp.com/3ddd9443-3507-4b5f-9a44-21055d0567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38" name="AutoShape 18" descr="blob:https://web.whatsapp.com/3ddd9443-3507-4b5f-9a44-21055d0567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40" name="AutoShape 20" descr="blob:https://web.whatsapp.com/3ddd9443-3507-4b5f-9a44-21055d0567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42" name="AutoShape 22" descr="blob:https://web.whatsapp.com/3ddd9443-3507-4b5f-9a44-21055d0567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44" name="AutoShape 24" descr="blob:https://web.whatsapp.com/3ddd9443-3507-4b5f-9a44-21055d0567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46" name="AutoShape 26" descr="blob:https://web.whatsapp.com/3ddd9443-3507-4b5f-9a44-21055d0567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48" name="AutoShape 28" descr="blob:https://web.whatsapp.com/3ddd9443-3507-4b5f-9a44-21055d0567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50" name="AutoShape 30" descr="blob:https://web.whatsapp.com/3ddd9443-3507-4b5f-9a44-21055d0567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52" name="AutoShape 32" descr="blob:https://web.whatsapp.com/3ddd9443-3507-4b5f-9a44-21055d0567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54" name="AutoShape 34" descr="blob:https://web.whatsapp.com/3ddd9443-3507-4b5f-9a44-21055d0567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14400" y="1219200"/>
            <a:ext cx="6096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dataset contains 1000 rows (employees) and 7 columns (variables):1. Employee ID (unique identifier): a unique numerical ID for each employee2. Department (categorical): the department the employee belongs to (e.g., Sales, Marketing, IT, etc.)3. Job Title (categorical): the employee's job title (e.g., Software Engineer, Marketing Manager, etc.)4. Tenure (numerical): the number of years the employee has been with the company5. Salary (numerical): the employee's annual salary6. Performance Rating (categorical): the employee's most recent performance rating (e.g., Excellent, Good, Fair, etc.)7. Age (numerical): the employee's age</a:t>
            </a:r>
          </a:p>
        </p:txBody>
      </p:sp>
      <p:sp>
        <p:nvSpPr>
          <p:cNvPr id="5156" name="AutoShape 36" descr="HR Database Excel Template | Adnia Solutions | Excel Templa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8" name="AutoShape 38" descr="HR Database Excel Template | Adnia Solutions | Excel Templa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0" name="AutoShape 40" descr="HR Database Excel Template | Adnia Solutions | Excel Templa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2" name="AutoShape 42" descr="HR Database Excel Template | Adnia Solutions | Excel Templa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4" name="AutoShape 44" descr="HR Database Excel Template | Adnia Solutions | Excel Templa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6" name="AutoShape 46" descr="HR Database Excel Template | Adnia Solutions | Excel Templa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8" name="AutoShape 48" descr="HR Database Excel Template | Adnia Solutions | Excel Templa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70" name="AutoShape 50" descr="HR Database Excel Template | Adnia Solutions | Excel Templa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72" name="AutoShape 52" descr="HR Database Excel Template | Adnia Solutions | Excel Templa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74" name="AutoShape 54" descr="HR Database Excel Template | Adnia Solutions | Excel Templa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76" name="AutoShape 56" descr="Essential Excel Templates for Finance | Adnia Solutions | Excel Templa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78" name="AutoShape 58" descr="Essential Excel Templates for Finance | Adnia Solutions | Excel Templa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80" name="AutoShape 60" descr="Essential Excel Templates for Finance | Adnia Solutions | Excel Templa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82" name="AutoShape 62" descr="Essential Excel Templates for Finance | Adnia Solutions | Excel Templa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84" name="AutoShape 64" descr="Essential Excel Templates for Finance | Adnia Solutions | Excel Templa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85" name="Picture 6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990600"/>
            <a:ext cx="428625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00200" y="1524000"/>
            <a:ext cx="8686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- Auto-refreshing dashboards- Predictive modeling- Interactive visualizations- Automated reporting- Smart alerts- Data storytelling- One-click analysis These features will take our Excel solution to the next level, providing a more dynamic, interactive, and insightful experience!</a:t>
            </a:r>
          </a:p>
        </p:txBody>
      </p:sp>
    </p:spTree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542</TotalTime>
  <Words>618</Words>
  <Application>Microsoft Office PowerPoint</Application>
  <PresentationFormat>Widescreen</PresentationFormat>
  <Paragraphs>79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RESULTS</vt:lpstr>
      <vt:lpstr>GRAPH 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harininharinin93@gmail.com</cp:lastModifiedBy>
  <cp:revision>29</cp:revision>
  <dcterms:created xsi:type="dcterms:W3CDTF">2024-03-29T15:07:22Z</dcterms:created>
  <dcterms:modified xsi:type="dcterms:W3CDTF">2024-08-31T14:47:11Z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