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78" r:id="rId1"/>
  </p:sldMasterIdLst>
  <p:notesMasterIdLst>
    <p:notesMasterId r:id="rId2"/>
  </p:notesMasterIdLst>
  <p:sldIdLst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3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2207819CB28AD048DDC46225E38E3015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2598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4701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2758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6670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89310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2024-03-28T17:07:22Z</dcterms:created>
  <dcterms:modified xsi:type="dcterms:W3CDTF">2024-09-10T05:32:06Z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6af0e013817746fd9b78ce1b26ffd85f</vt:lpwstr>
  </property>
</Properties>
</file>