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Lst>
  <p:notesMasterIdLst>
    <p:notesMasterId r:id="rId32"/>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0.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theme" Target="theme/theme1.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0"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US" sz="1400" b="0" strike="noStrike" spc="-1">
                <a:solidFill>
                  <a:srgbClr val="000000"/>
                </a:solidFill>
                <a:latin typeface="Arial"/>
              </a:rPr>
              <a:t>Click to move the slide</a:t>
            </a:r>
          </a:p>
        </p:txBody>
      </p:sp>
      <p:sp>
        <p:nvSpPr>
          <p:cNvPr id="121"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122"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123" name="PlaceHolder 4"/>
          <p:cNvSpPr>
            <a:spLocks noGrp="1"/>
          </p:cNvSpPr>
          <p:nvPr>
            <p:ph type="dt" idx="15"/>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124" name="PlaceHolder 5"/>
          <p:cNvSpPr>
            <a:spLocks noGrp="1"/>
          </p:cNvSpPr>
          <p:nvPr>
            <p:ph type="ftr" idx="16"/>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125" name="PlaceHolder 6"/>
          <p:cNvSpPr>
            <a:spLocks noGrp="1"/>
          </p:cNvSpPr>
          <p:nvPr>
            <p:ph type="sldNum" idx="17"/>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2381E224-A1A6-48AB-9149-D2E575DEBF01}"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PlaceHolder 1"/>
          <p:cNvSpPr>
            <a:spLocks noGrp="1" noRot="1" noChangeAspect="1"/>
          </p:cNvSpPr>
          <p:nvPr>
            <p:ph type="sldImg"/>
          </p:nvPr>
        </p:nvSpPr>
        <p:spPr>
          <a:xfrm>
            <a:off x="533400" y="763588"/>
            <a:ext cx="6704013" cy="3771900"/>
          </a:xfrm>
          <a:prstGeom prst="rect">
            <a:avLst/>
          </a:prstGeom>
          <a:ln w="0">
            <a:noFill/>
          </a:ln>
        </p:spPr>
      </p:sp>
      <p:sp>
        <p:nvSpPr>
          <p:cNvPr id="199"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marL="216000" indent="-216000">
              <a:buNone/>
            </a:pPr>
            <a:endParaRPr lang="en-US" sz="1100" b="0" strike="noStrike" spc="-1">
              <a:solidFill>
                <a:srgbClr val="000000"/>
              </a:solidFill>
              <a:latin typeface="Arial"/>
              <a:ea typeface="Arial"/>
            </a:endParaRPr>
          </a:p>
        </p:txBody>
      </p:sp>
      <p:sp>
        <p:nvSpPr>
          <p:cNvPr id="200" name="PlaceHolder 3"/>
          <p:cNvSpPr>
            <a:spLocks noGrp="1"/>
          </p:cNvSpPr>
          <p:nvPr>
            <p:ph type="sldNum" idx="18"/>
          </p:nvPr>
        </p:nvSpPr>
        <p:spPr>
          <a:xfrm>
            <a:off x="0" y="0"/>
            <a:ext cx="2999520" cy="2999520"/>
          </a:xfrm>
          <a:prstGeom prst="rect">
            <a:avLst/>
          </a:prstGeom>
          <a:noFill/>
          <a:ln w="0">
            <a:noFill/>
          </a:ln>
        </p:spPr>
        <p:txBody>
          <a:bodyPr lIns="91440" tIns="45720" rIns="91440" bIns="45720" anchor="t">
            <a:noAutofit/>
          </a:bodyPr>
          <a:lstStyle>
            <a:lvl1pPr indent="0" algn="r">
              <a:lnSpc>
                <a:spcPct val="100000"/>
              </a:lnSpc>
              <a:buNone/>
              <a:tabLst>
                <a:tab pos="0" algn="l"/>
              </a:tabLst>
              <a:defRPr lang="en" sz="1400" b="0" strike="noStrike" spc="-1">
                <a:solidFill>
                  <a:srgbClr val="000000"/>
                </a:solidFill>
                <a:latin typeface="Times New Roman"/>
                <a:ea typeface="Times New Roman"/>
              </a:defRPr>
            </a:lvl1pPr>
          </a:lstStyle>
          <a:p>
            <a:pPr indent="0" algn="r">
              <a:lnSpc>
                <a:spcPct val="100000"/>
              </a:lnSpc>
              <a:buNone/>
              <a:tabLst>
                <a:tab pos="0" algn="l"/>
              </a:tabLst>
            </a:pPr>
            <a:fld id="{D57A1523-9A3F-4177-80B0-D324FB1339D3}" type="slidenum">
              <a:rPr lang="en" sz="1400" b="0" strike="noStrike" spc="-1">
                <a:solidFill>
                  <a:srgbClr val="000000"/>
                </a:solidFill>
                <a:latin typeface="Times New Roman"/>
                <a:ea typeface="Times New Roman"/>
              </a:rPr>
              <a:t>1</a:t>
            </a:fld>
            <a:endParaRPr lang="en-US" sz="14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laceHolder 1"/>
          <p:cNvSpPr>
            <a:spLocks noGrp="1" noRot="1" noChangeAspect="1"/>
          </p:cNvSpPr>
          <p:nvPr>
            <p:ph type="sldImg"/>
          </p:nvPr>
        </p:nvSpPr>
        <p:spPr>
          <a:xfrm>
            <a:off x="380880" y="685800"/>
            <a:ext cx="6095520" cy="3428640"/>
          </a:xfrm>
          <a:prstGeom prst="rect">
            <a:avLst/>
          </a:prstGeom>
          <a:ln w="0">
            <a:noFill/>
          </a:ln>
        </p:spPr>
      </p:sp>
      <p:sp>
        <p:nvSpPr>
          <p:cNvPr id="202"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100" b="1" strike="noStrike" spc="-1">
                <a:solidFill>
                  <a:srgbClr val="223366"/>
                </a:solidFill>
                <a:latin typeface="Arial"/>
                <a:ea typeface="Arial"/>
              </a:rPr>
              <a:t>Thank You !!</a:t>
            </a:r>
            <a:endParaRPr lang="en-US" sz="1100" b="0" strike="noStrike" spc="-1">
              <a:solidFill>
                <a:srgbClr val="000000"/>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2" name="PlaceHolder 1"/>
          <p:cNvSpPr>
            <a:spLocks noGrp="1"/>
          </p:cNvSpPr>
          <p:nvPr>
            <p:ph type="title"/>
          </p:nvPr>
        </p:nvSpPr>
        <p:spPr>
          <a:xfrm>
            <a:off x="0" y="0"/>
            <a:ext cx="2999520" cy="299952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13" name="PlaceHolder 2"/>
          <p:cNvSpPr>
            <a:spLocks noGrp="1"/>
          </p:cNvSpPr>
          <p:nvPr>
            <p:ph type="subTitle"/>
          </p:nvPr>
        </p:nvSpPr>
        <p:spPr>
          <a:xfrm>
            <a:off x="0" y="0"/>
            <a:ext cx="2999520" cy="299952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2C3F4C3E-15C3-4274-9CA6-D7C2089096B0}"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13"/>
          </p:nvPr>
        </p:nvSpPr>
        <p:spPr/>
        <p:txBody>
          <a:bodyPr/>
          <a:lstStyle/>
          <a:p>
            <a:fld id="{C52B1C52-2C1C-47E9-B364-C5E9D0DA60FC}"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4"/>
          </p:nvPr>
        </p:nvSpPr>
        <p:spPr/>
        <p:txBody>
          <a:bodyPr/>
          <a:lstStyle/>
          <a:p>
            <a:fld id="{18E820D8-B96E-4EBB-9B85-BE996C45BD3E}"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lstStyle/>
          <a:p>
            <a:fld id="{9EB314AD-8BE6-4112-8A0E-BF19F1B66BA0}"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lstStyle/>
          <a:p>
            <a:fld id="{2A229926-5474-4561-95B4-08DA393A8391}"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2999520" cy="299952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42" name="PlaceHolder 2"/>
          <p:cNvSpPr>
            <a:spLocks noGrp="1"/>
          </p:cNvSpPr>
          <p:nvPr>
            <p:ph/>
          </p:nvPr>
        </p:nvSpPr>
        <p:spPr>
          <a:xfrm>
            <a:off x="0" y="0"/>
            <a:ext cx="2999520" cy="299952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4" name="PlaceHolder 3"/>
          <p:cNvSpPr>
            <a:spLocks noGrp="1"/>
          </p:cNvSpPr>
          <p:nvPr>
            <p:ph type="sldNum" idx="6"/>
          </p:nvPr>
        </p:nvSpPr>
        <p:spPr/>
        <p:txBody>
          <a:bodyPr/>
          <a:lstStyle/>
          <a:p>
            <a:fld id="{AFD2759E-1431-4A53-853C-2FF5E0359BB4}"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Title Slide">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OBJECT">
    <p:spTree>
      <p:nvGrpSpPr>
        <p:cNvPr id="1" name=""/>
        <p:cNvGrpSpPr/>
        <p:nvPr/>
      </p:nvGrpSpPr>
      <p:grpSpPr>
        <a:xfrm>
          <a:off x="0" y="0"/>
          <a:ext cx="0" cy="0"/>
          <a:chOff x="0" y="0"/>
          <a:chExt cx="0" cy="0"/>
        </a:xfrm>
      </p:grpSpPr>
      <p:sp>
        <p:nvSpPr>
          <p:cNvPr id="64" name="PlaceHolder 1"/>
          <p:cNvSpPr>
            <a:spLocks noGrp="1"/>
          </p:cNvSpPr>
          <p:nvPr>
            <p:ph type="title"/>
          </p:nvPr>
        </p:nvSpPr>
        <p:spPr>
          <a:xfrm>
            <a:off x="0" y="0"/>
            <a:ext cx="2999520" cy="299952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65" name="PlaceHolder 2"/>
          <p:cNvSpPr>
            <a:spLocks noGrp="1"/>
          </p:cNvSpPr>
          <p:nvPr>
            <p:ph/>
          </p:nvPr>
        </p:nvSpPr>
        <p:spPr>
          <a:xfrm>
            <a:off x="0" y="0"/>
            <a:ext cx="2999520" cy="299952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9"/>
          </p:nvPr>
        </p:nvSpPr>
        <p:spPr/>
        <p:txBody>
          <a:bodyPr/>
          <a:lstStyle/>
          <a:p>
            <a:fld id="{8B67D9BD-426F-462A-83DC-21D6D27DE3CE}" type="slidenum">
              <a:t>‹#›</a:t>
            </a:fld>
            <a:endParaRPr/>
          </a:p>
        </p:txBody>
      </p:sp>
      <p:sp>
        <p:nvSpPr>
          <p:cNvPr id="6" name="PlaceHolder 5"/>
          <p:cNvSpPr>
            <a:spLocks noGrp="1"/>
          </p:cNvSpPr>
          <p:nvPr>
            <p:ph type="dt" idx="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lstStyle/>
          <a:p>
            <a:fld id="{F6DE975E-5145-46C1-BDAD-D3DEE564D9EE}"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87" name="PlaceHolder 1"/>
          <p:cNvSpPr>
            <a:spLocks noGrp="1"/>
          </p:cNvSpPr>
          <p:nvPr>
            <p:ph type="title"/>
          </p:nvPr>
        </p:nvSpPr>
        <p:spPr>
          <a:xfrm>
            <a:off x="0" y="0"/>
            <a:ext cx="2999520" cy="299952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88" name="PlaceHolder 2"/>
          <p:cNvSpPr>
            <a:spLocks noGrp="1"/>
          </p:cNvSpPr>
          <p:nvPr>
            <p:ph/>
          </p:nvPr>
        </p:nvSpPr>
        <p:spPr>
          <a:xfrm>
            <a:off x="0" y="0"/>
            <a:ext cx="1463760" cy="299952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89" name="PlaceHolder 3"/>
          <p:cNvSpPr>
            <a:spLocks noGrp="1"/>
          </p:cNvSpPr>
          <p:nvPr>
            <p:ph/>
          </p:nvPr>
        </p:nvSpPr>
        <p:spPr>
          <a:xfrm>
            <a:off x="1537200" y="0"/>
            <a:ext cx="1463760" cy="299952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5" name="PlaceHolder 4"/>
          <p:cNvSpPr>
            <a:spLocks noGrp="1"/>
          </p:cNvSpPr>
          <p:nvPr>
            <p:ph type="sldNum" idx="11"/>
          </p:nvPr>
        </p:nvSpPr>
        <p:spPr/>
        <p:txBody>
          <a:bodyPr/>
          <a:lstStyle/>
          <a:p>
            <a:fld id="{0E77AD56-130C-4E7A-AB24-F9F7BC801DF3}"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ONE_COLUMN_TEXT 2">
    <p:spTree>
      <p:nvGrpSpPr>
        <p:cNvPr id="1" name=""/>
        <p:cNvGrpSpPr/>
        <p:nvPr/>
      </p:nvGrpSpPr>
      <p:grpSpPr>
        <a:xfrm>
          <a:off x="0" y="0"/>
          <a:ext cx="0" cy="0"/>
          <a:chOff x="0" y="0"/>
          <a:chExt cx="0" cy="0"/>
        </a:xfrm>
      </p:grpSpPr>
      <p:sp>
        <p:nvSpPr>
          <p:cNvPr id="2" name="PlaceHolder 1"/>
          <p:cNvSpPr>
            <a:spLocks noGrp="1"/>
          </p:cNvSpPr>
          <p:nvPr>
            <p:ph type="sldNum" idx="12"/>
          </p:nvPr>
        </p:nvSpPr>
        <p:spPr/>
        <p:txBody>
          <a:bodyPr/>
          <a:lstStyle/>
          <a:p>
            <a:fld id="{7469F362-BBE6-4AF1-B1BB-00DC752392F5}"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13"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2"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3"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4"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5"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6"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7" name="PlaceHolder 1"/>
          <p:cNvSpPr>
            <a:spLocks noGrp="1"/>
          </p:cNvSpPr>
          <p:nvPr>
            <p:ph type="title"/>
          </p:nvPr>
        </p:nvSpPr>
        <p:spPr>
          <a:xfrm>
            <a:off x="1143000" y="841320"/>
            <a:ext cx="6857640" cy="1790280"/>
          </a:xfrm>
          <a:prstGeom prst="rect">
            <a:avLst/>
          </a:prstGeom>
          <a:noFill/>
          <a:ln w="0">
            <a:noFill/>
          </a:ln>
        </p:spPr>
        <p:txBody>
          <a:bodyPr lIns="91440" tIns="45720" rIns="91440" bIns="45720" anchor="b">
            <a:noAutofit/>
          </a:bodyPr>
          <a:lstStyle/>
          <a:p>
            <a:pPr indent="0">
              <a:buNone/>
            </a:pPr>
            <a:r>
              <a:rPr lang="en-US" sz="6000" b="0" strike="noStrike" spc="-1">
                <a:solidFill>
                  <a:srgbClr val="000000"/>
                </a:solidFill>
                <a:latin typeface="Arial"/>
              </a:rPr>
              <a:t>Click to edit the title text format</a:t>
            </a:r>
          </a:p>
        </p:txBody>
      </p:sp>
      <p:sp>
        <p:nvSpPr>
          <p:cNvPr id="8" name="PlaceHolder 2"/>
          <p:cNvSpPr>
            <a:spLocks noGrp="1"/>
          </p:cNvSpPr>
          <p:nvPr>
            <p:ph type="dt" idx="1"/>
          </p:nvPr>
        </p:nvSpPr>
        <p:spPr>
          <a:xfrm>
            <a:off x="628560" y="4767120"/>
            <a:ext cx="2057040" cy="274320"/>
          </a:xfrm>
          <a:prstGeom prst="rect">
            <a:avLst/>
          </a:prstGeom>
          <a:noFill/>
          <a:ln w="0">
            <a:noFill/>
          </a:ln>
        </p:spPr>
        <p:txBody>
          <a:bodyPr lIns="91440" tIns="45720" rIns="91440" bIns="4572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 </a:t>
            </a:r>
          </a:p>
        </p:txBody>
      </p:sp>
      <p:sp>
        <p:nvSpPr>
          <p:cNvPr id="9" name="PlaceHolder 3"/>
          <p:cNvSpPr>
            <a:spLocks noGrp="1"/>
          </p:cNvSpPr>
          <p:nvPr>
            <p:ph type="ftr" idx="2"/>
          </p:nvPr>
        </p:nvSpPr>
        <p:spPr>
          <a:xfrm>
            <a:off x="3029040" y="4767120"/>
            <a:ext cx="3085920" cy="274320"/>
          </a:xfrm>
          <a:prstGeom prst="rect">
            <a:avLst/>
          </a:prstGeom>
          <a:noFill/>
          <a:ln w="0">
            <a:noFill/>
          </a:ln>
        </p:spPr>
        <p:txBody>
          <a:bodyPr lIns="91440" tIns="45720" rIns="91440" bIns="4572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 </a:t>
            </a:r>
          </a:p>
        </p:txBody>
      </p:sp>
      <p:sp>
        <p:nvSpPr>
          <p:cNvPr id="10" name="PlaceHolder 4"/>
          <p:cNvSpPr>
            <a:spLocks noGrp="1"/>
          </p:cNvSpPr>
          <p:nvPr>
            <p:ph type="sldNum" idx="3"/>
          </p:nvPr>
        </p:nvSpPr>
        <p:spPr>
          <a:xfrm>
            <a:off x="6458040" y="4767120"/>
            <a:ext cx="2057040" cy="274320"/>
          </a:xfrm>
          <a:prstGeom prst="rect">
            <a:avLst/>
          </a:prstGeom>
          <a:noFill/>
          <a:ln w="0">
            <a:noFill/>
          </a:ln>
        </p:spPr>
        <p:txBody>
          <a:bodyPr lIns="91440" tIns="45720" rIns="91440" bIns="45720" anchor="t">
            <a:noAutofit/>
          </a:bodyPr>
          <a:lstStyle>
            <a:lvl1pPr indent="0">
              <a:lnSpc>
                <a:spcPct val="100000"/>
              </a:lnSpc>
              <a:buNone/>
              <a:tabLst>
                <a:tab pos="0" algn="l"/>
              </a:tabLst>
              <a:defRPr lang="en" sz="1400" b="0" strike="noStrike" spc="-1">
                <a:solidFill>
                  <a:srgbClr val="000000"/>
                </a:solidFill>
                <a:latin typeface="Arial"/>
                <a:ea typeface="Arial"/>
              </a:defRPr>
            </a:lvl1pPr>
          </a:lstStyle>
          <a:p>
            <a:pPr indent="0">
              <a:lnSpc>
                <a:spcPct val="100000"/>
              </a:lnSpc>
              <a:buNone/>
              <a:tabLst>
                <a:tab pos="0" algn="l"/>
              </a:tabLst>
            </a:pPr>
            <a:fld id="{1B185CEE-C7BB-4317-8B0C-0BCADF0C780A}" type="slidenum">
              <a:rPr lang="en" sz="1400" b="0" strike="noStrike" spc="-1">
                <a:solidFill>
                  <a:srgbClr val="000000"/>
                </a:solidFill>
                <a:latin typeface="Arial"/>
                <a:ea typeface="Arial"/>
              </a:rPr>
              <a:t>‹#›</a:t>
            </a:fld>
            <a:endParaRPr lang="en-US" sz="1400" b="0" strike="noStrike" spc="-1">
              <a:solidFill>
                <a:srgbClr val="000000"/>
              </a:solidFill>
              <a:latin typeface="Times New Roman"/>
            </a:endParaRPr>
          </a:p>
        </p:txBody>
      </p:sp>
      <p:sp>
        <p:nvSpPr>
          <p:cNvPr id="11" name="PlaceHolder 5"/>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0"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101"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102"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03"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04"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05"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06"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107" name="PlaceHolder 1"/>
          <p:cNvSpPr>
            <a:spLocks noGrp="1"/>
          </p:cNvSpPr>
          <p:nvPr>
            <p:ph type="title"/>
          </p:nvPr>
        </p:nvSpPr>
        <p:spPr>
          <a:xfrm>
            <a:off x="490320" y="450000"/>
            <a:ext cx="6367320" cy="4090320"/>
          </a:xfrm>
          <a:prstGeom prst="rect">
            <a:avLst/>
          </a:prstGeom>
          <a:noFill/>
          <a:ln w="0">
            <a:noFill/>
          </a:ln>
        </p:spPr>
        <p:txBody>
          <a:bodyPr lIns="91440" tIns="91440" rIns="91440" bIns="91440" anchor="ctr">
            <a:noAutofit/>
          </a:bodyPr>
          <a:lstStyle/>
          <a:p>
            <a:pPr indent="0">
              <a:buNone/>
            </a:pPr>
            <a:r>
              <a:rPr lang="en-US" sz="4800" b="0" strike="noStrike" spc="-1">
                <a:solidFill>
                  <a:srgbClr val="000000"/>
                </a:solidFill>
                <a:latin typeface="Arial"/>
              </a:rPr>
              <a:t>Click to edit the title text format</a:t>
            </a:r>
          </a:p>
        </p:txBody>
      </p:sp>
      <p:sp>
        <p:nvSpPr>
          <p:cNvPr id="108" name="PlaceHolder 2"/>
          <p:cNvSpPr>
            <a:spLocks noGrp="1"/>
          </p:cNvSpPr>
          <p:nvPr>
            <p:ph type="sldNum" idx="13"/>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18F26422-CB33-4424-B334-44FE60E775C3}"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9"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110"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111"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12"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13"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14"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15"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116" name="Google Shape;47;p32"/>
          <p:cNvSpPr/>
          <p:nvPr/>
        </p:nvSpPr>
        <p:spPr>
          <a:xfrm>
            <a:off x="4572000" y="0"/>
            <a:ext cx="4571640" cy="514332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US" sz="1400" b="0" strike="noStrike" spc="-1">
              <a:solidFill>
                <a:srgbClr val="000000"/>
              </a:solidFill>
              <a:latin typeface="Arial"/>
              <a:ea typeface="Arial"/>
            </a:endParaRPr>
          </a:p>
        </p:txBody>
      </p:sp>
      <p:sp>
        <p:nvSpPr>
          <p:cNvPr id="117" name="PlaceHolder 1"/>
          <p:cNvSpPr>
            <a:spLocks noGrp="1"/>
          </p:cNvSpPr>
          <p:nvPr>
            <p:ph type="title"/>
          </p:nvPr>
        </p:nvSpPr>
        <p:spPr>
          <a:xfrm>
            <a:off x="265680" y="1233000"/>
            <a:ext cx="4044960" cy="1482120"/>
          </a:xfrm>
          <a:prstGeom prst="rect">
            <a:avLst/>
          </a:prstGeom>
          <a:noFill/>
          <a:ln w="0">
            <a:noFill/>
          </a:ln>
        </p:spPr>
        <p:txBody>
          <a:bodyPr lIns="91440" tIns="91440" rIns="91440" bIns="91440" anchor="b">
            <a:noAutofit/>
          </a:bodyPr>
          <a:lstStyle/>
          <a:p>
            <a:pPr indent="0">
              <a:buNone/>
            </a:pPr>
            <a:r>
              <a:rPr lang="en-US" sz="4200" b="0" strike="noStrike" spc="-1">
                <a:solidFill>
                  <a:srgbClr val="000000"/>
                </a:solidFill>
                <a:latin typeface="Arial"/>
              </a:rPr>
              <a:t>Click to edit the title text format</a:t>
            </a:r>
          </a:p>
        </p:txBody>
      </p:sp>
      <p:sp>
        <p:nvSpPr>
          <p:cNvPr id="118" name="PlaceHolder 2"/>
          <p:cNvSpPr>
            <a:spLocks noGrp="1"/>
          </p:cNvSpPr>
          <p:nvPr>
            <p:ph type="body"/>
          </p:nvPr>
        </p:nvSpPr>
        <p:spPr>
          <a:xfrm>
            <a:off x="4939560" y="723960"/>
            <a:ext cx="3836520" cy="3694680"/>
          </a:xfrm>
          <a:prstGeom prst="rect">
            <a:avLst/>
          </a:prstGeom>
          <a:noFill/>
          <a:ln w="0">
            <a:noFill/>
          </a:ln>
        </p:spPr>
        <p:txBody>
          <a:bodyPr lIns="91440" tIns="91440" rIns="91440" bIns="91440" anchor="ctr">
            <a:no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119" name="PlaceHolder 3"/>
          <p:cNvSpPr>
            <a:spLocks noGrp="1"/>
          </p:cNvSpPr>
          <p:nvPr>
            <p:ph type="sldNum" idx="14"/>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874EECC5-81E3-472F-8A8A-75CCF46FC0D4}"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15"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16"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7"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8"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9"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20"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21" name="PlaceHolder 1"/>
          <p:cNvSpPr>
            <a:spLocks noGrp="1"/>
          </p:cNvSpPr>
          <p:nvPr>
            <p:ph type="body"/>
          </p:nvPr>
        </p:nvSpPr>
        <p:spPr>
          <a:xfrm>
            <a:off x="311760" y="4230720"/>
            <a:ext cx="5998320" cy="604800"/>
          </a:xfrm>
          <a:prstGeom prst="rect">
            <a:avLst/>
          </a:prstGeom>
          <a:noFill/>
          <a:ln w="0">
            <a:noFill/>
          </a:ln>
        </p:spPr>
        <p:txBody>
          <a:bodyPr lIns="91440" tIns="91440" rIns="91440" bIns="91440" anchor="ctr">
            <a:no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22" name="PlaceHolder 2"/>
          <p:cNvSpPr>
            <a:spLocks noGrp="1"/>
          </p:cNvSpPr>
          <p:nvPr>
            <p:ph type="sldNum" idx="4"/>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452903C3-DCAC-408E-94FA-D1C6435F589E}"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3"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24"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25"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26"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27"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28"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29"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30" name="PlaceHolder 1"/>
          <p:cNvSpPr>
            <a:spLocks noGrp="1"/>
          </p:cNvSpPr>
          <p:nvPr>
            <p:ph type="sldNum" idx="5"/>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694CF618-F05B-43E3-976C-919C688234E3}"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1"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32"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33"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34"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35"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36"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37"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38" name="PlaceHolder 1"/>
          <p:cNvSpPr>
            <a:spLocks noGrp="1"/>
          </p:cNvSpPr>
          <p:nvPr>
            <p:ph type="sldNum" idx="6"/>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25DC2CAA-F5CA-4465-BBA0-2D0F189092E5}"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
        <p:nvSpPr>
          <p:cNvPr id="39" name="PlaceHolder 2"/>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r>
              <a:rPr lang="en-US" sz="1400" b="0" strike="noStrike" spc="-1">
                <a:solidFill>
                  <a:srgbClr val="000000"/>
                </a:solidFill>
                <a:latin typeface="Arial"/>
              </a:rPr>
              <a:t>Click to edit the title text format</a:t>
            </a:r>
          </a:p>
        </p:txBody>
      </p:sp>
      <p:sp>
        <p:nvSpPr>
          <p:cNvPr id="40"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3"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44"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45"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46"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47"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48"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49"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50" name="PlaceHolder 1"/>
          <p:cNvSpPr>
            <a:spLocks noGrp="1"/>
          </p:cNvSpPr>
          <p:nvPr>
            <p:ph type="title"/>
          </p:nvPr>
        </p:nvSpPr>
        <p:spPr>
          <a:xfrm>
            <a:off x="628560" y="273960"/>
            <a:ext cx="7886160" cy="993600"/>
          </a:xfrm>
          <a:prstGeom prst="rect">
            <a:avLst/>
          </a:prstGeom>
          <a:noFill/>
          <a:ln w="0">
            <a:noFill/>
          </a:ln>
        </p:spPr>
        <p:txBody>
          <a:bodyPr lIns="0" tIns="0" rIns="0" bIns="0" anchor="ctr">
            <a:noAutofit/>
          </a:bodyPr>
          <a:lstStyle/>
          <a:p>
            <a:pPr indent="0">
              <a:buNone/>
            </a:pPr>
            <a:r>
              <a:rPr lang="en-US" sz="1400" b="0" strike="noStrike" spc="-1">
                <a:solidFill>
                  <a:srgbClr val="000000"/>
                </a:solidFill>
                <a:latin typeface="Arial"/>
              </a:rPr>
              <a:t>Click to edit the title text format</a:t>
            </a:r>
          </a:p>
        </p:txBody>
      </p:sp>
      <p:sp>
        <p:nvSpPr>
          <p:cNvPr id="5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2"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53"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54"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55"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56"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57"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58"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59" name="PlaceHolder 1"/>
          <p:cNvSpPr>
            <a:spLocks noGrp="1"/>
          </p:cNvSpPr>
          <p:nvPr>
            <p:ph type="title"/>
          </p:nvPr>
        </p:nvSpPr>
        <p:spPr>
          <a:xfrm>
            <a:off x="0" y="0"/>
            <a:ext cx="2999520" cy="2999520"/>
          </a:xfrm>
          <a:prstGeom prst="rect">
            <a:avLst/>
          </a:prstGeom>
          <a:noFill/>
          <a:ln w="0">
            <a:noFill/>
          </a:ln>
        </p:spPr>
        <p:txBody>
          <a:bodyPr lIns="0" tIns="0" rIns="0" bIns="0" anchor="t">
            <a:noAutofit/>
          </a:bodyPr>
          <a:lstStyle/>
          <a:p>
            <a:pPr indent="0">
              <a:buNone/>
            </a:pPr>
            <a:r>
              <a:rPr lang="en-US" sz="2400" b="0" strike="noStrike" spc="-1">
                <a:solidFill>
                  <a:srgbClr val="000000"/>
                </a:solidFill>
                <a:latin typeface="Arial"/>
              </a:rPr>
              <a:t>Click to edit the title text format</a:t>
            </a:r>
          </a:p>
        </p:txBody>
      </p:sp>
      <p:sp>
        <p:nvSpPr>
          <p:cNvPr id="60" name="PlaceHolder 2"/>
          <p:cNvSpPr>
            <a:spLocks noGrp="1"/>
          </p:cNvSpPr>
          <p:nvPr>
            <p:ph type="body"/>
          </p:nvPr>
        </p:nvSpPr>
        <p:spPr>
          <a:xfrm>
            <a:off x="0" y="0"/>
            <a:ext cx="2999520" cy="299952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61" name="PlaceHolder 3"/>
          <p:cNvSpPr>
            <a:spLocks noGrp="1"/>
          </p:cNvSpPr>
          <p:nvPr>
            <p:ph type="ftr" idx="7"/>
          </p:nvPr>
        </p:nvSpPr>
        <p:spPr>
          <a:xfrm>
            <a:off x="0" y="0"/>
            <a:ext cx="2999520" cy="2999520"/>
          </a:xfrm>
          <a:prstGeom prst="rect">
            <a:avLst/>
          </a:prstGeom>
          <a:noFill/>
          <a:ln w="0">
            <a:noFill/>
          </a:ln>
        </p:spPr>
        <p:txBody>
          <a:bodyPr lIns="0" tIns="0" rIns="0" bIns="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62" name="PlaceHolder 4"/>
          <p:cNvSpPr>
            <a:spLocks noGrp="1"/>
          </p:cNvSpPr>
          <p:nvPr>
            <p:ph type="dt" idx="8"/>
          </p:nvPr>
        </p:nvSpPr>
        <p:spPr>
          <a:xfrm>
            <a:off x="0" y="0"/>
            <a:ext cx="2999520" cy="299952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63" name="PlaceHolder 5"/>
          <p:cNvSpPr>
            <a:spLocks noGrp="1"/>
          </p:cNvSpPr>
          <p:nvPr>
            <p:ph type="sldNum" idx="9"/>
          </p:nvPr>
        </p:nvSpPr>
        <p:spPr>
          <a:xfrm>
            <a:off x="0" y="0"/>
            <a:ext cx="2999520" cy="2999520"/>
          </a:xfrm>
          <a:prstGeom prst="rect">
            <a:avLst/>
          </a:prstGeom>
          <a:noFill/>
          <a:ln w="0">
            <a:noFill/>
          </a:ln>
        </p:spPr>
        <p:txBody>
          <a:bodyPr lIns="0" tIns="0" rIns="0" bIns="0" anchor="t">
            <a:noAutofit/>
          </a:bodyPr>
          <a:lstStyle>
            <a:lvl1pPr indent="0" algn="r">
              <a:lnSpc>
                <a:spcPct val="100000"/>
              </a:lnSpc>
              <a:buNone/>
              <a:tabLst>
                <a:tab pos="0" algn="l"/>
              </a:tabLst>
              <a:defRPr lang="en" sz="1400" b="0" strike="noStrike" spc="-1">
                <a:solidFill>
                  <a:srgbClr val="888888"/>
                </a:solidFill>
                <a:latin typeface="Arial"/>
                <a:ea typeface="Arial"/>
              </a:defRPr>
            </a:lvl1pPr>
          </a:lstStyle>
          <a:p>
            <a:pPr indent="0" algn="r">
              <a:lnSpc>
                <a:spcPct val="100000"/>
              </a:lnSpc>
              <a:buNone/>
              <a:tabLst>
                <a:tab pos="0" algn="l"/>
              </a:tabLst>
            </a:pPr>
            <a:fld id="{F07F8A8D-9269-49DF-96F7-EEC26CF95767}" type="slidenum">
              <a:rPr lang="en" sz="1400" b="0" strike="noStrike" spc="-1">
                <a:solidFill>
                  <a:srgbClr val="888888"/>
                </a:solidFill>
                <a:latin typeface="Arial"/>
                <a:ea typeface="Arial"/>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6"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67"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68"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69"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70"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71"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72"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73" name="PlaceHolder 1"/>
          <p:cNvSpPr>
            <a:spLocks noGrp="1"/>
          </p:cNvSpPr>
          <p:nvPr>
            <p:ph type="title"/>
          </p:nvPr>
        </p:nvSpPr>
        <p:spPr>
          <a:xfrm>
            <a:off x="311760" y="555480"/>
            <a:ext cx="2807640" cy="755280"/>
          </a:xfrm>
          <a:prstGeom prst="rect">
            <a:avLst/>
          </a:prstGeom>
          <a:noFill/>
          <a:ln w="0">
            <a:noFill/>
          </a:ln>
        </p:spPr>
        <p:txBody>
          <a:bodyPr lIns="91440" tIns="91440" rIns="91440" bIns="91440" anchor="b">
            <a:noAutofit/>
          </a:bodyPr>
          <a:lstStyle/>
          <a:p>
            <a:pPr indent="0">
              <a:buNone/>
            </a:pPr>
            <a:r>
              <a:rPr lang="en-US" sz="2400" b="0" strike="noStrike" spc="-1">
                <a:solidFill>
                  <a:srgbClr val="000000"/>
                </a:solidFill>
                <a:latin typeface="Arial"/>
              </a:rPr>
              <a:t>Click to edit the title text format</a:t>
            </a:r>
          </a:p>
        </p:txBody>
      </p:sp>
      <p:sp>
        <p:nvSpPr>
          <p:cNvPr id="74" name="PlaceHolder 2"/>
          <p:cNvSpPr>
            <a:spLocks noGrp="1"/>
          </p:cNvSpPr>
          <p:nvPr>
            <p:ph type="body"/>
          </p:nvPr>
        </p:nvSpPr>
        <p:spPr>
          <a:xfrm>
            <a:off x="311760" y="1389600"/>
            <a:ext cx="2807640" cy="317916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en-US"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200" b="0" strike="noStrike" spc="-1">
                <a:solidFill>
                  <a:srgbClr val="000000"/>
                </a:solidFill>
                <a:latin typeface="Arial"/>
              </a:rPr>
              <a:t>Seventh Outline Level</a:t>
            </a:r>
          </a:p>
        </p:txBody>
      </p:sp>
      <p:sp>
        <p:nvSpPr>
          <p:cNvPr id="75" name="PlaceHolder 3"/>
          <p:cNvSpPr>
            <a:spLocks noGrp="1"/>
          </p:cNvSpPr>
          <p:nvPr>
            <p:ph type="sldNum" idx="10"/>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D6356016-F919-4CDD-8134-2773273DFCDB}"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6"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77"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78"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79"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80"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81"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82"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83"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buNone/>
            </a:pPr>
            <a:r>
              <a:rPr lang="en-US" sz="1400" b="0" strike="noStrike" spc="-1">
                <a:solidFill>
                  <a:srgbClr val="000000"/>
                </a:solidFill>
                <a:latin typeface="Arial"/>
              </a:rPr>
              <a:t>Click to edit the title text format</a:t>
            </a:r>
          </a:p>
        </p:txBody>
      </p:sp>
      <p:sp>
        <p:nvSpPr>
          <p:cNvPr id="84" name="PlaceHolder 2"/>
          <p:cNvSpPr>
            <a:spLocks noGrp="1"/>
          </p:cNvSpPr>
          <p:nvPr>
            <p:ph type="body"/>
          </p:nvPr>
        </p:nvSpPr>
        <p:spPr>
          <a:xfrm>
            <a:off x="311760" y="1152360"/>
            <a:ext cx="3999600" cy="3416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85" name="PlaceHolder 3"/>
          <p:cNvSpPr>
            <a:spLocks noGrp="1"/>
          </p:cNvSpPr>
          <p:nvPr>
            <p:ph type="body"/>
          </p:nvPr>
        </p:nvSpPr>
        <p:spPr>
          <a:xfrm>
            <a:off x="4832280" y="1152360"/>
            <a:ext cx="3999600" cy="3416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86" name="PlaceHolder 4"/>
          <p:cNvSpPr>
            <a:spLocks noGrp="1"/>
          </p:cNvSpPr>
          <p:nvPr>
            <p:ph type="sldNum" idx="11"/>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5EECDE86-BA71-4A49-9BFC-A0B2265A2999}"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0"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91"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92"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93"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94"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95"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96"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97" name="PlaceHolder 1"/>
          <p:cNvSpPr>
            <a:spLocks noGrp="1"/>
          </p:cNvSpPr>
          <p:nvPr>
            <p:ph type="title"/>
          </p:nvPr>
        </p:nvSpPr>
        <p:spPr>
          <a:xfrm>
            <a:off x="311760" y="555480"/>
            <a:ext cx="2807640" cy="755280"/>
          </a:xfrm>
          <a:prstGeom prst="rect">
            <a:avLst/>
          </a:prstGeom>
          <a:noFill/>
          <a:ln w="0">
            <a:noFill/>
          </a:ln>
        </p:spPr>
        <p:txBody>
          <a:bodyPr lIns="91440" tIns="91440" rIns="91440" bIns="91440" anchor="b">
            <a:noAutofit/>
          </a:bodyPr>
          <a:lstStyle/>
          <a:p>
            <a:pPr indent="0">
              <a:buNone/>
            </a:pPr>
            <a:r>
              <a:rPr lang="en-US" sz="2400" b="0" strike="noStrike" spc="-1">
                <a:solidFill>
                  <a:srgbClr val="000000"/>
                </a:solidFill>
                <a:latin typeface="Arial"/>
              </a:rPr>
              <a:t>Click to edit the title text format</a:t>
            </a:r>
          </a:p>
        </p:txBody>
      </p:sp>
      <p:sp>
        <p:nvSpPr>
          <p:cNvPr id="98" name="PlaceHolder 2"/>
          <p:cNvSpPr>
            <a:spLocks noGrp="1"/>
          </p:cNvSpPr>
          <p:nvPr>
            <p:ph type="body"/>
          </p:nvPr>
        </p:nvSpPr>
        <p:spPr>
          <a:xfrm>
            <a:off x="311760" y="1389600"/>
            <a:ext cx="2807640" cy="317916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en-US"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200" b="0" strike="noStrike" spc="-1">
                <a:solidFill>
                  <a:srgbClr val="000000"/>
                </a:solidFill>
                <a:latin typeface="Arial"/>
              </a:rPr>
              <a:t>Seventh Outline Level</a:t>
            </a:r>
          </a:p>
        </p:txBody>
      </p:sp>
      <p:sp>
        <p:nvSpPr>
          <p:cNvPr id="99" name="PlaceHolder 3"/>
          <p:cNvSpPr>
            <a:spLocks noGrp="1"/>
          </p:cNvSpPr>
          <p:nvPr>
            <p:ph type="sldNum" idx="12"/>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CEA184BF-A4CF-49ED-9F6F-660CB791C965}"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Google Shape;62;p5"/>
          <p:cNvSpPr/>
          <p:nvPr/>
        </p:nvSpPr>
        <p:spPr>
          <a:xfrm>
            <a:off x="0" y="0"/>
            <a:ext cx="9143640" cy="5143320"/>
          </a:xfrm>
          <a:prstGeom prst="rect">
            <a:avLst/>
          </a:prstGeom>
          <a:solidFill>
            <a:srgbClr val="DFDDFB"/>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127" name="Google Shape;63;p5" descr="A white circle in the sky&#10;&#10;Description automatically generated"/>
          <p:cNvPicPr/>
          <p:nvPr/>
        </p:nvPicPr>
        <p:blipFill>
          <a:blip r:embed="rId3">
            <a:alphaModFix amt="5000"/>
          </a:blip>
          <a:srcRect t="5926" r="741" b="10205"/>
          <a:stretch/>
        </p:blipFill>
        <p:spPr>
          <a:xfrm>
            <a:off x="12960" y="8640"/>
            <a:ext cx="9130680" cy="5143320"/>
          </a:xfrm>
          <a:prstGeom prst="rect">
            <a:avLst/>
          </a:prstGeom>
          <a:ln w="0">
            <a:noFill/>
          </a:ln>
        </p:spPr>
      </p:pic>
      <p:sp>
        <p:nvSpPr>
          <p:cNvPr id="128" name="Google Shape;64;p5"/>
          <p:cNvSpPr/>
          <p:nvPr/>
        </p:nvSpPr>
        <p:spPr>
          <a:xfrm>
            <a:off x="1865160" y="730800"/>
            <a:ext cx="6300720" cy="3966120"/>
          </a:xfrm>
          <a:prstGeom prst="rect">
            <a:avLst/>
          </a:prstGeom>
          <a:solidFill>
            <a:srgbClr val="213163"/>
          </a:solidFill>
          <a:ln w="25400">
            <a:solidFill>
              <a:srgbClr val="213163"/>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29" name="Google Shape;65;p5"/>
          <p:cNvSpPr/>
          <p:nvPr/>
        </p:nvSpPr>
        <p:spPr>
          <a:xfrm>
            <a:off x="988560" y="1023120"/>
            <a:ext cx="6984720" cy="3451320"/>
          </a:xfrm>
          <a:prstGeom prst="rect">
            <a:avLst/>
          </a:prstGeom>
          <a:solidFill>
            <a:schemeClr val="lt1"/>
          </a:solidFill>
          <a:ln w="25400">
            <a:solidFill>
              <a:srgbClr val="FFFFFF"/>
            </a:solidFill>
            <a:round/>
          </a:ln>
          <a:effectLst>
            <a:outerShdw blurRad="507960" sx="105000" sy="105000" algn="ctr" rotWithShape="0">
              <a:srgbClr val="000000">
                <a:alpha val="40000"/>
              </a:srgbClr>
            </a:outerShdw>
          </a:effectLst>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dirty="0">
              <a:solidFill>
                <a:schemeClr val="lt1"/>
              </a:solidFill>
              <a:latin typeface="Arial"/>
              <a:ea typeface="Arial"/>
            </a:endParaRPr>
          </a:p>
        </p:txBody>
      </p:sp>
      <p:sp>
        <p:nvSpPr>
          <p:cNvPr id="130" name="Google Shape;66;p5"/>
          <p:cNvSpPr/>
          <p:nvPr/>
        </p:nvSpPr>
        <p:spPr>
          <a:xfrm>
            <a:off x="2490480" y="2787480"/>
            <a:ext cx="50040" cy="446400"/>
          </a:xfrm>
          <a:prstGeom prst="rect">
            <a:avLst/>
          </a:prstGeom>
          <a:solidFill>
            <a:srgbClr val="FFE600"/>
          </a:solidFill>
          <a:ln w="25400">
            <a:solidFill>
              <a:srgbClr val="FFE600"/>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31" name="Google Shape;67;p5"/>
          <p:cNvSpPr/>
          <p:nvPr/>
        </p:nvSpPr>
        <p:spPr>
          <a:xfrm>
            <a:off x="2029680" y="2248200"/>
            <a:ext cx="5024880" cy="3960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2000" b="1" strike="noStrike" spc="-1">
                <a:solidFill>
                  <a:srgbClr val="161D23"/>
                </a:solidFill>
                <a:latin typeface="Arial"/>
                <a:ea typeface="Arial"/>
              </a:rPr>
              <a:t>NEXT GEN EMPLOYABILITY PROGRAM</a:t>
            </a:r>
            <a:endParaRPr lang="en-US" sz="2000" b="0" strike="noStrike" spc="-1">
              <a:solidFill>
                <a:srgbClr val="000000"/>
              </a:solidFill>
              <a:latin typeface="Arial"/>
            </a:endParaRPr>
          </a:p>
        </p:txBody>
      </p:sp>
      <p:sp>
        <p:nvSpPr>
          <p:cNvPr id="132" name="Google Shape;68;p5"/>
          <p:cNvSpPr/>
          <p:nvPr/>
        </p:nvSpPr>
        <p:spPr>
          <a:xfrm>
            <a:off x="2541240" y="2795760"/>
            <a:ext cx="4019400" cy="3960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2000" b="0" strike="noStrike" spc="-1">
                <a:solidFill>
                  <a:srgbClr val="161D23"/>
                </a:solidFill>
                <a:latin typeface="Arial"/>
                <a:ea typeface="Arial"/>
              </a:rPr>
              <a:t>Creating a future-ready workforce</a:t>
            </a:r>
            <a:endParaRPr lang="en-US" sz="2000" b="0" strike="noStrike" spc="-1">
              <a:solidFill>
                <a:srgbClr val="000000"/>
              </a:solidFill>
              <a:latin typeface="Arial"/>
            </a:endParaRPr>
          </a:p>
        </p:txBody>
      </p:sp>
      <p:sp>
        <p:nvSpPr>
          <p:cNvPr id="133" name="Google Shape;69;p5"/>
          <p:cNvSpPr/>
          <p:nvPr/>
        </p:nvSpPr>
        <p:spPr>
          <a:xfrm>
            <a:off x="988560" y="3642480"/>
            <a:ext cx="1456560" cy="273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200" b="0" strike="noStrike" spc="-1">
                <a:solidFill>
                  <a:schemeClr val="dk1"/>
                </a:solidFill>
                <a:latin typeface="Arial"/>
                <a:ea typeface="Arial"/>
              </a:rPr>
              <a:t>Team Members</a:t>
            </a:r>
            <a:endParaRPr lang="en-US" sz="1200" b="0" strike="noStrike" spc="-1">
              <a:solidFill>
                <a:srgbClr val="000000"/>
              </a:solidFill>
              <a:latin typeface="Arial"/>
            </a:endParaRPr>
          </a:p>
        </p:txBody>
      </p:sp>
      <p:sp>
        <p:nvSpPr>
          <p:cNvPr id="134" name="Google Shape;70;p5"/>
          <p:cNvSpPr/>
          <p:nvPr/>
        </p:nvSpPr>
        <p:spPr>
          <a:xfrm>
            <a:off x="1095120" y="3956040"/>
            <a:ext cx="2874240" cy="4521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100" b="0" strike="noStrike" spc="-1" dirty="0">
                <a:solidFill>
                  <a:schemeClr val="dk1"/>
                </a:solidFill>
                <a:latin typeface="Arial"/>
                <a:ea typeface="Arial"/>
              </a:rPr>
              <a:t>Student Name : HARINI AM</a:t>
            </a:r>
            <a:endParaRPr lang="en-US" sz="1100" b="0" strike="noStrike" spc="-1" dirty="0">
              <a:solidFill>
                <a:srgbClr val="000000"/>
              </a:solidFill>
              <a:latin typeface="Arial"/>
            </a:endParaRPr>
          </a:p>
          <a:p>
            <a:pPr>
              <a:lnSpc>
                <a:spcPct val="100000"/>
              </a:lnSpc>
              <a:spcBef>
                <a:spcPts val="201"/>
              </a:spcBef>
              <a:tabLst>
                <a:tab pos="0" algn="l"/>
              </a:tabLst>
            </a:pPr>
            <a:r>
              <a:rPr lang="en" sz="1100" b="0" strike="noStrike" spc="-1" dirty="0">
                <a:solidFill>
                  <a:schemeClr val="dk1"/>
                </a:solidFill>
                <a:latin typeface="Arial"/>
                <a:ea typeface="Arial"/>
              </a:rPr>
              <a:t>Student ID : au11332124013</a:t>
            </a:r>
            <a:endParaRPr lang="en-US" sz="1100" b="0" strike="noStrike" spc="-1" dirty="0">
              <a:solidFill>
                <a:srgbClr val="000000"/>
              </a:solidFill>
              <a:latin typeface="Arial"/>
            </a:endParaRPr>
          </a:p>
        </p:txBody>
      </p:sp>
      <p:cxnSp>
        <p:nvCxnSpPr>
          <p:cNvPr id="135" name="Google Shape;71;p5"/>
          <p:cNvCxnSpPr/>
          <p:nvPr/>
        </p:nvCxnSpPr>
        <p:spPr>
          <a:xfrm>
            <a:off x="1100160" y="3919320"/>
            <a:ext cx="1986840" cy="360"/>
          </a:xfrm>
          <a:prstGeom prst="straightConnector1">
            <a:avLst/>
          </a:prstGeom>
          <a:ln w="9525">
            <a:solidFill>
              <a:srgbClr val="000000"/>
            </a:solidFill>
            <a:prstDash val="lgDashDot"/>
            <a:round/>
          </a:ln>
        </p:spPr>
      </p:cxnSp>
      <p:pic>
        <p:nvPicPr>
          <p:cNvPr id="136" name="Google Shape;72;p5"/>
          <p:cNvPicPr/>
          <p:nvPr/>
        </p:nvPicPr>
        <p:blipFill>
          <a:blip r:embed="rId4"/>
          <a:stretch/>
        </p:blipFill>
        <p:spPr>
          <a:xfrm>
            <a:off x="1834920" y="1249200"/>
            <a:ext cx="1146240" cy="666000"/>
          </a:xfrm>
          <a:prstGeom prst="rect">
            <a:avLst/>
          </a:prstGeom>
          <a:ln w="0">
            <a:noFill/>
          </a:ln>
        </p:spPr>
      </p:pic>
      <p:pic>
        <p:nvPicPr>
          <p:cNvPr id="137" name="Google Shape;73;p5" descr="A logo with people and map&#10;&#10;Description automatically generated"/>
          <p:cNvPicPr/>
          <p:nvPr/>
        </p:nvPicPr>
        <p:blipFill>
          <a:blip r:embed="rId5"/>
          <a:stretch/>
        </p:blipFill>
        <p:spPr>
          <a:xfrm>
            <a:off x="6461280" y="1211760"/>
            <a:ext cx="668160" cy="666000"/>
          </a:xfrm>
          <a:prstGeom prst="rect">
            <a:avLst/>
          </a:prstGeom>
          <a:ln w="0">
            <a:noFill/>
          </a:ln>
        </p:spPr>
      </p:pic>
      <p:pic>
        <p:nvPicPr>
          <p:cNvPr id="138" name="Google Shape;74;p5" descr="A close up of a logo&#10;&#10;Description automatically generated"/>
          <p:cNvPicPr/>
          <p:nvPr/>
        </p:nvPicPr>
        <p:blipFill>
          <a:blip r:embed="rId6"/>
          <a:stretch/>
        </p:blipFill>
        <p:spPr>
          <a:xfrm>
            <a:off x="3927600" y="1286640"/>
            <a:ext cx="1586880" cy="515880"/>
          </a:xfrm>
          <a:prstGeom prst="rect">
            <a:avLst/>
          </a:prstGeom>
          <a:ln w="0">
            <a:noFill/>
          </a:ln>
        </p:spPr>
      </p:pic>
      <p:cxnSp>
        <p:nvCxnSpPr>
          <p:cNvPr id="139" name="Google Shape;75;p5"/>
          <p:cNvCxnSpPr/>
          <p:nvPr/>
        </p:nvCxnSpPr>
        <p:spPr>
          <a:xfrm>
            <a:off x="5693040" y="3919320"/>
            <a:ext cx="1360440" cy="360"/>
          </a:xfrm>
          <a:prstGeom prst="straightConnector1">
            <a:avLst/>
          </a:prstGeom>
          <a:ln w="9525">
            <a:solidFill>
              <a:srgbClr val="000000"/>
            </a:solidFill>
            <a:prstDash val="lgDashDot"/>
            <a:round/>
          </a:ln>
        </p:spPr>
      </p:cxnSp>
      <p:sp>
        <p:nvSpPr>
          <p:cNvPr id="140" name="Google Shape;76;p5"/>
          <p:cNvSpPr/>
          <p:nvPr/>
        </p:nvSpPr>
        <p:spPr>
          <a:xfrm>
            <a:off x="5596560" y="3627360"/>
            <a:ext cx="1456560" cy="273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200" b="0" strike="noStrike" spc="-1">
                <a:solidFill>
                  <a:srgbClr val="000000"/>
                </a:solidFill>
                <a:latin typeface="Arial"/>
                <a:ea typeface="Arial"/>
              </a:rPr>
              <a:t>College Name</a:t>
            </a:r>
            <a:endParaRPr lang="en-US" sz="1200" b="0" strike="noStrike" spc="-1">
              <a:solidFill>
                <a:srgbClr val="000000"/>
              </a:solidFill>
              <a:latin typeface="Arial"/>
            </a:endParaRPr>
          </a:p>
        </p:txBody>
      </p:sp>
      <p:sp>
        <p:nvSpPr>
          <p:cNvPr id="141" name="Google Shape;77;p5"/>
          <p:cNvSpPr/>
          <p:nvPr/>
        </p:nvSpPr>
        <p:spPr>
          <a:xfrm>
            <a:off x="5693400" y="3956040"/>
            <a:ext cx="2095200" cy="4266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100" b="0" strike="noStrike" spc="-1">
                <a:solidFill>
                  <a:srgbClr val="000000"/>
                </a:solidFill>
                <a:latin typeface="Arial"/>
                <a:ea typeface="Arial"/>
              </a:rPr>
              <a:t>VELAMMAL INSTITUTE OF TECHNOLOGY</a:t>
            </a:r>
            <a:endParaRPr lang="en-US" sz="11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131040" y="682200"/>
            <a:ext cx="8526600" cy="372600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1" strike="noStrike" spc="-1">
                <a:solidFill>
                  <a:srgbClr val="213163"/>
                </a:solidFill>
                <a:latin typeface="Arial"/>
                <a:ea typeface="Arial"/>
              </a:rPr>
              <a:t>Modelling &amp; Results</a:t>
            </a:r>
            <a:endParaRPr lang="en-US" sz="1600" b="0" strike="noStrike" spc="-1">
              <a:solidFill>
                <a:srgbClr val="000000"/>
              </a:solidFill>
              <a:latin typeface="Arial"/>
            </a:endParaRPr>
          </a:p>
          <a:p>
            <a:pPr indent="0">
              <a:lnSpc>
                <a:spcPct val="115000"/>
              </a:lnSpc>
              <a:spcBef>
                <a:spcPts val="1199"/>
              </a:spcBef>
              <a:buNone/>
              <a:tabLst>
                <a:tab pos="0" algn="l"/>
              </a:tabLst>
            </a:pPr>
            <a:r>
              <a:rPr lang="en" sz="1100" b="1" strike="noStrike" spc="-1">
                <a:solidFill>
                  <a:schemeClr val="dk1"/>
                </a:solidFill>
                <a:latin typeface="Arial"/>
                <a:ea typeface="Arial"/>
              </a:rPr>
              <a:t>Data Modelling:</a:t>
            </a:r>
            <a:endParaRPr lang="en-US" sz="1100" b="0" strike="noStrike" spc="-1">
              <a:solidFill>
                <a:srgbClr val="000000"/>
              </a:solidFill>
              <a:latin typeface="Arial"/>
            </a:endParaRPr>
          </a:p>
          <a:p>
            <a:pPr marL="457200" indent="-298440">
              <a:lnSpc>
                <a:spcPct val="115000"/>
              </a:lnSpc>
              <a:spcBef>
                <a:spcPts val="1199"/>
              </a:spcBef>
              <a:buClr>
                <a:srgbClr val="000000"/>
              </a:buClr>
              <a:buFont typeface="Arial"/>
              <a:buChar char="●"/>
              <a:tabLst>
                <a:tab pos="0" algn="l"/>
              </a:tabLst>
            </a:pPr>
            <a:r>
              <a:rPr lang="en" sz="1100" b="0" strike="noStrike" spc="-1">
                <a:solidFill>
                  <a:schemeClr val="dk1"/>
                </a:solidFill>
                <a:latin typeface="Arial"/>
                <a:ea typeface="Arial"/>
              </a:rPr>
              <a:t>The project begins with data modelling, defining the database schema using Django's ORM (Object-Relational Mapping).</a:t>
            </a:r>
            <a:endParaRPr lang="en-US" sz="1100" b="0" strike="noStrike" spc="-1">
              <a:solidFill>
                <a:srgbClr val="000000"/>
              </a:solidFill>
              <a:latin typeface="Arial"/>
            </a:endParaRPr>
          </a:p>
          <a:p>
            <a:pPr marL="457200" indent="-298440">
              <a:lnSpc>
                <a:spcPct val="115000"/>
              </a:lnSpc>
              <a:buClr>
                <a:srgbClr val="000000"/>
              </a:buClr>
              <a:buFont typeface="Arial"/>
              <a:buChar char="●"/>
              <a:tabLst>
                <a:tab pos="0" algn="l"/>
              </a:tabLst>
            </a:pPr>
            <a:r>
              <a:rPr lang="en" sz="1100" b="0" strike="noStrike" spc="-1">
                <a:solidFill>
                  <a:schemeClr val="dk1"/>
                </a:solidFill>
                <a:latin typeface="Arial"/>
                <a:ea typeface="Arial"/>
              </a:rPr>
              <a:t>Entities such as User, Playlist, Song, and Artist are modelled, with appropriate relationships established to represent user interactions and music content organization.</a:t>
            </a:r>
            <a:endParaRPr lang="en-US" sz="1100" b="0" strike="noStrike" spc="-1">
              <a:solidFill>
                <a:srgbClr val="000000"/>
              </a:solidFill>
              <a:latin typeface="Arial"/>
            </a:endParaRPr>
          </a:p>
          <a:p>
            <a:pPr marL="457200" indent="-298440">
              <a:lnSpc>
                <a:spcPct val="115000"/>
              </a:lnSpc>
              <a:buClr>
                <a:srgbClr val="000000"/>
              </a:buClr>
              <a:buFont typeface="Arial"/>
              <a:buChar char="●"/>
              <a:tabLst>
                <a:tab pos="0" algn="l"/>
              </a:tabLst>
            </a:pPr>
            <a:r>
              <a:rPr lang="en" sz="1100" b="0" strike="noStrike" spc="-1">
                <a:solidFill>
                  <a:schemeClr val="dk1"/>
                </a:solidFill>
                <a:latin typeface="Arial"/>
                <a:ea typeface="Arial"/>
              </a:rPr>
              <a:t>Customizations such as defining primary keys and optimizing database queries are implemented to ensure efficient data storage and retrieval.</a:t>
            </a:r>
            <a:endParaRPr lang="en-US" sz="1100" b="0" strike="noStrike" spc="-1">
              <a:solidFill>
                <a:srgbClr val="000000"/>
              </a:solidFill>
              <a:latin typeface="Arial"/>
            </a:endParaRPr>
          </a:p>
          <a:p>
            <a:pPr indent="0">
              <a:lnSpc>
                <a:spcPct val="115000"/>
              </a:lnSpc>
              <a:spcBef>
                <a:spcPts val="1199"/>
              </a:spcBef>
              <a:buNone/>
              <a:tabLst>
                <a:tab pos="0" algn="l"/>
              </a:tabLst>
            </a:pPr>
            <a:r>
              <a:rPr lang="en" sz="1100" b="1" strike="noStrike" spc="-1">
                <a:solidFill>
                  <a:schemeClr val="dk1"/>
                </a:solidFill>
                <a:latin typeface="Arial"/>
                <a:ea typeface="Arial"/>
              </a:rPr>
              <a:t>Implementation and Results:</a:t>
            </a:r>
            <a:endParaRPr lang="en-US" sz="1100" b="0" strike="noStrike" spc="-1">
              <a:solidFill>
                <a:srgbClr val="000000"/>
              </a:solidFill>
              <a:latin typeface="Arial"/>
            </a:endParaRPr>
          </a:p>
          <a:p>
            <a:pPr marL="457200" indent="-298440">
              <a:lnSpc>
                <a:spcPct val="115000"/>
              </a:lnSpc>
              <a:spcBef>
                <a:spcPts val="1199"/>
              </a:spcBef>
              <a:buClr>
                <a:srgbClr val="000000"/>
              </a:buClr>
              <a:buFont typeface="Arial"/>
              <a:buChar char="●"/>
              <a:tabLst>
                <a:tab pos="0" algn="l"/>
              </a:tabLst>
            </a:pPr>
            <a:r>
              <a:rPr lang="en" sz="1100" b="0" strike="noStrike" spc="-1">
                <a:solidFill>
                  <a:schemeClr val="dk1"/>
                </a:solidFill>
                <a:latin typeface="Arial"/>
                <a:ea typeface="Arial"/>
              </a:rPr>
              <a:t>Following data modelling, the implementation phase focuses on building features to enable music discovery, organization, and social interaction.</a:t>
            </a:r>
            <a:endParaRPr lang="en-US" sz="1100" b="0" strike="noStrike" spc="-1">
              <a:solidFill>
                <a:srgbClr val="000000"/>
              </a:solidFill>
              <a:latin typeface="Arial"/>
            </a:endParaRPr>
          </a:p>
          <a:p>
            <a:pPr marL="457200" indent="-298440">
              <a:lnSpc>
                <a:spcPct val="115000"/>
              </a:lnSpc>
              <a:buClr>
                <a:srgbClr val="000000"/>
              </a:buClr>
              <a:buFont typeface="Arial"/>
              <a:buChar char="●"/>
              <a:tabLst>
                <a:tab pos="0" algn="l"/>
              </a:tabLst>
            </a:pPr>
            <a:r>
              <a:rPr lang="en" sz="1100" b="0" strike="noStrike" spc="-1">
                <a:solidFill>
                  <a:schemeClr val="dk1"/>
                </a:solidFill>
                <a:latin typeface="Arial"/>
                <a:ea typeface="Arial"/>
              </a:rPr>
              <a:t>User registration and authentication functionalities are developed to provide personalized experiences and secure access to the application.</a:t>
            </a:r>
            <a:endParaRPr lang="en-US" sz="1100" b="0" strike="noStrike" spc="-1">
              <a:solidFill>
                <a:srgbClr val="000000"/>
              </a:solidFill>
              <a:latin typeface="Arial"/>
            </a:endParaRPr>
          </a:p>
          <a:p>
            <a:pPr marL="457200" indent="-298440">
              <a:lnSpc>
                <a:spcPct val="115000"/>
              </a:lnSpc>
              <a:buClr>
                <a:srgbClr val="000000"/>
              </a:buClr>
              <a:buFont typeface="Arial"/>
              <a:buChar char="●"/>
              <a:tabLst>
                <a:tab pos="0" algn="l"/>
              </a:tabLst>
            </a:pPr>
            <a:r>
              <a:rPr lang="en" sz="1100" b="0" strike="noStrike" spc="-1">
                <a:solidFill>
                  <a:schemeClr val="dk1"/>
                </a:solidFill>
                <a:latin typeface="Arial"/>
                <a:ea typeface="Arial"/>
              </a:rPr>
              <a:t>A comprehensive music library is implemented, allowing users to browse, search, and explore a vast collection of songs, albums, and artists.</a:t>
            </a:r>
            <a:endParaRPr lang="en-US" sz="1100" b="0" strike="noStrike" spc="-1">
              <a:solidFill>
                <a:srgbClr val="000000"/>
              </a:solidFill>
              <a:latin typeface="Arial"/>
            </a:endParaRPr>
          </a:p>
          <a:p>
            <a:pPr marL="457200" indent="-298440">
              <a:lnSpc>
                <a:spcPct val="115000"/>
              </a:lnSpc>
              <a:buClr>
                <a:srgbClr val="000000"/>
              </a:buClr>
              <a:buFont typeface="Arial"/>
              <a:buChar char="●"/>
              <a:tabLst>
                <a:tab pos="0" algn="l"/>
              </a:tabLst>
            </a:pPr>
            <a:r>
              <a:rPr lang="en" sz="1100" b="0" strike="noStrike" spc="-1">
                <a:solidFill>
                  <a:schemeClr val="dk1"/>
                </a:solidFill>
                <a:latin typeface="Arial"/>
                <a:ea typeface="Arial"/>
              </a:rPr>
              <a:t>Personalized playlist creation features enable users to curate their own collections of favorite songs, while recommendation systems suggest relevant music based on user preferences and listening history.</a:t>
            </a:r>
            <a:endParaRPr lang="en-US" sz="1100" b="0" strike="noStrike" spc="-1">
              <a:solidFill>
                <a:srgbClr val="000000"/>
              </a:solidFill>
              <a:latin typeface="Arial"/>
            </a:endParaRPr>
          </a:p>
          <a:p>
            <a:pPr indent="0">
              <a:lnSpc>
                <a:spcPct val="100000"/>
              </a:lnSpc>
              <a:spcBef>
                <a:spcPts val="1199"/>
              </a:spcBef>
              <a:buNone/>
              <a:tabLst>
                <a:tab pos="0" algn="l"/>
              </a:tabLst>
            </a:pPr>
            <a:endParaRPr lang="en-US" sz="1600" b="0" strike="noStrike" spc="-1">
              <a:solidFill>
                <a:srgbClr val="000000"/>
              </a:solidFill>
              <a:latin typeface="Arial"/>
            </a:endParaRPr>
          </a:p>
          <a:p>
            <a:pPr indent="0">
              <a:lnSpc>
                <a:spcPct val="100000"/>
              </a:lnSpc>
              <a:buNone/>
              <a:tabLst>
                <a:tab pos="0" algn="l"/>
              </a:tabLst>
            </a:pPr>
            <a:endParaRPr lang="en-US" sz="1600" b="0" strike="noStrike" spc="-1">
              <a:solidFill>
                <a:srgbClr val="000000"/>
              </a:solidFill>
              <a:latin typeface="Arial"/>
            </a:endParaRPr>
          </a:p>
        </p:txBody>
      </p:sp>
      <p:cxnSp>
        <p:nvCxnSpPr>
          <p:cNvPr id="176" name="Google Shape;148;p43"/>
          <p:cNvCxnSpPr/>
          <p:nvPr/>
        </p:nvCxnSpPr>
        <p:spPr>
          <a:xfrm>
            <a:off x="0" y="4675680"/>
            <a:ext cx="9144360" cy="360"/>
          </a:xfrm>
          <a:prstGeom prst="straightConnector1">
            <a:avLst/>
          </a:prstGeom>
          <a:ln w="9525">
            <a:solidFill>
              <a:srgbClr val="BFBFBF"/>
            </a:solidFill>
            <a:round/>
          </a:ln>
        </p:spPr>
      </p:cxnSp>
      <p:sp>
        <p:nvSpPr>
          <p:cNvPr id="177" name="Google Shape;149;p43"/>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 sz="1400" b="1" strike="noStrike" spc="-1">
                <a:solidFill>
                  <a:srgbClr val="000000"/>
                </a:solidFill>
                <a:latin typeface="Arial"/>
                <a:ea typeface="Arial"/>
              </a:rPr>
              <a:t>Signup Page</a:t>
            </a:r>
            <a:endParaRPr lang="en-US" sz="1400" b="0" strike="noStrike" spc="-1">
              <a:solidFill>
                <a:srgbClr val="000000"/>
              </a:solidFill>
              <a:latin typeface="Arial"/>
            </a:endParaRPr>
          </a:p>
        </p:txBody>
      </p:sp>
      <p:pic>
        <p:nvPicPr>
          <p:cNvPr id="179" name="Google Shape;155;p46"/>
          <p:cNvPicPr/>
          <p:nvPr/>
        </p:nvPicPr>
        <p:blipFill>
          <a:blip r:embed="rId2"/>
          <a:stretch/>
        </p:blipFill>
        <p:spPr>
          <a:xfrm>
            <a:off x="881280" y="1070640"/>
            <a:ext cx="7066080" cy="363600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 sz="1400" b="1" strike="noStrike" spc="-1">
                <a:solidFill>
                  <a:srgbClr val="000000"/>
                </a:solidFill>
                <a:latin typeface="Arial"/>
                <a:ea typeface="Arial"/>
              </a:rPr>
              <a:t>Login Page</a:t>
            </a:r>
            <a:endParaRPr lang="en-US" sz="1400" b="0" strike="noStrike" spc="-1">
              <a:solidFill>
                <a:srgbClr val="000000"/>
              </a:solidFill>
              <a:latin typeface="Arial"/>
            </a:endParaRPr>
          </a:p>
        </p:txBody>
      </p:sp>
      <p:pic>
        <p:nvPicPr>
          <p:cNvPr id="181" name="Google Shape;155;p46"/>
          <p:cNvPicPr/>
          <p:nvPr/>
        </p:nvPicPr>
        <p:blipFill>
          <a:blip r:embed="rId2"/>
          <a:stretch/>
        </p:blipFill>
        <p:spPr>
          <a:xfrm>
            <a:off x="810360" y="1122480"/>
            <a:ext cx="7208280" cy="353268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 sz="1400" b="1" strike="noStrike" spc="-1">
                <a:solidFill>
                  <a:srgbClr val="000000"/>
                </a:solidFill>
                <a:latin typeface="Arial"/>
                <a:ea typeface="Arial"/>
              </a:rPr>
              <a:t>Home-Page</a:t>
            </a:r>
            <a:endParaRPr lang="en-US" sz="1400" b="0" strike="noStrike" spc="-1">
              <a:solidFill>
                <a:srgbClr val="000000"/>
              </a:solidFill>
              <a:latin typeface="Arial"/>
            </a:endParaRPr>
          </a:p>
        </p:txBody>
      </p:sp>
      <p:pic>
        <p:nvPicPr>
          <p:cNvPr id="183" name="Google Shape;155;p46"/>
          <p:cNvPicPr/>
          <p:nvPr/>
        </p:nvPicPr>
        <p:blipFill>
          <a:blip r:embed="rId2"/>
          <a:stretch/>
        </p:blipFill>
        <p:spPr>
          <a:xfrm>
            <a:off x="810360" y="1122480"/>
            <a:ext cx="7208280" cy="353268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 sz="1400" b="1" strike="noStrike" spc="-1">
                <a:solidFill>
                  <a:srgbClr val="000000"/>
                </a:solidFill>
                <a:latin typeface="Arial"/>
                <a:ea typeface="Arial"/>
              </a:rPr>
              <a:t>Home-Page 2</a:t>
            </a:r>
            <a:endParaRPr lang="en-US" sz="1400" b="0" strike="noStrike" spc="-1">
              <a:solidFill>
                <a:srgbClr val="000000"/>
              </a:solidFill>
              <a:latin typeface="Arial"/>
            </a:endParaRPr>
          </a:p>
        </p:txBody>
      </p:sp>
      <p:pic>
        <p:nvPicPr>
          <p:cNvPr id="185" name="Google Shape;155;p46"/>
          <p:cNvPicPr/>
          <p:nvPr/>
        </p:nvPicPr>
        <p:blipFill>
          <a:blip r:embed="rId2"/>
          <a:stretch/>
        </p:blipFill>
        <p:spPr>
          <a:xfrm>
            <a:off x="810360" y="1154160"/>
            <a:ext cx="7208280" cy="346932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 sz="1400" b="1" strike="noStrike" spc="-1">
                <a:solidFill>
                  <a:srgbClr val="000000"/>
                </a:solidFill>
                <a:latin typeface="Arial"/>
                <a:ea typeface="Arial"/>
              </a:rPr>
              <a:t>All songs</a:t>
            </a:r>
            <a:endParaRPr lang="en-US" sz="1400" b="0" strike="noStrike" spc="-1">
              <a:solidFill>
                <a:srgbClr val="000000"/>
              </a:solidFill>
              <a:latin typeface="Arial"/>
            </a:endParaRPr>
          </a:p>
        </p:txBody>
      </p:sp>
      <p:pic>
        <p:nvPicPr>
          <p:cNvPr id="187" name="Google Shape;155;p46"/>
          <p:cNvPicPr/>
          <p:nvPr/>
        </p:nvPicPr>
        <p:blipFill>
          <a:blip r:embed="rId2"/>
          <a:stretch/>
        </p:blipFill>
        <p:spPr>
          <a:xfrm>
            <a:off x="810360" y="1115280"/>
            <a:ext cx="7208280" cy="354708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IN" sz="1400" b="1" strike="noStrike" spc="-1">
                <a:solidFill>
                  <a:srgbClr val="000000"/>
                </a:solidFill>
                <a:latin typeface="Arial"/>
                <a:ea typeface="Arial"/>
              </a:rPr>
              <a:t>S</a:t>
            </a:r>
            <a:r>
              <a:rPr lang="en" sz="1400" b="1" strike="noStrike" spc="-1">
                <a:solidFill>
                  <a:srgbClr val="000000"/>
                </a:solidFill>
                <a:latin typeface="Arial"/>
                <a:ea typeface="Arial"/>
              </a:rPr>
              <a:t>ong Page </a:t>
            </a:r>
            <a:endParaRPr lang="en-US" sz="1400" b="0" strike="noStrike" spc="-1">
              <a:solidFill>
                <a:srgbClr val="000000"/>
              </a:solidFill>
              <a:latin typeface="Arial"/>
            </a:endParaRPr>
          </a:p>
        </p:txBody>
      </p:sp>
      <p:pic>
        <p:nvPicPr>
          <p:cNvPr id="189" name="Google Shape;161;g26d7b22060f_0_3"/>
          <p:cNvPicPr/>
          <p:nvPr/>
        </p:nvPicPr>
        <p:blipFill>
          <a:blip r:embed="rId2"/>
          <a:stretch/>
        </p:blipFill>
        <p:spPr>
          <a:xfrm>
            <a:off x="780480" y="1195920"/>
            <a:ext cx="7160040" cy="349020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IN" sz="1400" b="1" strike="noStrike" spc="-1">
                <a:solidFill>
                  <a:srgbClr val="000000"/>
                </a:solidFill>
                <a:latin typeface="Arial"/>
                <a:ea typeface="Arial"/>
              </a:rPr>
              <a:t>History</a:t>
            </a:r>
            <a:r>
              <a:rPr lang="en" sz="1400" b="1" strike="noStrike" spc="-1">
                <a:solidFill>
                  <a:srgbClr val="000000"/>
                </a:solidFill>
                <a:latin typeface="Arial"/>
                <a:ea typeface="Arial"/>
              </a:rPr>
              <a:t> Page </a:t>
            </a:r>
            <a:endParaRPr lang="en-US" sz="1400" b="0" strike="noStrike" spc="-1">
              <a:solidFill>
                <a:srgbClr val="000000"/>
              </a:solidFill>
              <a:latin typeface="Arial"/>
            </a:endParaRPr>
          </a:p>
        </p:txBody>
      </p:sp>
      <p:pic>
        <p:nvPicPr>
          <p:cNvPr id="191" name="Google Shape;161;g26d7b22060f_0_3"/>
          <p:cNvPicPr/>
          <p:nvPr/>
        </p:nvPicPr>
        <p:blipFill>
          <a:blip r:embed="rId2"/>
          <a:stretch/>
        </p:blipFill>
        <p:spPr>
          <a:xfrm>
            <a:off x="799560" y="1195920"/>
            <a:ext cx="7121880" cy="349020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214920" y="719640"/>
            <a:ext cx="8421480" cy="547560"/>
          </a:xfrm>
          <a:prstGeom prst="rect">
            <a:avLst/>
          </a:prstGeom>
          <a:noFill/>
          <a:ln w="0">
            <a:noFill/>
          </a:ln>
        </p:spPr>
        <p:txBody>
          <a:bodyPr lIns="0" tIns="0" rIns="0" bIns="0" anchor="ctr">
            <a:noAutofit/>
          </a:bodyPr>
          <a:lstStyle/>
          <a:p>
            <a:pPr indent="0">
              <a:lnSpc>
                <a:spcPct val="100000"/>
              </a:lnSpc>
              <a:buNone/>
              <a:tabLst>
                <a:tab pos="0" algn="l"/>
              </a:tabLst>
            </a:pPr>
            <a:r>
              <a:rPr lang="en" sz="1600" b="1" strike="noStrike" spc="-1">
                <a:solidFill>
                  <a:srgbClr val="213163"/>
                </a:solidFill>
                <a:latin typeface="Arial"/>
                <a:ea typeface="Arial"/>
              </a:rPr>
              <a:t>Future Enhancements</a:t>
            </a:r>
            <a:r>
              <a:rPr lang="en" sz="1600" b="1" strike="noStrike" spc="-1">
                <a:solidFill>
                  <a:srgbClr val="374151"/>
                </a:solidFill>
                <a:latin typeface="Arial"/>
                <a:ea typeface="Arial"/>
              </a:rPr>
              <a:t>:</a:t>
            </a:r>
            <a:br>
              <a:rPr sz="1400"/>
            </a:br>
            <a:endParaRPr lang="en-US" sz="1600" b="0" strike="noStrike" spc="-1">
              <a:solidFill>
                <a:srgbClr val="000000"/>
              </a:solidFill>
              <a:latin typeface="Arial"/>
            </a:endParaRPr>
          </a:p>
        </p:txBody>
      </p:sp>
      <p:sp>
        <p:nvSpPr>
          <p:cNvPr id="193" name="Google Shape;167;p49"/>
          <p:cNvSpPr/>
          <p:nvPr/>
        </p:nvSpPr>
        <p:spPr>
          <a:xfrm>
            <a:off x="303480" y="1237680"/>
            <a:ext cx="8666280" cy="3692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Personalized Recommendations:</a:t>
            </a:r>
            <a:r>
              <a:rPr lang="en" sz="1200" b="0" strike="noStrike" spc="-1">
                <a:solidFill>
                  <a:srgbClr val="0D0D0D"/>
                </a:solidFill>
                <a:highlight>
                  <a:srgbClr val="FFFFFF"/>
                </a:highlight>
                <a:latin typeface="Roboto"/>
                <a:ea typeface="Roboto"/>
              </a:rPr>
              <a:t> Utilize advanced algorithms to analyze user listening habits, preferences, and contextual data to offer tailored music recommendations.</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Social Integration: </a:t>
            </a:r>
            <a:r>
              <a:rPr lang="en" sz="1200" b="0" strike="noStrike" spc="-1">
                <a:solidFill>
                  <a:srgbClr val="0D0D0D"/>
                </a:solidFill>
                <a:highlight>
                  <a:srgbClr val="FFFFFF"/>
                </a:highlight>
                <a:latin typeface="Roboto"/>
                <a:ea typeface="Roboto"/>
              </a:rPr>
              <a:t>Implement features that enable users to connect with friends, share playlists, view what others are listening to, and collaborate on music discovery.</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AI-Driven Playlist Creation: </a:t>
            </a:r>
            <a:r>
              <a:rPr lang="en" sz="1200" b="0" strike="noStrike" spc="-1">
                <a:solidFill>
                  <a:srgbClr val="0D0D0D"/>
                </a:solidFill>
                <a:highlight>
                  <a:srgbClr val="FFFFFF"/>
                </a:highlight>
                <a:latin typeface="Roboto"/>
                <a:ea typeface="Roboto"/>
              </a:rPr>
              <a:t>Employ artificial intelligence algorithms to curate playlists based on user preferences, mood, activity, and even contextual factors like weather or location.</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Enhanced Discovery Tools: </a:t>
            </a:r>
            <a:r>
              <a:rPr lang="en" sz="1200" b="0" strike="noStrike" spc="-1">
                <a:solidFill>
                  <a:srgbClr val="0D0D0D"/>
                </a:solidFill>
                <a:highlight>
                  <a:srgbClr val="FFFFFF"/>
                </a:highlight>
                <a:latin typeface="Roboto"/>
                <a:ea typeface="Roboto"/>
              </a:rPr>
              <a:t>Develop tools such as interactive maps showcasing local music scenes, virtual concerts, or immersive experiences for users to explore new genres and artists.</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Lyric Integration</a:t>
            </a:r>
            <a:r>
              <a:rPr lang="en" sz="1200" b="0" strike="noStrike" spc="-1">
                <a:solidFill>
                  <a:srgbClr val="0D0D0D"/>
                </a:solidFill>
                <a:highlight>
                  <a:srgbClr val="FFFFFF"/>
                </a:highlight>
                <a:latin typeface="Roboto"/>
                <a:ea typeface="Roboto"/>
              </a:rPr>
              <a:t>: Integrate lyrics into the app, allowing users to follow along with songs, search based on specific lyrics, and even provide translations for multilingual lyrics.</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Live Streaming and Virtual Concerts: </a:t>
            </a:r>
            <a:r>
              <a:rPr lang="en" sz="1200" b="0" strike="noStrike" spc="-1">
                <a:solidFill>
                  <a:srgbClr val="0D0D0D"/>
                </a:solidFill>
                <a:highlight>
                  <a:srgbClr val="FFFFFF"/>
                </a:highlight>
                <a:latin typeface="Roboto"/>
                <a:ea typeface="Roboto"/>
              </a:rPr>
              <a:t>Partner with artists and venues to offer live streaming of concerts, virtual reality experiences, and exclusive behind-the-scenes content for users.</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Music Education Resources: </a:t>
            </a:r>
            <a:r>
              <a:rPr lang="en" sz="1200" b="0" strike="noStrike" spc="-1">
                <a:solidFill>
                  <a:srgbClr val="0D0D0D"/>
                </a:solidFill>
                <a:highlight>
                  <a:srgbClr val="FFFFFF"/>
                </a:highlight>
                <a:latin typeface="Roboto"/>
                <a:ea typeface="Roboto"/>
              </a:rPr>
              <a:t>Provide tutorials, instrument lessons, music theory quizzes, and interactive challenges to help users learn more about music and improve their skills.</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Voice Control and Integration: </a:t>
            </a:r>
            <a:r>
              <a:rPr lang="en" sz="1200" b="0" strike="noStrike" spc="-1">
                <a:solidFill>
                  <a:srgbClr val="0D0D0D"/>
                </a:solidFill>
                <a:highlight>
                  <a:srgbClr val="FFFFFF"/>
                </a:highlight>
                <a:latin typeface="Roboto"/>
                <a:ea typeface="Roboto"/>
              </a:rPr>
              <a:t>Enable voice-controlled commands for hands-free operation, allowing users to search for songs, control playback, and navigate the app using voice commands.</a:t>
            </a:r>
            <a:endParaRPr lang="en-US" sz="1200" b="0" strike="noStrike" spc="-1">
              <a:solidFill>
                <a:srgbClr val="000000"/>
              </a:solidFill>
              <a:latin typeface="Arial"/>
            </a:endParaRPr>
          </a:p>
          <a:p>
            <a:pPr>
              <a:lnSpc>
                <a:spcPct val="100000"/>
              </a:lnSpc>
              <a:tabLst>
                <a:tab pos="0" algn="l"/>
              </a:tabLst>
            </a:pPr>
            <a:endParaRPr lang="en-US" sz="1400" b="0" strike="noStrike" spc="-1">
              <a:solidFill>
                <a:srgbClr val="000000"/>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131040" y="682200"/>
            <a:ext cx="8395920" cy="358884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800" b="1" strike="noStrike" spc="-1">
                <a:solidFill>
                  <a:srgbClr val="213163"/>
                </a:solidFill>
                <a:latin typeface="Arial"/>
                <a:ea typeface="Arial"/>
              </a:rPr>
              <a:t>Conclusion</a:t>
            </a:r>
            <a:endParaRPr lang="en-US" sz="1800" b="0" strike="noStrike" spc="-1">
              <a:solidFill>
                <a:srgbClr val="000000"/>
              </a:solidFill>
              <a:latin typeface="Arial"/>
            </a:endParaRPr>
          </a:p>
          <a:p>
            <a:pPr indent="0">
              <a:lnSpc>
                <a:spcPct val="100000"/>
              </a:lnSpc>
              <a:buNone/>
              <a:tabLst>
                <a:tab pos="0" algn="l"/>
              </a:tabLst>
            </a:pPr>
            <a:r>
              <a:rPr lang="en" sz="1600" b="0" strike="noStrike" spc="-1">
                <a:solidFill>
                  <a:srgbClr val="213163"/>
                </a:solidFill>
                <a:latin typeface="Arial"/>
                <a:ea typeface="Arial"/>
              </a:rPr>
              <a:t>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lang="en-US" sz="1600" b="0" strike="noStrike" spc="-1">
              <a:solidFill>
                <a:srgbClr val="000000"/>
              </a:solidFill>
              <a:latin typeface="Arial"/>
            </a:endParaRPr>
          </a:p>
        </p:txBody>
      </p:sp>
      <p:cxnSp>
        <p:nvCxnSpPr>
          <p:cNvPr id="195" name="Google Shape;173;p50"/>
          <p:cNvCxnSpPr/>
          <p:nvPr/>
        </p:nvCxnSpPr>
        <p:spPr>
          <a:xfrm>
            <a:off x="0" y="4675680"/>
            <a:ext cx="9144360" cy="360"/>
          </a:xfrm>
          <a:prstGeom prst="straightConnector1">
            <a:avLst/>
          </a:prstGeom>
          <a:ln w="9525">
            <a:solidFill>
              <a:srgbClr val="BFBFBF"/>
            </a:solidFill>
            <a:round/>
          </a:ln>
        </p:spPr>
      </p:cxnSp>
      <p:sp>
        <p:nvSpPr>
          <p:cNvPr id="196" name="Google Shape;174;p50"/>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Google Shape;82;p8" descr="A blue and white rectangle with a white border&#10;&#10;Description automatically generated"/>
          <p:cNvPicPr/>
          <p:nvPr/>
        </p:nvPicPr>
        <p:blipFill>
          <a:blip r:embed="rId2"/>
          <a:stretch/>
        </p:blipFill>
        <p:spPr>
          <a:xfrm>
            <a:off x="0" y="0"/>
            <a:ext cx="9143640" cy="5143320"/>
          </a:xfrm>
          <a:prstGeom prst="rect">
            <a:avLst/>
          </a:prstGeom>
          <a:ln w="0">
            <a:noFill/>
          </a:ln>
        </p:spPr>
      </p:pic>
      <p:sp>
        <p:nvSpPr>
          <p:cNvPr id="143" name="Google Shape;83;p8"/>
          <p:cNvSpPr/>
          <p:nvPr/>
        </p:nvSpPr>
        <p:spPr>
          <a:xfrm>
            <a:off x="2422800" y="970200"/>
            <a:ext cx="4282920" cy="597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ct val="196000"/>
              </a:lnSpc>
              <a:tabLst>
                <a:tab pos="0" algn="l"/>
              </a:tabLst>
            </a:pPr>
            <a:r>
              <a:rPr lang="en" sz="2000" b="1" strike="noStrike" spc="-1">
                <a:solidFill>
                  <a:srgbClr val="213164"/>
                </a:solidFill>
                <a:latin typeface="Arial"/>
                <a:ea typeface="Arial"/>
              </a:rPr>
              <a:t>CAPSTONE PROJECT SHOWCASE</a:t>
            </a:r>
            <a:endParaRPr lang="en-US" sz="2000" b="0" strike="noStrike" spc="-1">
              <a:solidFill>
                <a:srgbClr val="000000"/>
              </a:solidFill>
              <a:latin typeface="Arial"/>
            </a:endParaRPr>
          </a:p>
        </p:txBody>
      </p:sp>
      <p:sp>
        <p:nvSpPr>
          <p:cNvPr id="144" name="Google Shape;84;p8"/>
          <p:cNvSpPr/>
          <p:nvPr/>
        </p:nvSpPr>
        <p:spPr>
          <a:xfrm>
            <a:off x="956160" y="3037680"/>
            <a:ext cx="7227360" cy="530280"/>
          </a:xfrm>
          <a:prstGeom prst="roundRect">
            <a:avLst>
              <a:gd name="adj" fmla="val 16667"/>
            </a:avLst>
          </a:prstGeom>
          <a:solidFill>
            <a:srgbClr val="DFDDFB"/>
          </a:solidFill>
          <a:ln w="25400">
            <a:solidFill>
              <a:srgbClr val="DFDDFB"/>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45" name="Google Shape;85;p8"/>
          <p:cNvSpPr/>
          <p:nvPr/>
        </p:nvSpPr>
        <p:spPr>
          <a:xfrm>
            <a:off x="1571760" y="3183480"/>
            <a:ext cx="5838840" cy="301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ct val="124000"/>
              </a:lnSpc>
              <a:tabLst>
                <a:tab pos="0" algn="l"/>
              </a:tabLst>
            </a:pPr>
            <a:r>
              <a:rPr lang="en" sz="1600" b="1" strike="noStrike" spc="-1">
                <a:solidFill>
                  <a:schemeClr val="dk1"/>
                </a:solidFill>
                <a:latin typeface="Arial"/>
                <a:ea typeface="Arial"/>
              </a:rPr>
              <a:t>        Music Web Application using Django Framework</a:t>
            </a:r>
            <a:endParaRPr lang="en-US" sz="1600" b="0" strike="noStrike" spc="-1">
              <a:solidFill>
                <a:srgbClr val="000000"/>
              </a:solidFill>
              <a:latin typeface="Arial"/>
            </a:endParaRPr>
          </a:p>
        </p:txBody>
      </p:sp>
      <p:sp>
        <p:nvSpPr>
          <p:cNvPr id="146" name="Google Shape;86;p8"/>
          <p:cNvSpPr/>
          <p:nvPr/>
        </p:nvSpPr>
        <p:spPr>
          <a:xfrm>
            <a:off x="3872160" y="2704680"/>
            <a:ext cx="1399320" cy="301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ct val="124000"/>
              </a:lnSpc>
              <a:tabLst>
                <a:tab pos="0" algn="l"/>
              </a:tabLst>
            </a:pPr>
            <a:r>
              <a:rPr lang="en" sz="1600" b="1" strike="noStrike" spc="-1">
                <a:solidFill>
                  <a:schemeClr val="lt1"/>
                </a:solidFill>
                <a:latin typeface="Arial"/>
                <a:ea typeface="Arial"/>
              </a:rPr>
              <a:t>Project Title</a:t>
            </a:r>
            <a:endParaRPr lang="en-US" sz="1600" b="0" strike="noStrike" spc="-1">
              <a:solidFill>
                <a:srgbClr val="000000"/>
              </a:solidFill>
              <a:latin typeface="Arial"/>
            </a:endParaRPr>
          </a:p>
        </p:txBody>
      </p:sp>
      <p:sp>
        <p:nvSpPr>
          <p:cNvPr id="147" name="Google Shape;87;p8"/>
          <p:cNvSpPr/>
          <p:nvPr/>
        </p:nvSpPr>
        <p:spPr>
          <a:xfrm>
            <a:off x="1276920" y="4029840"/>
            <a:ext cx="6590160" cy="603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ct val="124000"/>
              </a:lnSpc>
              <a:tabLst>
                <a:tab pos="0" algn="l"/>
              </a:tabLst>
            </a:pPr>
            <a:r>
              <a:rPr lang="en" sz="1600" b="0" strike="noStrike" spc="-1">
                <a:solidFill>
                  <a:schemeClr val="lt1"/>
                </a:solidFill>
                <a:latin typeface="Arial"/>
                <a:ea typeface="Arial"/>
              </a:rPr>
              <a:t>Abstract | Problem Statement | Project Overview | Proposed Solution | Technology Used | Modelling &amp; Results | Conclusion </a:t>
            </a:r>
            <a:endParaRPr lang="en-US" sz="1600"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3504600" y="2334600"/>
            <a:ext cx="2148480" cy="871560"/>
          </a:xfrm>
          <a:prstGeom prst="rect">
            <a:avLst/>
          </a:prstGeom>
          <a:noFill/>
          <a:ln w="0">
            <a:noFill/>
          </a:ln>
        </p:spPr>
        <p:txBody>
          <a:bodyPr lIns="0" tIns="12600" rIns="0" bIns="0" anchor="t">
            <a:noAutofit/>
          </a:bodyPr>
          <a:lstStyle/>
          <a:p>
            <a:pPr marL="12600" indent="0">
              <a:lnSpc>
                <a:spcPct val="100000"/>
              </a:lnSpc>
              <a:buNone/>
              <a:tabLst>
                <a:tab pos="0" algn="l"/>
              </a:tabLst>
            </a:pPr>
            <a:r>
              <a:rPr lang="en" sz="3000" b="1" strike="noStrike" spc="-1">
                <a:solidFill>
                  <a:srgbClr val="223366"/>
                </a:solidFill>
                <a:latin typeface="Arial"/>
                <a:ea typeface="Arial"/>
              </a:rPr>
              <a:t>Thank You!</a:t>
            </a:r>
            <a:endParaRPr lang="en-US" sz="30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138600" y="693000"/>
            <a:ext cx="8722440" cy="388908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1" strike="noStrike" spc="-1">
                <a:solidFill>
                  <a:srgbClr val="213163"/>
                </a:solidFill>
                <a:latin typeface="Arial"/>
                <a:ea typeface="Arial"/>
              </a:rPr>
              <a:t>Abstract</a:t>
            </a:r>
            <a:endParaRPr lang="en-US" sz="1600" b="0" strike="noStrike" spc="-1">
              <a:solidFill>
                <a:srgbClr val="000000"/>
              </a:solidFill>
              <a:latin typeface="Arial"/>
            </a:endParaRPr>
          </a:p>
          <a:p>
            <a:pPr indent="0">
              <a:lnSpc>
                <a:spcPct val="100000"/>
              </a:lnSpc>
              <a:buNone/>
              <a:tabLst>
                <a:tab pos="0" algn="l"/>
              </a:tabLst>
            </a:pPr>
            <a:r>
              <a:rPr lang="en" sz="1800" b="0" strike="noStrike" spc="-1">
                <a:solidFill>
                  <a:srgbClr val="213163"/>
                </a:solidFill>
                <a:latin typeface="Arial"/>
                <a:ea typeface="Arial"/>
              </a:rPr>
              <a: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lang="en-US" sz="1800" b="0" strike="noStrike" spc="-1">
              <a:solidFill>
                <a:srgbClr val="000000"/>
              </a:solidFill>
              <a:latin typeface="Arial"/>
            </a:endParaRPr>
          </a:p>
          <a:p>
            <a:pPr indent="0">
              <a:lnSpc>
                <a:spcPct val="100000"/>
              </a:lnSpc>
              <a:buNone/>
              <a:tabLst>
                <a:tab pos="0" algn="l"/>
              </a:tabLst>
            </a:pPr>
            <a:endParaRPr lang="en-US" sz="1600" b="0" strike="noStrike" spc="-1">
              <a:solidFill>
                <a:srgbClr val="000000"/>
              </a:solidFill>
              <a:latin typeface="Arial"/>
            </a:endParaRPr>
          </a:p>
          <a:p>
            <a:pPr indent="0">
              <a:lnSpc>
                <a:spcPct val="100000"/>
              </a:lnSpc>
              <a:buNone/>
              <a:tabLst>
                <a:tab pos="0" algn="l"/>
              </a:tabLst>
            </a:pPr>
            <a:r>
              <a:rPr lang="en" sz="1600" b="1" strike="noStrike" spc="-1">
                <a:solidFill>
                  <a:srgbClr val="213163"/>
                </a:solidFill>
                <a:latin typeface="Arial"/>
                <a:ea typeface="Arial"/>
              </a:rPr>
              <a:t>           </a:t>
            </a:r>
            <a:endParaRPr lang="en-US" sz="1600" b="0" strike="noStrike" spc="-1">
              <a:solidFill>
                <a:srgbClr val="000000"/>
              </a:solidFill>
              <a:latin typeface="Arial"/>
            </a:endParaRPr>
          </a:p>
        </p:txBody>
      </p:sp>
      <p:cxnSp>
        <p:nvCxnSpPr>
          <p:cNvPr id="149" name="Google Shape;93;p36"/>
          <p:cNvCxnSpPr/>
          <p:nvPr/>
        </p:nvCxnSpPr>
        <p:spPr>
          <a:xfrm>
            <a:off x="0" y="4675680"/>
            <a:ext cx="9144360" cy="360"/>
          </a:xfrm>
          <a:prstGeom prst="straightConnector1">
            <a:avLst/>
          </a:prstGeom>
          <a:ln w="9525">
            <a:solidFill>
              <a:srgbClr val="BFBFBF"/>
            </a:solidFill>
            <a:round/>
          </a:ln>
        </p:spPr>
      </p:cxnSp>
      <p:sp>
        <p:nvSpPr>
          <p:cNvPr id="150" name="Google Shape;94;p36"/>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131040" y="682200"/>
            <a:ext cx="8483040" cy="360612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800" b="1" strike="noStrike" spc="-1">
                <a:solidFill>
                  <a:srgbClr val="213163"/>
                </a:solidFill>
                <a:latin typeface="Arial"/>
                <a:ea typeface="Arial"/>
              </a:rPr>
              <a:t>Problem Statement</a:t>
            </a:r>
            <a:endParaRPr lang="en-US" sz="1800" b="0" strike="noStrike" spc="-1">
              <a:solidFill>
                <a:srgbClr val="000000"/>
              </a:solidFill>
              <a:latin typeface="Arial"/>
            </a:endParaRPr>
          </a:p>
          <a:p>
            <a:pPr indent="0">
              <a:lnSpc>
                <a:spcPct val="100000"/>
              </a:lnSpc>
              <a:buNone/>
              <a:tabLst>
                <a:tab pos="0" algn="l"/>
              </a:tabLst>
            </a:pPr>
            <a:r>
              <a:rPr lang="en" sz="1700" b="0" strike="noStrike" spc="-1">
                <a:solidFill>
                  <a:srgbClr val="213163"/>
                </a:solidFill>
                <a:latin typeface="Arial"/>
                <a:ea typeface="Arial"/>
              </a:rPr>
              <a: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lang="en-US" sz="1700" b="0" strike="noStrike" spc="-1">
              <a:solidFill>
                <a:srgbClr val="000000"/>
              </a:solidFill>
              <a:latin typeface="Arial"/>
            </a:endParaRPr>
          </a:p>
        </p:txBody>
      </p:sp>
      <p:cxnSp>
        <p:nvCxnSpPr>
          <p:cNvPr id="152" name="Google Shape;100;p37"/>
          <p:cNvCxnSpPr/>
          <p:nvPr/>
        </p:nvCxnSpPr>
        <p:spPr>
          <a:xfrm>
            <a:off x="0" y="4675680"/>
            <a:ext cx="9144360" cy="360"/>
          </a:xfrm>
          <a:prstGeom prst="straightConnector1">
            <a:avLst/>
          </a:prstGeom>
          <a:ln w="9525">
            <a:solidFill>
              <a:srgbClr val="BFBFBF"/>
            </a:solidFill>
            <a:round/>
          </a:ln>
        </p:spPr>
      </p:cxnSp>
      <p:sp>
        <p:nvSpPr>
          <p:cNvPr id="153" name="Google Shape;101;p37"/>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131040" y="682200"/>
            <a:ext cx="8668080" cy="387792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800" b="1" strike="noStrike" spc="-1">
                <a:solidFill>
                  <a:srgbClr val="213163"/>
                </a:solidFill>
                <a:latin typeface="Arial"/>
                <a:ea typeface="Arial"/>
              </a:rPr>
              <a:t>Project Overview</a:t>
            </a:r>
            <a:endParaRPr lang="en-US" sz="1800" b="0" strike="noStrike" spc="-1">
              <a:solidFill>
                <a:srgbClr val="000000"/>
              </a:solidFill>
              <a:latin typeface="Arial"/>
            </a:endParaRPr>
          </a:p>
          <a:p>
            <a:pPr indent="0">
              <a:lnSpc>
                <a:spcPct val="100000"/>
              </a:lnSpc>
              <a:buNone/>
              <a:tabLst>
                <a:tab pos="0" algn="l"/>
              </a:tabLst>
            </a:pPr>
            <a:r>
              <a:rPr lang="en" sz="1600" b="0" strike="noStrike" spc="-1">
                <a:solidFill>
                  <a:srgbClr val="213163"/>
                </a:solidFill>
                <a:latin typeface="Arial"/>
                <a:ea typeface="Arial"/>
              </a:rPr>
              <a:t>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lang="en-US" sz="1600" b="0" strike="noStrike" spc="-1">
              <a:solidFill>
                <a:srgbClr val="000000"/>
              </a:solidFill>
              <a:latin typeface="Arial"/>
            </a:endParaRPr>
          </a:p>
        </p:txBody>
      </p:sp>
      <p:cxnSp>
        <p:nvCxnSpPr>
          <p:cNvPr id="155" name="Google Shape;107;p38"/>
          <p:cNvCxnSpPr/>
          <p:nvPr/>
        </p:nvCxnSpPr>
        <p:spPr>
          <a:xfrm>
            <a:off x="0" y="4675680"/>
            <a:ext cx="9144360" cy="360"/>
          </a:xfrm>
          <a:prstGeom prst="straightConnector1">
            <a:avLst/>
          </a:prstGeom>
          <a:ln w="9525">
            <a:solidFill>
              <a:srgbClr val="BFBFBF"/>
            </a:solidFill>
            <a:round/>
          </a:ln>
        </p:spPr>
      </p:cxnSp>
      <p:sp>
        <p:nvSpPr>
          <p:cNvPr id="156" name="Google Shape;108;p38"/>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131040" y="682200"/>
            <a:ext cx="8646120" cy="387792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800" b="1" strike="noStrike" spc="-1">
                <a:solidFill>
                  <a:srgbClr val="213163"/>
                </a:solidFill>
                <a:latin typeface="Arial"/>
                <a:ea typeface="Arial"/>
              </a:rPr>
              <a:t>Proposed Solution</a:t>
            </a:r>
            <a:endParaRPr lang="en-US" sz="1800" b="0" strike="noStrike" spc="-1">
              <a:solidFill>
                <a:srgbClr val="000000"/>
              </a:solidFill>
              <a:latin typeface="Arial"/>
            </a:endParaRPr>
          </a:p>
          <a:p>
            <a:pPr indent="0">
              <a:lnSpc>
                <a:spcPct val="100000"/>
              </a:lnSpc>
              <a:buNone/>
              <a:tabLst>
                <a:tab pos="0" algn="l"/>
              </a:tabLst>
            </a:pPr>
            <a:r>
              <a:rPr lang="en" sz="1600" b="1" strike="noStrike" spc="-1">
                <a:solidFill>
                  <a:srgbClr val="213163"/>
                </a:solidFill>
                <a:latin typeface="Arial"/>
                <a:ea typeface="Arial"/>
              </a:rPr>
              <a:t>                     </a:t>
            </a:r>
            <a:r>
              <a:rPr lang="en" sz="1600" b="0" strike="noStrike" spc="-1">
                <a:solidFill>
                  <a:srgbClr val="213163"/>
                </a:solidFill>
                <a:latin typeface="Arial"/>
                <a:ea typeface="Arial"/>
              </a:rPr>
              <a:t>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lang="en-US" sz="1600" b="0" strike="noStrike" spc="-1">
              <a:solidFill>
                <a:srgbClr val="000000"/>
              </a:solidFill>
              <a:latin typeface="Arial"/>
            </a:endParaRPr>
          </a:p>
        </p:txBody>
      </p:sp>
      <p:sp>
        <p:nvSpPr>
          <p:cNvPr id="158" name="Google Shape;114;p39"/>
          <p:cNvSpPr/>
          <p:nvPr/>
        </p:nvSpPr>
        <p:spPr>
          <a:xfrm>
            <a:off x="138600" y="1102320"/>
            <a:ext cx="8866440" cy="4111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50000"/>
              </a:lnSpc>
              <a:tabLst>
                <a:tab pos="0" algn="l"/>
              </a:tabLst>
            </a:pPr>
            <a:r>
              <a:rPr lang="en" sz="1400" b="0" strike="noStrike" spc="-1">
                <a:solidFill>
                  <a:srgbClr val="374151"/>
                </a:solidFill>
                <a:latin typeface="Times New Roman"/>
                <a:ea typeface="Times New Roman"/>
              </a:rPr>
              <a:t>.</a:t>
            </a:r>
            <a:endParaRPr lang="en-US" sz="1400" b="0" strike="noStrike" spc="-1">
              <a:solidFill>
                <a:srgbClr val="000000"/>
              </a:solidFill>
              <a:latin typeface="Arial"/>
            </a:endParaRPr>
          </a:p>
        </p:txBody>
      </p:sp>
      <p:cxnSp>
        <p:nvCxnSpPr>
          <p:cNvPr id="159" name="Google Shape;115;p39"/>
          <p:cNvCxnSpPr/>
          <p:nvPr/>
        </p:nvCxnSpPr>
        <p:spPr>
          <a:xfrm>
            <a:off x="0" y="4675680"/>
            <a:ext cx="9144360" cy="360"/>
          </a:xfrm>
          <a:prstGeom prst="straightConnector1">
            <a:avLst/>
          </a:prstGeom>
          <a:ln w="9525">
            <a:solidFill>
              <a:srgbClr val="BFBFBF"/>
            </a:solidFill>
            <a:round/>
          </a:ln>
        </p:spPr>
      </p:cxnSp>
      <p:sp>
        <p:nvSpPr>
          <p:cNvPr id="160" name="Google Shape;116;p39"/>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Google Shape;121;p40"/>
          <p:cNvSpPr/>
          <p:nvPr/>
        </p:nvSpPr>
        <p:spPr>
          <a:xfrm>
            <a:off x="228600" y="759600"/>
            <a:ext cx="8396280" cy="38401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50000"/>
              </a:lnSpc>
              <a:tabLst>
                <a:tab pos="0" algn="l"/>
              </a:tabLst>
            </a:pPr>
            <a:r>
              <a:rPr lang="en" sz="2000" b="1" strike="noStrike" spc="-1">
                <a:solidFill>
                  <a:srgbClr val="374151"/>
                </a:solidFill>
                <a:latin typeface="Arial"/>
                <a:ea typeface="Arial"/>
              </a:rPr>
              <a:t>SOLUTION:</a:t>
            </a:r>
            <a:endParaRPr lang="en-US" sz="2000" b="0" strike="noStrike" spc="-1">
              <a:solidFill>
                <a:srgbClr val="000000"/>
              </a:solidFill>
              <a:latin typeface="Arial"/>
            </a:endParaRPr>
          </a:p>
          <a:p>
            <a:pPr marL="743040" indent="-196920">
              <a:lnSpc>
                <a:spcPct val="150000"/>
              </a:lnSpc>
              <a:tabLst>
                <a:tab pos="0" algn="l"/>
              </a:tabLst>
            </a:pPr>
            <a:r>
              <a:rPr lang="en" sz="1800" b="0" strike="noStrike" spc="-1">
                <a:solidFill>
                  <a:srgbClr val="374151"/>
                </a:solidFill>
                <a:latin typeface="Arial"/>
                <a:ea typeface="Arial"/>
              </a:rPr>
              <a:t>         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lang="en-US" sz="1800" b="0" strike="noStrike" spc="-1">
              <a:solidFill>
                <a:srgbClr val="000000"/>
              </a:solidFill>
              <a:latin typeface="Arial"/>
            </a:endParaRPr>
          </a:p>
        </p:txBody>
      </p:sp>
      <p:cxnSp>
        <p:nvCxnSpPr>
          <p:cNvPr id="162" name="Google Shape;122;p40"/>
          <p:cNvCxnSpPr/>
          <p:nvPr/>
        </p:nvCxnSpPr>
        <p:spPr>
          <a:xfrm>
            <a:off x="0" y="4675680"/>
            <a:ext cx="9144360" cy="360"/>
          </a:xfrm>
          <a:prstGeom prst="straightConnector1">
            <a:avLst/>
          </a:prstGeom>
          <a:ln w="9525">
            <a:solidFill>
              <a:srgbClr val="BFBFBF"/>
            </a:solidFill>
            <a:round/>
          </a:ln>
        </p:spPr>
      </p:cxnSp>
      <p:sp>
        <p:nvSpPr>
          <p:cNvPr id="163" name="Google Shape;123;p40"/>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Google Shape;128;g2c9eb45f32d_0_9"/>
          <p:cNvSpPr/>
          <p:nvPr/>
        </p:nvSpPr>
        <p:spPr>
          <a:xfrm>
            <a:off x="371880" y="711000"/>
            <a:ext cx="7948800" cy="35049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tabLst>
                <a:tab pos="0" algn="l"/>
              </a:tabLst>
            </a:pPr>
            <a:r>
              <a:rPr lang="en" sz="2000" b="1" strike="noStrike" spc="-1">
                <a:solidFill>
                  <a:srgbClr val="000000"/>
                </a:solidFill>
                <a:latin typeface="Arial"/>
                <a:ea typeface="Arial"/>
              </a:rPr>
              <a:t>SOLUTION:</a:t>
            </a:r>
            <a:endParaRPr lang="en-US" sz="2000" b="0" strike="noStrike" spc="-1">
              <a:solidFill>
                <a:srgbClr val="000000"/>
              </a:solidFill>
              <a:latin typeface="Arial"/>
            </a:endParaRPr>
          </a:p>
          <a:p>
            <a:pPr>
              <a:lnSpc>
                <a:spcPct val="100000"/>
              </a:lnSpc>
              <a:tabLst>
                <a:tab pos="0" algn="l"/>
              </a:tabLst>
            </a:pPr>
            <a:r>
              <a:rPr lang="en" sz="1800" b="0" strike="noStrike" spc="-1">
                <a:solidFill>
                  <a:srgbClr val="000000"/>
                </a:solidFill>
                <a:latin typeface="Arial"/>
                <a:ea typeface="Arial"/>
              </a:rPr>
              <a:t>                  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lang="en-US" sz="18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131040" y="682200"/>
            <a:ext cx="2935800" cy="32184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1" strike="noStrike" spc="-1">
                <a:solidFill>
                  <a:srgbClr val="213163"/>
                </a:solidFill>
                <a:latin typeface="Arial"/>
                <a:ea typeface="Arial"/>
              </a:rPr>
              <a:t>Technology Used</a:t>
            </a:r>
            <a:endParaRPr lang="en-US" sz="1600" b="0" strike="noStrike" spc="-1">
              <a:solidFill>
                <a:srgbClr val="000000"/>
              </a:solidFill>
              <a:latin typeface="Arial"/>
            </a:endParaRPr>
          </a:p>
        </p:txBody>
      </p:sp>
      <p:sp>
        <p:nvSpPr>
          <p:cNvPr id="166" name="Google Shape;134;p42"/>
          <p:cNvSpPr/>
          <p:nvPr/>
        </p:nvSpPr>
        <p:spPr>
          <a:xfrm>
            <a:off x="128160" y="1059120"/>
            <a:ext cx="5313960" cy="37897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173520" indent="-84600">
              <a:lnSpc>
                <a:spcPct val="100000"/>
              </a:lnSpc>
              <a:spcBef>
                <a:spcPts val="201"/>
              </a:spcBef>
              <a:tabLst>
                <a:tab pos="0" algn="l"/>
              </a:tabLst>
            </a:pPr>
            <a:endParaRPr lang="en-US" sz="1400" b="0" strike="noStrike" spc="-1">
              <a:solidFill>
                <a:srgbClr val="000000"/>
              </a:solidFill>
              <a:latin typeface="Arial"/>
            </a:endParaRPr>
          </a:p>
          <a:p>
            <a:pPr marL="173520" indent="-84600">
              <a:lnSpc>
                <a:spcPct val="100000"/>
              </a:lnSpc>
              <a:spcBef>
                <a:spcPts val="201"/>
              </a:spcBef>
              <a:tabLst>
                <a:tab pos="0" algn="l"/>
              </a:tabLst>
            </a:pPr>
            <a:endParaRPr lang="en-US" sz="1400" b="0" strike="noStrike" spc="-1">
              <a:solidFill>
                <a:srgbClr val="000000"/>
              </a:solidFill>
              <a:latin typeface="Arial"/>
            </a:endParaRPr>
          </a:p>
          <a:p>
            <a:pPr marL="173520" indent="-84600">
              <a:lnSpc>
                <a:spcPct val="100000"/>
              </a:lnSpc>
              <a:spcBef>
                <a:spcPts val="201"/>
              </a:spcBef>
              <a:tabLst>
                <a:tab pos="0" algn="l"/>
              </a:tabLst>
            </a:pPr>
            <a:endParaRPr lang="en-US" sz="1400" b="0" strike="noStrike" spc="-1">
              <a:solidFill>
                <a:srgbClr val="000000"/>
              </a:solidFill>
              <a:latin typeface="Arial"/>
            </a:endParaRPr>
          </a:p>
        </p:txBody>
      </p:sp>
      <p:sp>
        <p:nvSpPr>
          <p:cNvPr id="167" name="Google Shape;135;p42"/>
          <p:cNvSpPr/>
          <p:nvPr/>
        </p:nvSpPr>
        <p:spPr>
          <a:xfrm>
            <a:off x="-84600" y="615960"/>
            <a:ext cx="8951400" cy="4063680"/>
          </a:xfrm>
          <a:custGeom>
            <a:avLst/>
            <a:gdLst>
              <a:gd name="textAreaLeft" fmla="*/ 0 w 8951400"/>
              <a:gd name="textAreaRight" fmla="*/ 8951760 w 8951400"/>
              <a:gd name="textAreaTop" fmla="*/ 0 h 4063680"/>
              <a:gd name="textAreaBottom" fmla="*/ 4064040 h 4063680"/>
            </a:gdLst>
            <a:ahLst/>
            <a:cxnLst/>
            <a:rect l="textAreaLeft" t="textAreaTop" r="textAreaRight" b="textAreaBottom"/>
            <a:pathLst>
              <a:path w="120000" h="120000">
                <a:moveTo>
                  <a:pt x="0" y="0"/>
                </a:moveTo>
                <a:lnTo>
                  <a:pt x="120000" y="0"/>
                </a:lnTo>
                <a:lnTo>
                  <a:pt x="120000" y="120000"/>
                </a:lnTo>
                <a:lnTo>
                  <a:pt x="0" y="120000"/>
                </a:lnTo>
                <a:close/>
              </a:path>
              <a:path w="120000" h="120000" fill="none">
                <a:moveTo>
                  <a:pt x="-10000" y="0"/>
                </a:moveTo>
              </a:path>
              <a:path w="120000" h="120000" fill="none">
                <a:moveTo>
                  <a:pt x="-10000" y="22500"/>
                </a:moveTo>
                <a:lnTo>
                  <a:pt x="-46000" y="135000"/>
                </a:lnTo>
              </a:path>
            </a:pathLst>
          </a:custGeom>
          <a:noFill/>
          <a:ln w="0">
            <a:noFill/>
          </a:ln>
        </p:spPr>
        <p:style>
          <a:lnRef idx="0">
            <a:scrgbClr r="0" g="0" b="0"/>
          </a:lnRef>
          <a:fillRef idx="0">
            <a:scrgbClr r="0" g="0" b="0"/>
          </a:fillRef>
          <a:effectRef idx="0">
            <a:scrgbClr r="0" g="0" b="0"/>
          </a:effectRef>
          <a:fontRef idx="minor"/>
        </p:style>
        <p:txBody>
          <a:bodyPr anchor="ctr" anchorCtr="1">
            <a:noAutofit/>
          </a:bodyPr>
          <a:lstStyle/>
          <a:p>
            <a:pPr>
              <a:lnSpc>
                <a:spcPct val="100000"/>
              </a:lnSpc>
              <a:tabLst>
                <a:tab pos="0" algn="l"/>
              </a:tabLst>
            </a:pPr>
            <a:endParaRPr lang="en-US" sz="1400" b="0" strike="noStrike" spc="-1">
              <a:solidFill>
                <a:srgbClr val="000000"/>
              </a:solidFill>
              <a:latin typeface="Arial"/>
              <a:ea typeface="Arial"/>
            </a:endParaRPr>
          </a:p>
        </p:txBody>
      </p:sp>
      <p:sp>
        <p:nvSpPr>
          <p:cNvPr id="168" name="Google Shape;136;p42"/>
          <p:cNvSpPr/>
          <p:nvPr/>
        </p:nvSpPr>
        <p:spPr>
          <a:xfrm>
            <a:off x="1000440" y="1361520"/>
            <a:ext cx="3318120" cy="304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tabLst>
                <a:tab pos="0" algn="l"/>
              </a:tabLst>
            </a:pPr>
            <a:r>
              <a:rPr lang="en" sz="1400" b="0" strike="noStrike" spc="-1">
                <a:solidFill>
                  <a:srgbClr val="000000"/>
                </a:solidFill>
                <a:latin typeface="Arial"/>
                <a:ea typeface="Arial"/>
              </a:rPr>
              <a:t>Front-end</a:t>
            </a:r>
            <a:endParaRPr lang="en-US" sz="1400" b="0" strike="noStrike" spc="-1">
              <a:solidFill>
                <a:srgbClr val="000000"/>
              </a:solidFill>
              <a:latin typeface="Arial"/>
            </a:endParaRPr>
          </a:p>
        </p:txBody>
      </p:sp>
      <p:sp>
        <p:nvSpPr>
          <p:cNvPr id="169" name="Google Shape;137;p42"/>
          <p:cNvSpPr/>
          <p:nvPr/>
        </p:nvSpPr>
        <p:spPr>
          <a:xfrm>
            <a:off x="4865760" y="1287360"/>
            <a:ext cx="3580560" cy="304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tabLst>
                <a:tab pos="0" algn="l"/>
              </a:tabLst>
            </a:pPr>
            <a:r>
              <a:rPr lang="en" sz="1400" b="0" strike="noStrike" spc="-1">
                <a:solidFill>
                  <a:srgbClr val="000000"/>
                </a:solidFill>
                <a:latin typeface="Arial"/>
                <a:ea typeface="Arial"/>
              </a:rPr>
              <a:t>Back-end</a:t>
            </a:r>
            <a:endParaRPr lang="en-US" sz="1400" b="0" strike="noStrike" spc="-1">
              <a:solidFill>
                <a:srgbClr val="000000"/>
              </a:solidFill>
              <a:latin typeface="Arial"/>
            </a:endParaRPr>
          </a:p>
        </p:txBody>
      </p:sp>
      <p:cxnSp>
        <p:nvCxnSpPr>
          <p:cNvPr id="170" name="Google Shape;138;p42"/>
          <p:cNvCxnSpPr/>
          <p:nvPr/>
        </p:nvCxnSpPr>
        <p:spPr>
          <a:xfrm>
            <a:off x="0" y="4675680"/>
            <a:ext cx="9144360" cy="360"/>
          </a:xfrm>
          <a:prstGeom prst="straightConnector1">
            <a:avLst/>
          </a:prstGeom>
          <a:ln w="9525">
            <a:solidFill>
              <a:srgbClr val="BFBFBF"/>
            </a:solidFill>
            <a:round/>
          </a:ln>
        </p:spPr>
      </p:cxnSp>
      <p:sp>
        <p:nvSpPr>
          <p:cNvPr id="171" name="Google Shape;139;p42"/>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pic>
        <p:nvPicPr>
          <p:cNvPr id="172" name="Google Shape;140;p42"/>
          <p:cNvPicPr/>
          <p:nvPr/>
        </p:nvPicPr>
        <p:blipFill>
          <a:blip r:embed="rId2"/>
          <a:stretch/>
        </p:blipFill>
        <p:spPr>
          <a:xfrm>
            <a:off x="1780200" y="1770120"/>
            <a:ext cx="1704960" cy="995400"/>
          </a:xfrm>
          <a:prstGeom prst="rect">
            <a:avLst/>
          </a:prstGeom>
          <a:ln w="0">
            <a:noFill/>
          </a:ln>
        </p:spPr>
      </p:pic>
      <p:pic>
        <p:nvPicPr>
          <p:cNvPr id="173" name="Google Shape;141;p42"/>
          <p:cNvPicPr/>
          <p:nvPr/>
        </p:nvPicPr>
        <p:blipFill>
          <a:blip r:embed="rId3"/>
          <a:stretch/>
        </p:blipFill>
        <p:spPr>
          <a:xfrm>
            <a:off x="1780200" y="2765880"/>
            <a:ext cx="1704960" cy="1362960"/>
          </a:xfrm>
          <a:prstGeom prst="rect">
            <a:avLst/>
          </a:prstGeom>
          <a:ln w="0">
            <a:noFill/>
          </a:ln>
        </p:spPr>
      </p:pic>
      <p:pic>
        <p:nvPicPr>
          <p:cNvPr id="174" name="Google Shape;142;p42"/>
          <p:cNvPicPr/>
          <p:nvPr/>
        </p:nvPicPr>
        <p:blipFill>
          <a:blip r:embed="rId4"/>
          <a:stretch/>
        </p:blipFill>
        <p:spPr>
          <a:xfrm>
            <a:off x="5280480" y="1770120"/>
            <a:ext cx="2898000" cy="2173320"/>
          </a:xfrm>
          <a:prstGeom prst="rect">
            <a:avLst/>
          </a:prstGeom>
          <a:ln w="0">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1426</Words>
  <Application>Microsoft Office PowerPoint</Application>
  <PresentationFormat>On-screen Show (16:9)</PresentationFormat>
  <Paragraphs>69</Paragraphs>
  <Slides>20</Slides>
  <Notes>2</Notes>
  <HiddenSlides>0</HiddenSlides>
  <MMClips>0</MMClips>
  <ScaleCrop>false</ScaleCrop>
  <HeadingPairs>
    <vt:vector size="6" baseType="variant">
      <vt:variant>
        <vt:lpstr>Fonts Used</vt:lpstr>
      </vt:variant>
      <vt:variant>
        <vt:i4>5</vt:i4>
      </vt:variant>
      <vt:variant>
        <vt:lpstr>Theme</vt:lpstr>
      </vt:variant>
      <vt:variant>
        <vt:i4>11</vt:i4>
      </vt:variant>
      <vt:variant>
        <vt:lpstr>Slide Titles</vt:lpstr>
      </vt:variant>
      <vt:variant>
        <vt:i4>20</vt:i4>
      </vt:variant>
    </vt:vector>
  </HeadingPairs>
  <TitlesOfParts>
    <vt:vector size="36" baseType="lpstr">
      <vt:lpstr>Arial</vt:lpstr>
      <vt:lpstr>Roboto</vt:lpstr>
      <vt:lpstr>Symbol</vt:lpstr>
      <vt:lpstr>Times New Roman</vt:lpstr>
      <vt:lpstr>Wingdings</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PowerPoint Presentation</vt:lpstr>
      <vt:lpstr>PowerPoint Presentation</vt:lpstr>
      <vt:lpstr>Abstract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             </vt:lpstr>
      <vt:lpstr>Problem Statement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vt:lpstr>
      <vt:lpstr>Project Overview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vt:lpstr>
      <vt:lpstr>Proposed Solution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vt:lpstr>
      <vt:lpstr>PowerPoint Presentation</vt:lpstr>
      <vt:lpstr>PowerPoint Presentation</vt:lpstr>
      <vt:lpstr>Technology Used</vt:lpstr>
      <vt:lpstr>Modelling &amp; Results Data Modelling: The project begins with data modelling, defining the database schema using Django's ORM (Object-Relational Mapping). Entities such as User, Playlist, Song, and Artist are modelled, with appropriate relationships established to represent user interactions and music content organization. Customizations such as defining primary keys and optimizing database queries are implemented to ensure efficient data storage and retrieval. Implementation and Results: Following data modelling, the implementation phase focuses on building features to enable music discovery, organization, and social interaction. User registration and authentication functionalities are developed to provide personalized experiences and secure access to the application. A comprehensive music library is implemented, allowing users to browse, search, and explore a vast collection of songs, albums, and artists. Personalized playlist creation features enable users to curate their own collections of favorite songs, while recommendation systems suggest relevant music based on user preferences and listening history.  </vt:lpstr>
      <vt:lpstr>Signup Page</vt:lpstr>
      <vt:lpstr>Login Page</vt:lpstr>
      <vt:lpstr>Home-Page</vt:lpstr>
      <vt:lpstr>Home-Page 2</vt:lpstr>
      <vt:lpstr>All songs</vt:lpstr>
      <vt:lpstr>Song Page </vt:lpstr>
      <vt:lpstr>History Page </vt:lpstr>
      <vt:lpstr>Future Enhancements: </vt:lpstr>
      <vt:lpstr>Conclusion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Dr Moinudeen Syed</dc:creator>
  <dc:description/>
  <cp:lastModifiedBy>shenbagalakshmi Rajagopal</cp:lastModifiedBy>
  <cp:revision>6</cp:revision>
  <dcterms:modified xsi:type="dcterms:W3CDTF">2024-04-08T16:26:38Z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otes">
    <vt:i4>20</vt:i4>
  </property>
  <property fmtid="{D5CDD505-2E9C-101B-9397-08002B2CF9AE}" pid="4" name="PresentationFormat">
    <vt:lpwstr>On-screen Show (16:9)</vt:lpwstr>
  </property>
  <property fmtid="{D5CDD505-2E9C-101B-9397-08002B2CF9AE}" pid="5" name="Slides">
    <vt:i4>20</vt:i4>
  </property>
</Properties>
</file>