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ryARlpOBj3kii0+dyooAq6l+5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f5e546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f5e54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1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2760139"/>
            <a:ext cx="10058400" cy="19026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/>
              <a:t>ATTENDANCE TRACKER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97280" y="4523015"/>
            <a:ext cx="10058400" cy="1576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/>
              <a:t>HARINI 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IN"/>
              <a:t>04.05.2024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298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1f5e5465f_0_0"/>
          <p:cNvSpPr txBox="1"/>
          <p:nvPr>
            <p:ph type="title"/>
          </p:nvPr>
        </p:nvSpPr>
        <p:spPr>
          <a:xfrm>
            <a:off x="990130" y="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CODE IMPLEMENTATION</a:t>
            </a:r>
            <a:endParaRPr/>
          </a:p>
        </p:txBody>
      </p:sp>
      <p:sp>
        <p:nvSpPr>
          <p:cNvPr id="155" name="Google Shape;155;g2d1f5e5465f_0_0"/>
          <p:cNvSpPr txBox="1"/>
          <p:nvPr>
            <p:ph idx="1" type="body"/>
          </p:nvPr>
        </p:nvSpPr>
        <p:spPr>
          <a:xfrm>
            <a:off x="535850" y="1738549"/>
            <a:ext cx="10637700" cy="4315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def __init__(sheet, roll_number, subject):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&amp;quot;&amp;quot;&amp;quot;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Initialize a new mark_attendance object.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Args: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- roll_number (int): The roll number of the student.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- subject (str): The subject of the student.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&amp;quot;&amp;quot;&amp;quot;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sheet.roll_number = roll_number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sheet.subject = subject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def mark_attendance(sheet):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&amp;quot;&amp;quot;&amp;quot;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Mark the attendance information of the sheet.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&amp;quot;&amp;quot;&amp;quot;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print(&amp;quot;Roll Number:&amp;quot;, sheet.roll_number)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4800">
                <a:latin typeface="Times New Roman"/>
                <a:ea typeface="Times New Roman"/>
                <a:cs typeface="Times New Roman"/>
                <a:sym typeface="Times New Roman"/>
              </a:rPr>
              <a:t>print(&amp;quot;subject:&amp;quot;, sheet.subject)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097280" y="286603"/>
            <a:ext cx="10058400" cy="10196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RESULT AND OUTCOME</a:t>
            </a:r>
            <a:endParaRPr/>
          </a:p>
        </p:txBody>
      </p:sp>
      <p:pic>
        <p:nvPicPr>
          <p:cNvPr id="161" name="Google Shape;16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143" y="2757768"/>
            <a:ext cx="7772400" cy="34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1097280" y="1926771"/>
            <a:ext cx="10058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an attendance tracking system, various results and outcomes can be achieved, benefiting both educational institutions and organizations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conclusion, an attendance tracking system is a valuable tool for educational institutions and organizations seeking to streamline attendance management processes, enhance accountability, and make data-driven decisions</a:t>
            </a:r>
            <a:endParaRPr sz="2400"/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11109" l="0" r="0" t="15420"/>
          <a:stretch/>
        </p:blipFill>
        <p:spPr>
          <a:xfrm>
            <a:off x="2331720" y="2987040"/>
            <a:ext cx="6614160" cy="32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IN"/>
              <a:t>Aim of the Project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 a system to efficiently monitor and manage attendance records for a group of individuals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 the need for manual entry and minimizing errors.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Integrate the attendance tracking system with existing databases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Enable real-time updates of attendance status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Noto Sans Symbols"/>
              <a:buChar char="∙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generate comprehensive reports and analytics on attendance trends</a:t>
            </a: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IN"/>
              <a:t>Business Problem or Problem Statement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Manual methods of recording attendance are time-consuming, prone to inaccuracies, and lack real-time visibility.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There is a need for a comprehensive attendance tracking solution that automates the process, ensures accuracy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Manual processes rely heavily on paper-based or spreadsheet systems, resulting in time-consuming data entry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Current attendance tracking methods within our organization are freeof errors, leading to efficiencies and accuracies in managing attendance records.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Project Description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Attendance Tracking System is a comprehensive software solution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designed to streamline the process of monitoring and managing attendance records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key feature is the "subject" functionality in attendance tracking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refers to the feature that allows users  to specify the subject or course for which attendance is being recorded.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FUNCTIONALITIES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Information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Attendance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Subject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/>
              <a:t>Sort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1" lang="en-IN" sz="2400"/>
              <a:t>Remove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1025978" y="1500074"/>
            <a:ext cx="10140043" cy="385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Information: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Maintain individual profiles for each student containing personal information, contact details, and enrollment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Attendance: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In an attendance tracking system, the attendance function is a core component responsible for recording, managing, and analyzing attendance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899160" y="1249680"/>
            <a:ext cx="9768840" cy="3580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Subject: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The "subject" functionality in attendance tracking refers to the feature that allows users . to specify the subject or course for which attendance is being recorded.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"remove" function in attendance tracking allows authorized users, such as administrators or teachers, to delete or remove attendance records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588916" y="704267"/>
            <a:ext cx="11267804" cy="442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Sort: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Sorting functionality in an attendance tracker can be helpful for organizing attendance records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Provide the option to sort attendance records alphabetically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917790"/>
            <a:ext cx="6797040" cy="258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ERROR AND EXCEPTION HANDLING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attendance tracker implemented in Python with input versatility, error handling, and exception handling</a:t>
            </a:r>
            <a:endParaRPr/>
          </a:p>
          <a:p>
            <a:pPr indent="-152400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remove_student method removes the records the attendance of a student for a specific roll number.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checks if the roll number already exist in the records to prevent duplicate entries .</a:t>
            </a:r>
            <a:endParaRPr/>
          </a:p>
          <a:p>
            <a:pPr indent="-152400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it does not exist then the error is caught and handled to provide a user-friendly error message.</a:t>
            </a:r>
            <a:endParaRPr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2024-05-02T19:18:35Z</dcterms:created>
  <dc:creator>DHANUSHREE JOTHIMANI</dc:creator>
</cp:coreProperties>
</file>