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58" r:id="rId4"/>
    <p:sldId id="257" r:id="rId5"/>
    <p:sldId id="269" r:id="rId6"/>
    <p:sldId id="270" r:id="rId7"/>
    <p:sldId id="259" r:id="rId8"/>
    <p:sldId id="261" r:id="rId9"/>
    <p:sldId id="268" r:id="rId10"/>
    <p:sldId id="271" r:id="rId11"/>
    <p:sldId id="260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7685-72EC-4134-057A-14C61C173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LOAN 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5C4CA-BDF6-6CEE-CEFB-70FA00338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Harini B</a:t>
            </a:r>
          </a:p>
          <a:p>
            <a:r>
              <a:rPr lang="en-IN" dirty="0" err="1"/>
              <a:t>DataAnalyst</a:t>
            </a:r>
            <a:r>
              <a:rPr lang="en-IN" dirty="0"/>
              <a:t> - 01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1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DCC2-99DA-1B1C-088D-8651B54D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14B5D-1370-5132-B512-0C706758D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1" t="25297" r="35887" b="53550"/>
          <a:stretch/>
        </p:blipFill>
        <p:spPr>
          <a:xfrm>
            <a:off x="2930412" y="740379"/>
            <a:ext cx="9261588" cy="2305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EC6C0-0B31-E73F-5D95-4DAFC9469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17" t="48171" r="30687" b="13315"/>
          <a:stretch/>
        </p:blipFill>
        <p:spPr>
          <a:xfrm>
            <a:off x="2930412" y="3045542"/>
            <a:ext cx="8661820" cy="328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EAC-5AF3-DF25-0ED7-CA204478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" y="1123837"/>
            <a:ext cx="3082414" cy="4601183"/>
          </a:xfrm>
        </p:spPr>
        <p:txBody>
          <a:bodyPr>
            <a:normAutofit/>
          </a:bodyPr>
          <a:lstStyle/>
          <a:p>
            <a:r>
              <a:rPr lang="en-IN" sz="3200" dirty="0"/>
              <a:t>VISUALIZATION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68127-B3D1-4B22-97D2-A431CEA45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6" t="29921" r="34136" b="7031"/>
          <a:stretch/>
        </p:blipFill>
        <p:spPr>
          <a:xfrm>
            <a:off x="3814544" y="1306712"/>
            <a:ext cx="7443800" cy="4235432"/>
          </a:xfrm>
        </p:spPr>
      </p:pic>
    </p:spTree>
    <p:extLst>
      <p:ext uri="{BB962C8B-B14F-4D97-AF65-F5344CB8AC3E}">
        <p14:creationId xmlns:p14="http://schemas.microsoft.com/office/powerpoint/2010/main" val="323849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F281-D370-EDAB-91C3-AD80A0DD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of loan amount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(count decreases with larger loan amount)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75BE0-591B-6262-9A5C-B44A07C79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5" t="25193" r="40789" b="10259"/>
          <a:stretch/>
        </p:blipFill>
        <p:spPr>
          <a:xfrm>
            <a:off x="4046727" y="1123837"/>
            <a:ext cx="7116590" cy="4852220"/>
          </a:xfrm>
        </p:spPr>
      </p:pic>
    </p:spTree>
    <p:extLst>
      <p:ext uri="{BB962C8B-B14F-4D97-AF65-F5344CB8AC3E}">
        <p14:creationId xmlns:p14="http://schemas.microsoft.com/office/powerpoint/2010/main" val="74521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65DE-2817-3692-DFD0-39BF18F5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Income annum is evenly distributed</a:t>
            </a:r>
            <a:br>
              <a:rPr lang="en-IN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1A572-6A69-D52F-F735-B62EB587D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79" t="28779" r="39983" b="5956"/>
          <a:stretch/>
        </p:blipFill>
        <p:spPr>
          <a:xfrm>
            <a:off x="4173794" y="1271007"/>
            <a:ext cx="6632076" cy="4454013"/>
          </a:xfrm>
        </p:spPr>
      </p:pic>
    </p:spTree>
    <p:extLst>
      <p:ext uri="{BB962C8B-B14F-4D97-AF65-F5344CB8AC3E}">
        <p14:creationId xmlns:p14="http://schemas.microsoft.com/office/powerpoint/2010/main" val="218811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627-3594-366F-8ABA-46DE6D1D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term is almost equally</a:t>
            </a:r>
            <a:br>
              <a:rPr lang="en-IN" dirty="0"/>
            </a:br>
            <a:r>
              <a:rPr lang="en-IN" dirty="0"/>
              <a:t>distributed in terms of years</a:t>
            </a:r>
            <a:br>
              <a:rPr lang="en-IN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3763C-3E1E-2ABD-4B70-1D54EB2CD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7" t="27345" r="54701" b="11694"/>
          <a:stretch/>
        </p:blipFill>
        <p:spPr>
          <a:xfrm>
            <a:off x="4377551" y="1094387"/>
            <a:ext cx="5489119" cy="4669226"/>
          </a:xfrm>
        </p:spPr>
      </p:pic>
    </p:spTree>
    <p:extLst>
      <p:ext uri="{BB962C8B-B14F-4D97-AF65-F5344CB8AC3E}">
        <p14:creationId xmlns:p14="http://schemas.microsoft.com/office/powerpoint/2010/main" val="129223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26EC-ABA4-9FC5-7869-59350CF5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approves increases when the </a:t>
            </a:r>
            <a:r>
              <a:rPr lang="en-IN" dirty="0" err="1"/>
              <a:t>cibil</a:t>
            </a:r>
            <a:r>
              <a:rPr lang="en-IN" dirty="0"/>
              <a:t> score increases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56305-6C0D-2633-476A-731F4B013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91" t="26270" r="41797" b="7583"/>
          <a:stretch/>
        </p:blipFill>
        <p:spPr>
          <a:xfrm>
            <a:off x="4333890" y="1124652"/>
            <a:ext cx="6624161" cy="4791783"/>
          </a:xfrm>
        </p:spPr>
      </p:pic>
    </p:spTree>
    <p:extLst>
      <p:ext uri="{BB962C8B-B14F-4D97-AF65-F5344CB8AC3E}">
        <p14:creationId xmlns:p14="http://schemas.microsoft.com/office/powerpoint/2010/main" val="140478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EA21-7B3F-52B3-B0B8-206E84C3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Income annum and loan amount are highly correlated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39356-575B-4A47-B543-E54F14784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54" t="23036" r="31653" b="7037"/>
          <a:stretch/>
        </p:blipFill>
        <p:spPr>
          <a:xfrm>
            <a:off x="3714814" y="659105"/>
            <a:ext cx="8224267" cy="6021914"/>
          </a:xfrm>
        </p:spPr>
      </p:pic>
    </p:spTree>
    <p:extLst>
      <p:ext uri="{BB962C8B-B14F-4D97-AF65-F5344CB8AC3E}">
        <p14:creationId xmlns:p14="http://schemas.microsoft.com/office/powerpoint/2010/main" val="128147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66B1-A5E3-8E16-32EC-B348E8DB8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6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5571-19B5-4CBC-54B5-5C799CA3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Project</a:t>
            </a:r>
            <a:br>
              <a:rPr lang="en-IN" sz="4800" dirty="0"/>
            </a:br>
            <a:r>
              <a:rPr lang="en-IN" sz="4800" dirty="0"/>
              <a:t>Workflow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31E7-A5EF-2159-8A58-AF2BFD18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Creating three .</a:t>
            </a:r>
            <a:r>
              <a:rPr lang="en-IN" sz="3200" b="1" dirty="0" err="1"/>
              <a:t>py</a:t>
            </a:r>
            <a:r>
              <a:rPr lang="en-IN" sz="3200" b="1" dirty="0"/>
              <a:t> files</a:t>
            </a:r>
          </a:p>
          <a:p>
            <a:r>
              <a:rPr lang="en-IN" sz="3200" b="1" dirty="0"/>
              <a:t>Executing these files in .</a:t>
            </a:r>
            <a:r>
              <a:rPr lang="en-IN" sz="3200" b="1" dirty="0" err="1"/>
              <a:t>ipynb</a:t>
            </a:r>
            <a:r>
              <a:rPr lang="en-IN" sz="3200" b="1" dirty="0"/>
              <a:t> file</a:t>
            </a:r>
          </a:p>
          <a:p>
            <a:r>
              <a:rPr lang="en-IN" sz="3200" b="1" dirty="0"/>
              <a:t>Visualizing the outputs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5957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6CCB-6009-77FC-BE53-C04ADCBB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</a:t>
            </a:r>
            <a:br>
              <a:rPr lang="en-IN" dirty="0"/>
            </a:br>
            <a:r>
              <a:rPr lang="en-IN" dirty="0"/>
              <a:t>OF</a:t>
            </a:r>
            <a:br>
              <a:rPr lang="en-IN" dirty="0"/>
            </a:br>
            <a:r>
              <a:rPr lang="en-IN" dirty="0"/>
              <a:t>THE</a:t>
            </a:r>
            <a:br>
              <a:rPr lang="en-IN" dirty="0"/>
            </a:br>
            <a:r>
              <a:rPr lang="en-I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0349-9868-1AE4-7A87-E18874E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Loan id</a:t>
            </a:r>
          </a:p>
          <a:p>
            <a:r>
              <a:rPr lang="en-IN" b="1" dirty="0"/>
              <a:t>No of dependents</a:t>
            </a:r>
          </a:p>
          <a:p>
            <a:r>
              <a:rPr lang="en-IN" b="1" dirty="0"/>
              <a:t>Education</a:t>
            </a:r>
          </a:p>
          <a:p>
            <a:r>
              <a:rPr lang="en-IN" b="1" dirty="0"/>
              <a:t>Self employed</a:t>
            </a:r>
          </a:p>
          <a:p>
            <a:r>
              <a:rPr lang="en-IN" b="1" dirty="0"/>
              <a:t>Income annum</a:t>
            </a:r>
          </a:p>
          <a:p>
            <a:r>
              <a:rPr lang="en-IN" b="1" dirty="0"/>
              <a:t>Loan amount</a:t>
            </a:r>
          </a:p>
          <a:p>
            <a:r>
              <a:rPr lang="en-IN" b="1" dirty="0"/>
              <a:t>Loan term</a:t>
            </a:r>
          </a:p>
          <a:p>
            <a:r>
              <a:rPr lang="en-IN" b="1" dirty="0" err="1"/>
              <a:t>Cibil</a:t>
            </a:r>
            <a:r>
              <a:rPr lang="en-IN" b="1" dirty="0"/>
              <a:t> score</a:t>
            </a:r>
          </a:p>
          <a:p>
            <a:r>
              <a:rPr lang="en-IN" b="1" dirty="0"/>
              <a:t>Residential </a:t>
            </a:r>
            <a:r>
              <a:rPr lang="en-IN" b="1" dirty="0" err="1"/>
              <a:t>assests</a:t>
            </a:r>
            <a:r>
              <a:rPr lang="en-IN" b="1" dirty="0"/>
              <a:t> value</a:t>
            </a:r>
          </a:p>
          <a:p>
            <a:r>
              <a:rPr lang="en-US" b="1" dirty="0"/>
              <a:t>Bank </a:t>
            </a:r>
            <a:r>
              <a:rPr lang="en-US" b="1" dirty="0" err="1"/>
              <a:t>assests</a:t>
            </a:r>
            <a:r>
              <a:rPr lang="en-US" b="1" dirty="0"/>
              <a:t> value </a:t>
            </a:r>
          </a:p>
          <a:p>
            <a:r>
              <a:rPr lang="en-US" b="1" dirty="0"/>
              <a:t>Loan status</a:t>
            </a:r>
          </a:p>
        </p:txBody>
      </p:sp>
    </p:spTree>
    <p:extLst>
      <p:ext uri="{BB962C8B-B14F-4D97-AF65-F5344CB8AC3E}">
        <p14:creationId xmlns:p14="http://schemas.microsoft.com/office/powerpoint/2010/main" val="261107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6ECF-4FD4-9672-6868-144C08FD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APPENDING</a:t>
            </a:r>
            <a:br>
              <a:rPr lang="en-IN" dirty="0"/>
            </a:br>
            <a:r>
              <a:rPr lang="en-IN" dirty="0"/>
              <a:t>TO</a:t>
            </a:r>
            <a:br>
              <a:rPr lang="en-IN" dirty="0"/>
            </a:br>
            <a:r>
              <a:rPr lang="en-IN" dirty="0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8ED8-532B-476C-0794-695ADF00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 </a:t>
            </a:r>
            <a:r>
              <a:rPr lang="en-US" b="1" dirty="0" err="1"/>
              <a:t>MySQLdb</a:t>
            </a:r>
            <a:r>
              <a:rPr lang="en-US" b="1" dirty="0"/>
              <a:t> - interact with MySQL databases using                          Python code.</a:t>
            </a:r>
          </a:p>
          <a:p>
            <a:r>
              <a:rPr lang="en-US" b="1" dirty="0"/>
              <a:t>import pandas as pd - data manipulation and analysis</a:t>
            </a:r>
          </a:p>
          <a:p>
            <a:r>
              <a:rPr lang="en-US" b="1" dirty="0"/>
              <a:t>From </a:t>
            </a:r>
            <a:r>
              <a:rPr lang="en-US" b="1" dirty="0" err="1"/>
              <a:t>sqlalchemy</a:t>
            </a:r>
            <a:r>
              <a:rPr lang="en-US" b="1" dirty="0"/>
              <a:t> import </a:t>
            </a:r>
            <a:r>
              <a:rPr lang="en-US" b="1" dirty="0" err="1"/>
              <a:t>create_engine</a:t>
            </a:r>
            <a:r>
              <a:rPr lang="en-US" b="1" dirty="0"/>
              <a:t> - create a connection engine for interacting with various types of SQL databases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A26F0D-28EE-346A-B4A7-B89468364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268" y="4279731"/>
            <a:ext cx="74273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 to a MySQL database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Retrieve data from the database and store it in a pandas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 analysis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38760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4E67-39FE-1167-8227-ED80F6AE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 to</a:t>
            </a:r>
            <a:br>
              <a:rPr lang="en-IN" dirty="0"/>
            </a:br>
            <a:r>
              <a:rPr lang="en-IN" dirty="0"/>
              <a:t> SQL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71449-91DD-89E7-530B-71F4D7584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97" t="25552" r="24257" b="9183"/>
          <a:stretch/>
        </p:blipFill>
        <p:spPr>
          <a:xfrm>
            <a:off x="2754931" y="751361"/>
            <a:ext cx="9437069" cy="5346133"/>
          </a:xfrm>
        </p:spPr>
      </p:pic>
    </p:spTree>
    <p:extLst>
      <p:ext uri="{BB962C8B-B14F-4D97-AF65-F5344CB8AC3E}">
        <p14:creationId xmlns:p14="http://schemas.microsoft.com/office/powerpoint/2010/main" val="183847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5E5E-9C5B-1CC6-4347-C8DD9F28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3C6B-0A7D-38A4-F8BE-5911867DC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4AB16-9D1C-F4E1-58F8-E03B9E346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7" t="24503" r="48774" b="32896"/>
          <a:stretch/>
        </p:blipFill>
        <p:spPr>
          <a:xfrm>
            <a:off x="3869268" y="1123836"/>
            <a:ext cx="7516763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0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0492-D5A7-349B-25C4-3725EB2F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</a:t>
            </a:r>
            <a:br>
              <a:rPr lang="en-IN" dirty="0"/>
            </a:br>
            <a:r>
              <a:rPr lang="en-IN" dirty="0"/>
              <a:t>MISSING</a:t>
            </a:r>
            <a:br>
              <a:rPr lang="en-IN" dirty="0"/>
            </a:br>
            <a:r>
              <a:rPr lang="en-IN" dirty="0"/>
              <a:t>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6D50-AD1B-3B15-9AC4-40C4E5EF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F0792-BD13-A136-ACBA-9251B7CFF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4" t="43666" r="66561" b="7486"/>
          <a:stretch/>
        </p:blipFill>
        <p:spPr>
          <a:xfrm>
            <a:off x="4149487" y="446867"/>
            <a:ext cx="5457612" cy="595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BC70-5D15-84EB-A0BD-2EC0B1C2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SHAPE </a:t>
            </a:r>
            <a:br>
              <a:rPr lang="en-IN" dirty="0"/>
            </a:br>
            <a:r>
              <a:rPr lang="en-IN" dirty="0"/>
              <a:t>OF</a:t>
            </a:r>
            <a:br>
              <a:rPr lang="en-IN" dirty="0"/>
            </a:br>
            <a:r>
              <a:rPr lang="en-IN" dirty="0"/>
              <a:t>THE</a:t>
            </a:r>
            <a:br>
              <a:rPr lang="en-IN" dirty="0"/>
            </a:br>
            <a:r>
              <a:rPr lang="en-IN" dirty="0"/>
              <a:t>DATASET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3C205-0B6C-D92B-5327-E3E140D21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71" t="41689" r="82523" b="46836"/>
          <a:stretch/>
        </p:blipFill>
        <p:spPr>
          <a:xfrm>
            <a:off x="4055806" y="1433553"/>
            <a:ext cx="3485409" cy="16898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E7283-6D9E-6D27-3CE8-48FD45C26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1" t="69041" r="82339" b="20632"/>
          <a:stretch/>
        </p:blipFill>
        <p:spPr>
          <a:xfrm>
            <a:off x="6946491" y="3424428"/>
            <a:ext cx="3485409" cy="1467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5A5D57-09EC-FF32-7409-2AA2FD82CF8D}"/>
              </a:ext>
            </a:extLst>
          </p:cNvPr>
          <p:cNvSpPr txBox="1"/>
          <p:nvPr/>
        </p:nvSpPr>
        <p:spPr>
          <a:xfrm>
            <a:off x="5321583" y="5355688"/>
            <a:ext cx="6226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cleaned data appended to a new table</a:t>
            </a:r>
          </a:p>
        </p:txBody>
      </p:sp>
    </p:spTree>
    <p:extLst>
      <p:ext uri="{BB962C8B-B14F-4D97-AF65-F5344CB8AC3E}">
        <p14:creationId xmlns:p14="http://schemas.microsoft.com/office/powerpoint/2010/main" val="412308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37E-2A81-BBD5-62DE-9666F52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VISUALIZATION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31F17-29BC-F6D9-3D42-474B4B2BF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03" t="24835" r="32523" b="6673"/>
          <a:stretch/>
        </p:blipFill>
        <p:spPr>
          <a:xfrm>
            <a:off x="3323781" y="630493"/>
            <a:ext cx="8615300" cy="5597013"/>
          </a:xfrm>
        </p:spPr>
      </p:pic>
    </p:spTree>
    <p:extLst>
      <p:ext uri="{BB962C8B-B14F-4D97-AF65-F5344CB8AC3E}">
        <p14:creationId xmlns:p14="http://schemas.microsoft.com/office/powerpoint/2010/main" val="15667111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246</TotalTime>
  <Words>208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 2</vt:lpstr>
      <vt:lpstr>Frame</vt:lpstr>
      <vt:lpstr>LOAN Dataset</vt:lpstr>
      <vt:lpstr>Project Workflow  </vt:lpstr>
      <vt:lpstr>OVERVIEW  OF THE DATASET</vt:lpstr>
      <vt:lpstr>APPENDING TO SQL</vt:lpstr>
      <vt:lpstr>Append to  SQL</vt:lpstr>
      <vt:lpstr>CLEANING</vt:lpstr>
      <vt:lpstr>HANDLING MISSING VALUES</vt:lpstr>
      <vt:lpstr>SHAPE  OF THE DATASET</vt:lpstr>
      <vt:lpstr>VISUALIZATION</vt:lpstr>
      <vt:lpstr>Execution</vt:lpstr>
      <vt:lpstr>VISUALIZATION</vt:lpstr>
      <vt:lpstr>Histogram of loan amount  (count decreases with larger loan amount)</vt:lpstr>
      <vt:lpstr>Income annum is evenly distributed </vt:lpstr>
      <vt:lpstr>Loan term is almost equally distributed in terms of years </vt:lpstr>
      <vt:lpstr>Number of approves increases when the cibil score increases</vt:lpstr>
      <vt:lpstr>Income annum and loan amount are highly correlated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DHANUSHREE JOTHIMANI</dc:creator>
  <cp:lastModifiedBy>DHANUSHREE JOTHIMANI</cp:lastModifiedBy>
  <cp:revision>3</cp:revision>
  <dcterms:created xsi:type="dcterms:W3CDTF">2024-06-20T20:23:07Z</dcterms:created>
  <dcterms:modified xsi:type="dcterms:W3CDTF">2024-06-21T06:39:38Z</dcterms:modified>
</cp:coreProperties>
</file>