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202"/>
    <a:srgbClr val="FFC5C5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F92E-D8CC-4841-A160-BF2CEAF5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239C3-DC11-4880-A4BC-33B63D14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0C58-5D2D-4729-8081-B21F034A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FFC4-851D-4EA8-93C5-562EF1E852CB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611E-5A5C-4EA4-913D-14BDE6A5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0F2E-280F-4333-BBB9-1F09A8DB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B70A-30DA-470D-AAFE-1DD7D7CA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1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0CCE-CCE8-4FBA-997D-CF4A7A8D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D29BE-6AB1-4B14-A32B-AB0BA4A2F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58F4-9BFB-4762-9D31-0DC1127D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FFC4-851D-4EA8-93C5-562EF1E852CB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08D47-6286-4FDC-BBFD-3B62E5C9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4F07A-8FA1-49D4-9DA2-A16CEEC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B70A-30DA-470D-AAFE-1DD7D7CA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A5CEE-3E5C-476B-99A4-178BC41F8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75156-B018-41BA-9FAC-0B0EA5C9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3239A-8A75-4ABD-9E32-D68ABF58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FFC4-851D-4EA8-93C5-562EF1E852CB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2404-056A-4468-9BF0-C05014CF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7DED-27DC-47B4-AEC7-92F9C5BE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B70A-30DA-470D-AAFE-1DD7D7CA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33E3-B262-4565-AB85-C9686D62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90D1-0C94-4418-BD71-0D40ECC6D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6318-2D7B-4E4D-82FA-E860A09C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FFC4-851D-4EA8-93C5-562EF1E852CB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754A5-27E1-42E8-98D1-D19C813D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9A68-BCFD-4C6A-84B0-2D7E3368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B70A-30DA-470D-AAFE-1DD7D7CA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E61B-6007-470E-A44D-DC2C8A9B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161F5-3447-4997-A297-01B5C7A8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37FE7-B8F4-4215-90BD-76B45EA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FFC4-851D-4EA8-93C5-562EF1E852CB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58DC-80F4-41AC-B40B-B605BD3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68787-A9B0-4B12-AA42-E5417F95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B70A-30DA-470D-AAFE-1DD7D7CA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85EC-5C6B-4B14-B1A6-768C727D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9C54-91B2-49C4-A122-F5143D87E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4160-3B02-4E50-A63C-13D1C12A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1C55A-4066-4E9F-A855-186AD2AA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FFC4-851D-4EA8-93C5-562EF1E852CB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4012D-140A-45FD-BCFB-14A2D60D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4FADC-A354-465D-B7E2-EC378F6A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B70A-30DA-470D-AAFE-1DD7D7CA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7B17-2932-4E40-92A7-4841894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FBAC3-A9C8-40C9-8866-387DCBC9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0CA09-CE56-4B48-85AA-205B0C5EC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C604E-C584-44B9-A46C-69F2EE0A5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15838-D3FA-4661-9491-B2BD55B3F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D3E3-7CF4-44F4-8D6F-F63414BC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FFC4-851D-4EA8-93C5-562EF1E852CB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67180-CF72-46A5-A7B0-08CA7458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469E3-BFB7-4C71-8DE1-D5056652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B70A-30DA-470D-AAFE-1DD7D7CA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8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2358-2E67-4222-B537-3C360CBB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C218E-57CD-457C-97A3-7EE6A44E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FFC4-851D-4EA8-93C5-562EF1E852CB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C0A96-A075-420F-9EB5-C4A20774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358C8-3429-4F5C-B21D-B360F14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B70A-30DA-470D-AAFE-1DD7D7CA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5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6827D-B410-4208-8B95-DB43B6D3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FFC4-851D-4EA8-93C5-562EF1E852CB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CB94E-1D3D-438C-A8E5-187682FB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589CF-1FF7-4BCC-9E0D-618036BE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B70A-30DA-470D-AAFE-1DD7D7CA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1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40DB-54E0-40C2-86EB-8F518CDB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12A6-F77F-4EC1-8523-5071A82FA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6DCF7-8828-4637-BE93-46B78A19B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78D38-596A-40BE-B3D0-D9C957E1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FFC4-851D-4EA8-93C5-562EF1E852CB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FA33-BBCB-4C20-995C-B84913ED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60E48-45F8-44F2-8F77-054D8BD4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B70A-30DA-470D-AAFE-1DD7D7CA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D9B8-6A6C-4746-9369-3FD07C87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4A6FC-5684-4D9F-A1CC-18A535757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8FD27-9F23-4B72-8E3E-A39BA6405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A25EC-D82A-40C3-B235-8328E453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FFC4-851D-4EA8-93C5-562EF1E852CB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13D85-4802-4A40-848B-214DBFFD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8B44A-F869-40B7-8206-C4873BC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B70A-30DA-470D-AAFE-1DD7D7CA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E7B3C-5B17-4C2D-9619-F1AE53FF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0611D-AB5A-4778-B4A7-7E5228CE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6204-19F6-423B-9F5E-D13D0493C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7FFC4-851D-4EA8-93C5-562EF1E852CB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C3325-B019-4996-AD22-8937BB54E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0BA0-F228-4224-A7D0-B92837548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B70A-30DA-470D-AAFE-1DD7D7CA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6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B3137B-3923-4164-A84E-F9184A99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0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3A757B-FECA-4994-AA5A-C95AD6C04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5038">
            <a:off x="3513969" y="1313149"/>
            <a:ext cx="5461774" cy="495471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D759C3-E862-4DC8-B45F-F5333DCC3A43}"/>
              </a:ext>
            </a:extLst>
          </p:cNvPr>
          <p:cNvSpPr txBox="1"/>
          <p:nvPr/>
        </p:nvSpPr>
        <p:spPr>
          <a:xfrm>
            <a:off x="3710484" y="431749"/>
            <a:ext cx="449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O2  -   EVERY BREATH COUNTS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9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2E86EDF5-AA67-4D35-B735-09774CFF0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4" t="13847" r="-1"/>
          <a:stretch/>
        </p:blipFill>
        <p:spPr>
          <a:xfrm flipH="1"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53572F-BF92-442C-964C-78AFBAA3D564}"/>
              </a:ext>
            </a:extLst>
          </p:cNvPr>
          <p:cNvSpPr txBox="1"/>
          <p:nvPr/>
        </p:nvSpPr>
        <p:spPr>
          <a:xfrm>
            <a:off x="5420410" y="682666"/>
            <a:ext cx="6755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MINIMUM VIABLE PRODUCT </a:t>
            </a:r>
          </a:p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(SINGLE LEVEL)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EA66C5-E323-439C-98B0-7D853A0143AD}"/>
              </a:ext>
            </a:extLst>
          </p:cNvPr>
          <p:cNvSpPr/>
          <p:nvPr/>
        </p:nvSpPr>
        <p:spPr>
          <a:xfrm>
            <a:off x="1898468" y="464382"/>
            <a:ext cx="2717074" cy="687977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1. MULTIPLAYER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801B6F-C23C-459F-B43C-73FB8C48EC23}"/>
              </a:ext>
            </a:extLst>
          </p:cNvPr>
          <p:cNvCxnSpPr>
            <a:cxnSpLocks/>
          </p:cNvCxnSpPr>
          <p:nvPr/>
        </p:nvCxnSpPr>
        <p:spPr>
          <a:xfrm>
            <a:off x="496389" y="814250"/>
            <a:ext cx="10450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CFC85E-E148-4770-8CE4-A8BCC642178A}"/>
              </a:ext>
            </a:extLst>
          </p:cNvPr>
          <p:cNvCxnSpPr>
            <a:cxnSpLocks/>
          </p:cNvCxnSpPr>
          <p:nvPr/>
        </p:nvCxnSpPr>
        <p:spPr>
          <a:xfrm>
            <a:off x="496389" y="1899730"/>
            <a:ext cx="10450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1A3AFF-9E75-4564-8D49-766BF24DEE36}"/>
              </a:ext>
            </a:extLst>
          </p:cNvPr>
          <p:cNvSpPr/>
          <p:nvPr/>
        </p:nvSpPr>
        <p:spPr>
          <a:xfrm>
            <a:off x="1898468" y="1555742"/>
            <a:ext cx="2717074" cy="687977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2. MOVEMENTS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179E79C-3113-4073-962B-46BE06426A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29689" y="2457993"/>
            <a:ext cx="1149535" cy="461556"/>
          </a:xfrm>
          <a:prstGeom prst="bentConnector3">
            <a:avLst>
              <a:gd name="adj1" fmla="val 3333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3ED7C51-19D7-4CAF-BFC3-69029D4FED4B}"/>
              </a:ext>
            </a:extLst>
          </p:cNvPr>
          <p:cNvCxnSpPr>
            <a:cxnSpLocks/>
          </p:cNvCxnSpPr>
          <p:nvPr/>
        </p:nvCxnSpPr>
        <p:spPr>
          <a:xfrm>
            <a:off x="3579224" y="2457992"/>
            <a:ext cx="1184365" cy="461557"/>
          </a:xfrm>
          <a:prstGeom prst="bentConnector3">
            <a:avLst>
              <a:gd name="adj1" fmla="val 3382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93E3B3B-0334-4E6F-B724-85FDCA24AC8F}"/>
              </a:ext>
            </a:extLst>
          </p:cNvPr>
          <p:cNvSpPr/>
          <p:nvPr/>
        </p:nvSpPr>
        <p:spPr>
          <a:xfrm>
            <a:off x="616139" y="2707106"/>
            <a:ext cx="1665511" cy="46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06202"/>
                </a:solidFill>
                <a:latin typeface="Bahnschrift SemiBold Condensed" panose="020B0502040204020203" pitchFamily="34" charset="0"/>
              </a:rPr>
              <a:t>OBSTACLES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578F6F-0B7C-4235-BA9D-11A4AF9BC52F}"/>
              </a:ext>
            </a:extLst>
          </p:cNvPr>
          <p:cNvSpPr/>
          <p:nvPr/>
        </p:nvSpPr>
        <p:spPr>
          <a:xfrm>
            <a:off x="4894218" y="2707106"/>
            <a:ext cx="1665511" cy="461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CHARACTER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FFAA59-503C-4BC7-9FB4-30E2C627E530}"/>
              </a:ext>
            </a:extLst>
          </p:cNvPr>
          <p:cNvCxnSpPr>
            <a:cxnSpLocks/>
          </p:cNvCxnSpPr>
          <p:nvPr/>
        </p:nvCxnSpPr>
        <p:spPr>
          <a:xfrm>
            <a:off x="496389" y="5516959"/>
            <a:ext cx="10450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B8C7E59-DD5C-4341-BAA1-CA6752905CB5}"/>
              </a:ext>
            </a:extLst>
          </p:cNvPr>
          <p:cNvSpPr/>
          <p:nvPr/>
        </p:nvSpPr>
        <p:spPr>
          <a:xfrm>
            <a:off x="1793965" y="5172971"/>
            <a:ext cx="2717074" cy="687977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3. WIN/LOSE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441DAD-8AD5-4972-8F9C-71F0824E30A0}"/>
              </a:ext>
            </a:extLst>
          </p:cNvPr>
          <p:cNvGrpSpPr/>
          <p:nvPr/>
        </p:nvGrpSpPr>
        <p:grpSpPr>
          <a:xfrm>
            <a:off x="4755964" y="5076737"/>
            <a:ext cx="838199" cy="880443"/>
            <a:chOff x="4763587" y="5643151"/>
            <a:chExt cx="838199" cy="880443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78FAD37E-3D5B-482A-B205-AF596D2F8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3587" y="5643151"/>
              <a:ext cx="838198" cy="463306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15B4080-3BA1-4FF3-A137-EE50B42C6806}"/>
                </a:ext>
              </a:extLst>
            </p:cNvPr>
            <p:cNvCxnSpPr>
              <a:cxnSpLocks/>
            </p:cNvCxnSpPr>
            <p:nvPr/>
          </p:nvCxnSpPr>
          <p:spPr>
            <a:xfrm>
              <a:off x="4874620" y="6106459"/>
              <a:ext cx="727166" cy="417135"/>
            </a:xfrm>
            <a:prstGeom prst="bentConnector3">
              <a:avLst>
                <a:gd name="adj1" fmla="val 41617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8E8ADED-11F0-42BC-858E-ACC1E433BC0E}"/>
              </a:ext>
            </a:extLst>
          </p:cNvPr>
          <p:cNvSpPr txBox="1"/>
          <p:nvPr/>
        </p:nvSpPr>
        <p:spPr>
          <a:xfrm>
            <a:off x="496390" y="3477810"/>
            <a:ext cx="41191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06202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b="1" dirty="0">
                <a:latin typeface="Comic Sans MS" panose="030F0702030302020204" pitchFamily="66" charset="0"/>
              </a:rPr>
              <a:t>Random Positions</a:t>
            </a:r>
          </a:p>
          <a:p>
            <a:pPr marL="342900" indent="-342900" algn="just">
              <a:buAutoNum type="arabicPeriod"/>
            </a:pPr>
            <a:r>
              <a:rPr lang="en-US" sz="2400" b="1" dirty="0">
                <a:latin typeface="Comic Sans MS" panose="030F0702030302020204" pitchFamily="66" charset="0"/>
              </a:rPr>
              <a:t>Keep Moving</a:t>
            </a:r>
          </a:p>
          <a:p>
            <a:pPr marL="342900" indent="-342900" algn="just">
              <a:buAutoNum type="arabicPeriod"/>
            </a:pPr>
            <a:r>
              <a:rPr lang="en-US" sz="2400" b="1" dirty="0">
                <a:latin typeface="Comic Sans MS" panose="030F0702030302020204" pitchFamily="66" charset="0"/>
              </a:rPr>
              <a:t>Detrimental upon impact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9948C-D1F1-4235-863A-69D7DA7CB513}"/>
              </a:ext>
            </a:extLst>
          </p:cNvPr>
          <p:cNvSpPr txBox="1"/>
          <p:nvPr/>
        </p:nvSpPr>
        <p:spPr>
          <a:xfrm>
            <a:off x="6961406" y="2688770"/>
            <a:ext cx="224463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b="1" dirty="0">
                <a:latin typeface="Comic Sans MS" panose="030F0702030302020204" pitchFamily="66" charset="0"/>
              </a:rPr>
              <a:t>Auto Run</a:t>
            </a:r>
          </a:p>
          <a:p>
            <a:pPr marL="342900" indent="-342900" algn="just">
              <a:buAutoNum type="arabicPeriod"/>
            </a:pPr>
            <a:r>
              <a:rPr lang="en-US" sz="2400" b="1" dirty="0">
                <a:latin typeface="Comic Sans MS" panose="030F0702030302020204" pitchFamily="66" charset="0"/>
              </a:rPr>
              <a:t>Jump</a:t>
            </a:r>
          </a:p>
          <a:p>
            <a:pPr marL="342900" indent="-342900" algn="just">
              <a:buAutoNum type="arabicPeriod"/>
            </a:pPr>
            <a:r>
              <a:rPr lang="en-US" sz="2400" b="1" dirty="0">
                <a:latin typeface="Comic Sans MS" panose="030F0702030302020204" pitchFamily="66" charset="0"/>
              </a:rPr>
              <a:t>Duck</a:t>
            </a:r>
          </a:p>
          <a:p>
            <a:pPr marL="342900" indent="-342900" algn="just">
              <a:buAutoNum type="arabicPeriod"/>
            </a:pPr>
            <a:r>
              <a:rPr lang="en-US" sz="2400" b="1" dirty="0">
                <a:latin typeface="Comic Sans MS" panose="030F0702030302020204" pitchFamily="66" charset="0"/>
              </a:rPr>
              <a:t>Accelerate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ACD5ED-59A9-4547-94B7-0A000D1884CA}"/>
              </a:ext>
            </a:extLst>
          </p:cNvPr>
          <p:cNvSpPr txBox="1"/>
          <p:nvPr/>
        </p:nvSpPr>
        <p:spPr>
          <a:xfrm>
            <a:off x="5839088" y="4845904"/>
            <a:ext cx="25037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omic Sans MS" panose="030F0702030302020204" pitchFamily="66" charset="0"/>
              </a:rPr>
              <a:t>Win -&gt; Survive</a:t>
            </a:r>
            <a:r>
              <a:rPr lang="en-US" sz="2400" b="1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731A8B-367B-4F35-92DF-672A9BF14FB9}"/>
              </a:ext>
            </a:extLst>
          </p:cNvPr>
          <p:cNvSpPr txBox="1"/>
          <p:nvPr/>
        </p:nvSpPr>
        <p:spPr>
          <a:xfrm>
            <a:off x="5854332" y="5757746"/>
            <a:ext cx="5623565" cy="461665"/>
          </a:xfrm>
          <a:prstGeom prst="rect">
            <a:avLst/>
          </a:prstGeom>
          <a:solidFill>
            <a:srgbClr val="FFC5C5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omic Sans MS" panose="030F0702030302020204" pitchFamily="66" charset="0"/>
              </a:rPr>
              <a:t>Lose -&gt; No O2 (Energy Bar system)</a:t>
            </a:r>
            <a:r>
              <a:rPr lang="en-US" sz="2400" b="1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6EE56F-78F4-4AFA-8CAE-1624748229C8}"/>
              </a:ext>
            </a:extLst>
          </p:cNvPr>
          <p:cNvSpPr txBox="1"/>
          <p:nvPr/>
        </p:nvSpPr>
        <p:spPr>
          <a:xfrm>
            <a:off x="4749794" y="285741"/>
            <a:ext cx="654282" cy="943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000" b="1" dirty="0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761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Agency FB</vt:lpstr>
      <vt:lpstr>Arial</vt:lpstr>
      <vt:lpstr>Bahnschrift Condensed</vt:lpstr>
      <vt:lpstr>Bahnschrift SemiBold Condensed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gg nair</dc:creator>
  <cp:lastModifiedBy>gg nair</cp:lastModifiedBy>
  <cp:revision>12</cp:revision>
  <dcterms:created xsi:type="dcterms:W3CDTF">2019-09-27T11:41:08Z</dcterms:created>
  <dcterms:modified xsi:type="dcterms:W3CDTF">2019-09-27T12:56:02Z</dcterms:modified>
</cp:coreProperties>
</file>