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HARINI E</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au613021104029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32</cp:revision>
  <dcterms:created xsi:type="dcterms:W3CDTF">2024-04-08T08:29:47Z</dcterms:created>
  <dcterms:modified xsi:type="dcterms:W3CDTF">2024-04-09T15:08:46Z</dcterms:modified>
</cp:coreProperties>
</file>