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9" d="100"/>
          <a:sy n="89" d="100"/>
        </p:scale>
        <p:origin x="-1258" y="2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Superstore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Data Analytics Internship – Task (Dashboard Design &amp; Visualization)</a:t>
            </a:r>
          </a:p>
          <a:p>
            <a:endParaRPr dirty="0"/>
          </a:p>
          <a:p>
            <a:r>
              <a:rPr lang="en-IN" dirty="0" err="1" smtClean="0"/>
              <a:t>Harini</a:t>
            </a:r>
            <a:r>
              <a:rPr lang="en-IN" dirty="0" smtClean="0"/>
              <a:t> G 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Objective:</a:t>
            </a:r>
          </a:p>
          <a:p>
            <a:r>
              <a:rPr dirty="0" smtClean="0"/>
              <a:t>Build </a:t>
            </a:r>
            <a:r>
              <a:rPr dirty="0"/>
              <a:t>an interactive dashboard to analyze sales performance, profit, and customer trends.</a:t>
            </a:r>
          </a:p>
          <a:p>
            <a:r>
              <a:rPr dirty="0" smtClean="0"/>
              <a:t>Provide </a:t>
            </a:r>
            <a:r>
              <a:rPr dirty="0"/>
              <a:t>KPIs and insights for business decision-making.</a:t>
            </a:r>
          </a:p>
          <a:p>
            <a:endParaRPr dirty="0"/>
          </a:p>
          <a:p>
            <a:r>
              <a:rPr dirty="0"/>
              <a:t>Dataset Used:</a:t>
            </a:r>
          </a:p>
          <a:p>
            <a:r>
              <a:rPr dirty="0" smtClean="0"/>
              <a:t> </a:t>
            </a:r>
            <a:r>
              <a:rPr dirty="0"/>
              <a:t>Superstore Sales Dataset (</a:t>
            </a:r>
            <a:r>
              <a:rPr dirty="0" err="1"/>
              <a:t>Kaggle</a:t>
            </a:r>
            <a:r>
              <a:rPr dirty="0"/>
              <a:t> / Tableau Sample Dataset)</a:t>
            </a:r>
          </a:p>
          <a:p>
            <a:r>
              <a:rPr dirty="0" smtClean="0"/>
              <a:t>Records</a:t>
            </a:r>
            <a:r>
              <a:rPr dirty="0"/>
              <a:t>: </a:t>
            </a:r>
            <a:r>
              <a:rPr dirty="0" smtClean="0"/>
              <a:t>9,000 </a:t>
            </a:r>
            <a:r>
              <a:rPr dirty="0"/>
              <a:t>orders</a:t>
            </a:r>
          </a:p>
          <a:p>
            <a:r>
              <a:rPr dirty="0" smtClean="0"/>
              <a:t>Fields</a:t>
            </a:r>
            <a:r>
              <a:rPr dirty="0"/>
              <a:t>: Order Date, Sales, Profit, Category, Region, Customer, etc.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KPIs Included:</a:t>
            </a:r>
          </a:p>
          <a:p>
            <a:r>
              <a:rPr dirty="0" smtClean="0"/>
              <a:t>💰 </a:t>
            </a:r>
            <a:r>
              <a:rPr dirty="0"/>
              <a:t>Total Sales: $2.29M</a:t>
            </a:r>
          </a:p>
          <a:p>
            <a:r>
              <a:rPr dirty="0" smtClean="0"/>
              <a:t>📈 </a:t>
            </a:r>
            <a:r>
              <a:rPr dirty="0"/>
              <a:t>Total Profit: $286K</a:t>
            </a:r>
          </a:p>
          <a:p>
            <a:r>
              <a:rPr dirty="0" smtClean="0"/>
              <a:t> </a:t>
            </a:r>
            <a:r>
              <a:rPr dirty="0"/>
              <a:t>📦 Total Orders: 5,009</a:t>
            </a:r>
          </a:p>
          <a:p>
            <a:endParaRPr dirty="0"/>
          </a:p>
          <a:p>
            <a:r>
              <a:rPr dirty="0"/>
              <a:t>Insights:</a:t>
            </a:r>
          </a:p>
          <a:p>
            <a:r>
              <a:rPr dirty="0" smtClean="0"/>
              <a:t> </a:t>
            </a:r>
            <a:r>
              <a:rPr dirty="0"/>
              <a:t>Overall sales and profit are positive.</a:t>
            </a:r>
          </a:p>
          <a:p>
            <a:r>
              <a:rPr dirty="0" smtClean="0"/>
              <a:t>Opportunity </a:t>
            </a:r>
            <a:r>
              <a:rPr dirty="0"/>
              <a:t>to analyze by category, region, and product to improve profitability</a:t>
            </a:r>
            <a:r>
              <a:rPr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Category &amp;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Sales by Category:</a:t>
            </a:r>
          </a:p>
          <a:p>
            <a:r>
              <a:rPr dirty="0" smtClean="0"/>
              <a:t> </a:t>
            </a:r>
            <a:r>
              <a:rPr dirty="0"/>
              <a:t>Technology and Office Supplies lead sales.</a:t>
            </a:r>
          </a:p>
          <a:p>
            <a:r>
              <a:rPr dirty="0" smtClean="0"/>
              <a:t> </a:t>
            </a:r>
            <a:r>
              <a:rPr dirty="0"/>
              <a:t>Furniture lags slightly.</a:t>
            </a:r>
          </a:p>
          <a:p>
            <a:endParaRPr dirty="0"/>
          </a:p>
          <a:p>
            <a:r>
              <a:rPr dirty="0"/>
              <a:t>Sales Trend (Time Series):</a:t>
            </a:r>
          </a:p>
          <a:p>
            <a:r>
              <a:rPr dirty="0" smtClean="0"/>
              <a:t> </a:t>
            </a:r>
            <a:r>
              <a:rPr dirty="0"/>
              <a:t>Sales increase steadily toward the end of the year.</a:t>
            </a:r>
          </a:p>
          <a:p>
            <a:r>
              <a:rPr dirty="0"/>
              <a:t>- Seasonal spikes suggest promotions/holiday effect</a:t>
            </a:r>
            <a:r>
              <a:rPr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&amp; Product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Profit by State:</a:t>
            </a:r>
          </a:p>
          <a:p>
            <a:r>
              <a:rPr dirty="0" smtClean="0"/>
              <a:t>West </a:t>
            </a:r>
            <a:r>
              <a:rPr dirty="0"/>
              <a:t>region contributes strongly to profits.</a:t>
            </a:r>
          </a:p>
          <a:p>
            <a:r>
              <a:rPr dirty="0" smtClean="0"/>
              <a:t>Some </a:t>
            </a:r>
            <a:r>
              <a:rPr dirty="0"/>
              <a:t>states show negative profit → need discount strategy review.</a:t>
            </a:r>
          </a:p>
          <a:p>
            <a:endParaRPr dirty="0"/>
          </a:p>
          <a:p>
            <a:r>
              <a:rPr dirty="0"/>
              <a:t>Top Products:</a:t>
            </a:r>
          </a:p>
          <a:p>
            <a:r>
              <a:rPr dirty="0" smtClean="0"/>
              <a:t>Certain </a:t>
            </a:r>
            <a:r>
              <a:rPr dirty="0"/>
              <a:t>products (Canon </a:t>
            </a:r>
            <a:r>
              <a:rPr dirty="0" err="1"/>
              <a:t>imageCLASS</a:t>
            </a:r>
            <a:r>
              <a:rPr dirty="0"/>
              <a:t>, Cisco </a:t>
            </a:r>
            <a:r>
              <a:rPr dirty="0" err="1"/>
              <a:t>TelePresence</a:t>
            </a:r>
            <a:r>
              <a:rPr dirty="0"/>
              <a:t>) generate high sales.</a:t>
            </a:r>
          </a:p>
          <a:p>
            <a:r>
              <a:rPr dirty="0" smtClean="0"/>
              <a:t> </a:t>
            </a:r>
            <a:r>
              <a:rPr dirty="0"/>
              <a:t>Focus on promoting high-margin products</a:t>
            </a:r>
            <a:r>
              <a:rPr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Interactive Features:</a:t>
            </a:r>
          </a:p>
          <a:p>
            <a:r>
              <a:rPr dirty="0"/>
              <a:t>- Filters by Region, Year, Category.</a:t>
            </a:r>
          </a:p>
          <a:p>
            <a:r>
              <a:rPr dirty="0"/>
              <a:t>- Clicking a category updates all visuals.</a:t>
            </a:r>
          </a:p>
          <a:p>
            <a:r>
              <a:rPr dirty="0"/>
              <a:t>- Users can drill down to state and product-level insights</a:t>
            </a:r>
            <a:r>
              <a:rPr dirty="0" smtClean="0"/>
              <a:t>.</a:t>
            </a:r>
            <a:endParaRPr lang="en-IN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Dashboard Snapshots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436" y="2187723"/>
            <a:ext cx="4845465" cy="3514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" y="1839489"/>
            <a:ext cx="4307080" cy="386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02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Conclusion:</a:t>
            </a:r>
          </a:p>
          <a:p>
            <a:r>
              <a:rPr dirty="0" smtClean="0"/>
              <a:t>Dashboard </a:t>
            </a:r>
            <a:r>
              <a:rPr dirty="0"/>
              <a:t>provides quick view of key KPIs (Sales, Profit, Orders).</a:t>
            </a:r>
          </a:p>
          <a:p>
            <a:r>
              <a:rPr dirty="0" smtClean="0"/>
              <a:t>Visuals </a:t>
            </a:r>
            <a:r>
              <a:rPr dirty="0"/>
              <a:t>highlight top categories, products, and regional performance.</a:t>
            </a:r>
          </a:p>
          <a:p>
            <a:r>
              <a:rPr dirty="0" smtClean="0"/>
              <a:t>Interactive </a:t>
            </a:r>
            <a:r>
              <a:rPr dirty="0"/>
              <a:t>filters enable stakeholders to explore data dynamically.</a:t>
            </a:r>
          </a:p>
          <a:p>
            <a:endParaRPr dirty="0"/>
          </a:p>
          <a:p>
            <a:r>
              <a:rPr dirty="0"/>
              <a:t>Next Steps:</a:t>
            </a:r>
          </a:p>
          <a:p>
            <a:r>
              <a:rPr dirty="0" smtClean="0"/>
              <a:t>Analyze </a:t>
            </a:r>
            <a:r>
              <a:rPr dirty="0"/>
              <a:t>discount policies in low-profit states.</a:t>
            </a:r>
          </a:p>
          <a:p>
            <a:r>
              <a:rPr dirty="0" smtClean="0"/>
              <a:t> </a:t>
            </a:r>
            <a:r>
              <a:rPr dirty="0"/>
              <a:t>Explore customer segment profitability.</a:t>
            </a:r>
          </a:p>
          <a:p>
            <a:r>
              <a:rPr smtClean="0"/>
              <a:t> </a:t>
            </a:r>
            <a:r>
              <a:rPr dirty="0"/>
              <a:t>Extend dashboard to include forecast for future sales.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323</Words>
  <Application>Microsoft Office PowerPoint</Application>
  <PresentationFormat>On-screen Show (4:3)</PresentationFormat>
  <Paragraphs>54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Superstore Sales Dashboard</vt:lpstr>
      <vt:lpstr>Objective &amp; Dataset</vt:lpstr>
      <vt:lpstr>Key KPIs</vt:lpstr>
      <vt:lpstr>Sales by Category &amp; Time</vt:lpstr>
      <vt:lpstr>Regional &amp; Product Analysis</vt:lpstr>
      <vt:lpstr>Dashboard Snapshot</vt:lpstr>
      <vt:lpstr>Dashboard Snapshots</vt:lpstr>
      <vt:lpstr>Conclusion &amp; Next Steps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Sales Dashboard</dc:title>
  <dc:creator>Harini GS</dc:creator>
  <dc:description>generated using python-pptx</dc:description>
  <cp:lastModifiedBy>Harini GS</cp:lastModifiedBy>
  <cp:revision>3</cp:revision>
  <dcterms:created xsi:type="dcterms:W3CDTF">2013-01-27T09:14:16Z</dcterms:created>
  <dcterms:modified xsi:type="dcterms:W3CDTF">2025-09-28T09:57:54Z</dcterms:modified>
</cp:coreProperties>
</file>