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5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561E-0EC2-4A04-A021-EFC90DF97B7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A1D53-8F53-4122-8930-ECC835C61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4813" y="317200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1409" y="32052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6" name="Cylinder 5"/>
          <p:cNvSpPr/>
          <p:nvPr/>
        </p:nvSpPr>
        <p:spPr>
          <a:xfrm>
            <a:off x="2771314" y="444761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DB</a:t>
            </a:r>
          </a:p>
        </p:txBody>
      </p:sp>
      <p:sp>
        <p:nvSpPr>
          <p:cNvPr id="7" name="Rectangle 6"/>
          <p:cNvSpPr/>
          <p:nvPr/>
        </p:nvSpPr>
        <p:spPr>
          <a:xfrm>
            <a:off x="2729285" y="1929894"/>
            <a:ext cx="1013792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RDotNet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4" idx="1"/>
          </p:cNvCxnSpPr>
          <p:nvPr/>
        </p:nvCxnSpPr>
        <p:spPr>
          <a:xfrm flipV="1">
            <a:off x="7075809" y="3629203"/>
            <a:ext cx="1049004" cy="33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  <a:endCxn id="5" idx="2"/>
          </p:cNvCxnSpPr>
          <p:nvPr/>
        </p:nvCxnSpPr>
        <p:spPr>
          <a:xfrm flipV="1">
            <a:off x="3685714" y="4119627"/>
            <a:ext cx="2932895" cy="936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0"/>
          </p:cNvCxnSpPr>
          <p:nvPr/>
        </p:nvCxnSpPr>
        <p:spPr>
          <a:xfrm>
            <a:off x="3743077" y="2426851"/>
            <a:ext cx="2875532" cy="778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7" idx="2"/>
          </p:cNvCxnSpPr>
          <p:nvPr/>
        </p:nvCxnSpPr>
        <p:spPr>
          <a:xfrm flipV="1">
            <a:off x="3228514" y="2923807"/>
            <a:ext cx="7667" cy="1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7425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2560320" y="212924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737358" y="2991394"/>
            <a:ext cx="2573383" cy="9274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user input for 30 variable X1 to X30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455818" y="4245429"/>
            <a:ext cx="11495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Y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1746068" y="5155474"/>
            <a:ext cx="2573383" cy="9274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Predicted Y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2569029" y="637032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1" name="Straight Arrow Connector 10"/>
          <p:cNvCxnSpPr>
            <a:stCxn id="5" idx="2"/>
            <a:endCxn id="6" idx="1"/>
          </p:cNvCxnSpPr>
          <p:nvPr/>
        </p:nvCxnSpPr>
        <p:spPr>
          <a:xfrm>
            <a:off x="3017520" y="2430999"/>
            <a:ext cx="6530" cy="5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3024050" y="3918857"/>
            <a:ext cx="6534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1"/>
          </p:cNvCxnSpPr>
          <p:nvPr/>
        </p:nvCxnSpPr>
        <p:spPr>
          <a:xfrm>
            <a:off x="3030584" y="4858077"/>
            <a:ext cx="2176" cy="29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0"/>
          </p:cNvCxnSpPr>
          <p:nvPr/>
        </p:nvCxnSpPr>
        <p:spPr>
          <a:xfrm flipH="1">
            <a:off x="3026229" y="6082937"/>
            <a:ext cx="6531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6997337" y="215101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7" name="Flowchart: Data 36"/>
          <p:cNvSpPr/>
          <p:nvPr/>
        </p:nvSpPr>
        <p:spPr>
          <a:xfrm>
            <a:off x="6030684" y="3000102"/>
            <a:ext cx="2878185" cy="9274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historic data for 30 variable X1 to X30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6335486" y="4267200"/>
            <a:ext cx="228599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linear regression model</a:t>
            </a:r>
          </a:p>
        </p:txBody>
      </p:sp>
      <p:sp>
        <p:nvSpPr>
          <p:cNvPr id="39" name="Flowchart: Data 38"/>
          <p:cNvSpPr/>
          <p:nvPr/>
        </p:nvSpPr>
        <p:spPr>
          <a:xfrm>
            <a:off x="6183085" y="5177245"/>
            <a:ext cx="2573383" cy="9274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Model Coefficients</a:t>
            </a:r>
          </a:p>
        </p:txBody>
      </p:sp>
      <p:sp>
        <p:nvSpPr>
          <p:cNvPr id="40" name="Flowchart: Terminator 39"/>
          <p:cNvSpPr/>
          <p:nvPr/>
        </p:nvSpPr>
        <p:spPr>
          <a:xfrm>
            <a:off x="7006046" y="639209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41" name="Straight Arrow Connector 40"/>
          <p:cNvCxnSpPr>
            <a:stCxn id="36" idx="2"/>
            <a:endCxn id="37" idx="1"/>
          </p:cNvCxnSpPr>
          <p:nvPr/>
        </p:nvCxnSpPr>
        <p:spPr>
          <a:xfrm>
            <a:off x="7454537" y="2452770"/>
            <a:ext cx="15240" cy="5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8" idx="0"/>
          </p:cNvCxnSpPr>
          <p:nvPr/>
        </p:nvCxnSpPr>
        <p:spPr>
          <a:xfrm>
            <a:off x="7469777" y="3927565"/>
            <a:ext cx="8709" cy="3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  <a:endCxn id="39" idx="1"/>
          </p:cNvCxnSpPr>
          <p:nvPr/>
        </p:nvCxnSpPr>
        <p:spPr>
          <a:xfrm flipH="1">
            <a:off x="7469777" y="4879848"/>
            <a:ext cx="8709" cy="29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4"/>
            <a:endCxn id="40" idx="0"/>
          </p:cNvCxnSpPr>
          <p:nvPr/>
        </p:nvCxnSpPr>
        <p:spPr>
          <a:xfrm flipH="1">
            <a:off x="7463246" y="6104708"/>
            <a:ext cx="6531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1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Shilton JoJo</dc:creator>
  <cp:lastModifiedBy>Shilton JoJo</cp:lastModifiedBy>
  <cp:revision>4</cp:revision>
  <dcterms:created xsi:type="dcterms:W3CDTF">2017-09-14T15:11:33Z</dcterms:created>
  <dcterms:modified xsi:type="dcterms:W3CDTF">2017-09-14T21:23:35Z</dcterms:modified>
</cp:coreProperties>
</file>