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4660"/>
  </p:normalViewPr>
  <p:slideViewPr>
    <p:cSldViewPr>
      <p:cViewPr>
        <p:scale>
          <a:sx n="66" d="100"/>
          <a:sy n="66" d="100"/>
        </p:scale>
        <p:origin x="1435" y="317"/>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6</a:t>
            </a:fld>
            <a:endParaRPr lang="en-IN"/>
          </a:p>
        </p:txBody>
      </p:sp>
    </p:spTree>
    <p:extLst>
      <p:ext uri="{BB962C8B-B14F-4D97-AF65-F5344CB8AC3E}">
        <p14:creationId xmlns:p14="http://schemas.microsoft.com/office/powerpoint/2010/main" val="4112107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30018" y="89640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184232" y="103159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552468" y="515044"/>
            <a:ext cx="9429785" cy="1186222"/>
          </a:xfrm>
          <a:prstGeom prst="rect">
            <a:avLst/>
          </a:prstGeom>
        </p:spPr>
        <p:txBody>
          <a:bodyPr vert="horz" wrap="square" lIns="0" tIns="16510" rIns="0" bIns="0" rtlCol="0">
            <a:spAutoFit/>
          </a:bodyPr>
          <a:lstStyle/>
          <a:p>
            <a:pPr marL="3213735">
              <a:spcBef>
                <a:spcPts val="130"/>
              </a:spcBef>
            </a:pPr>
            <a:r>
              <a:rPr lang="en-US" sz="4000" b="1" i="0" dirty="0">
                <a:effectLst/>
                <a:latin typeface="Times New Roman" panose="02020603050405020304" pitchFamily="18" charset="0"/>
                <a:cs typeface="Times New Roman" panose="02020603050405020304" pitchFamily="18" charset="0"/>
              </a:rPr>
              <a:t>DIGITAL PORTFOLIO </a:t>
            </a:r>
            <a:br>
              <a:rPr lang="en-US" sz="3600" b="1" i="0" dirty="0">
                <a:solidFill>
                  <a:schemeClr val="accent1">
                    <a:lumMod val="50000"/>
                  </a:schemeClr>
                </a:solidFill>
                <a:effectLst/>
                <a:latin typeface="Roboto" panose="020F0502020204030204" pitchFamily="2" charset="0"/>
              </a:rPr>
            </a:br>
            <a:endParaRPr sz="3600" spc="15" dirty="0">
              <a:solidFill>
                <a:schemeClr val="accent1">
                  <a:lumMod val="50000"/>
                </a:schemeClr>
              </a:solidFill>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4" y="2746098"/>
            <a:ext cx="9174833" cy="2677656"/>
          </a:xfrm>
          <a:prstGeom prst="rect">
            <a:avLst/>
          </a:prstGeom>
          <a:noFill/>
        </p:spPr>
        <p:txBody>
          <a:bodyPr wrap="square" lIns="91440" tIns="45720" rIns="91440" bIns="45720" rtlCol="0" anchor="t">
            <a:spAutoFit/>
          </a:bodyPr>
          <a:lstStyle/>
          <a:p>
            <a:r>
              <a:rPr lang="en-US" sz="2400" dirty="0"/>
              <a:t>STUDENT NAME                             : HARINI JANARTHANAN</a:t>
            </a:r>
          </a:p>
          <a:p>
            <a:r>
              <a:rPr lang="en-US" sz="2400" dirty="0"/>
              <a:t>REGISTER NO AND NMID              : asunm1397222406213</a:t>
            </a:r>
            <a:endParaRPr lang="en-US" sz="2400" dirty="0">
              <a:cs typeface="Calibri"/>
            </a:endParaRPr>
          </a:p>
          <a:p>
            <a:r>
              <a:rPr lang="en-US" sz="2400" dirty="0"/>
              <a:t>DEPARTMENT                                  : BSC  COMPUTER SCIENCE WITH DATA                   				        SCIENCE</a:t>
            </a:r>
          </a:p>
          <a:p>
            <a:r>
              <a:rPr lang="en-US" sz="2400" dirty="0"/>
              <a:t>COLLEGE: COLLEGE/ UNIVERSITY : SRM ARTS AND SCIENCE COLLEGE          				      /MADRAS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739206" y="564357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525024" y="150017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310578" y="61436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3643314"/>
            <a:ext cx="2024034" cy="3062285"/>
          </a:xfrm>
          <a:prstGeom prst="rect">
            <a:avLst/>
          </a:prstGeom>
        </p:spPr>
      </p:pic>
      <p:sp>
        <p:nvSpPr>
          <p:cNvPr id="7" name="object 7"/>
          <p:cNvSpPr txBox="1">
            <a:spLocks noGrp="1"/>
          </p:cNvSpPr>
          <p:nvPr>
            <p:ph type="title"/>
          </p:nvPr>
        </p:nvSpPr>
        <p:spPr>
          <a:xfrm>
            <a:off x="768919" y="748945"/>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BAC7807D-080C-8824-0E9D-29CB8A325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4035" y="1700809"/>
            <a:ext cx="6592245" cy="39097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882082" y="557214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82148" y="10715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453454" y="600076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95400" y="661113"/>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p:cNvSpPr txBox="1"/>
          <p:nvPr/>
        </p:nvSpPr>
        <p:spPr>
          <a:xfrm>
            <a:off x="988991" y="1673999"/>
            <a:ext cx="7858180"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student digital portfolio serves as a powerful tool to showcase academic achievements, technical skills, projects, and personal growth in an organized and professional manner. Unlike traditional portfolios, it provides flexibility, accessibility, and the ability to continuously update accomplishments. By integrating creativity, technology, and self-reflection, a digital portfolio not only enhances learning but also improves career and higher education opportunities. Ultimately, it empowers students to present their unique identity, skills, and potential effectively to educators, employers, and the global community.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680" y="-4462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096396" y="78579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148313" cy="755335"/>
          </a:xfrm>
          <a:prstGeom prst="rect">
            <a:avLst/>
          </a:prstGeom>
        </p:spPr>
        <p:txBody>
          <a:bodyPr vert="horz" wrap="square" lIns="0" tIns="16510" rIns="0" bIns="0" rtlCol="0">
            <a:spAutoFit/>
          </a:bodyPr>
          <a:lstStyle/>
          <a:p>
            <a:pPr marL="12700">
              <a:lnSpc>
                <a:spcPct val="100000"/>
              </a:lnSpc>
              <a:spcBef>
                <a:spcPts val="130"/>
              </a:spcBef>
            </a:pPr>
            <a:r>
              <a:rPr spc="5" dirty="0"/>
              <a:t>PROJECT</a:t>
            </a:r>
            <a:r>
              <a:rPr spc="-85" dirty="0"/>
              <a:t> </a:t>
            </a:r>
            <a:r>
              <a:rPr spc="25" dirty="0"/>
              <a:t>TITLE</a:t>
            </a:r>
            <a:endParaRPr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TextBox 23"/>
          <p:cNvSpPr txBox="1"/>
          <p:nvPr/>
        </p:nvSpPr>
        <p:spPr>
          <a:xfrm>
            <a:off x="1881158" y="2857496"/>
            <a:ext cx="6786610" cy="1200329"/>
          </a:xfrm>
          <a:custGeom>
            <a:avLst/>
            <a:gdLst>
              <a:gd name="connsiteX0" fmla="*/ 0 w 6786610"/>
              <a:gd name="connsiteY0" fmla="*/ 0 h 369332"/>
              <a:gd name="connsiteX1" fmla="*/ 6786610 w 6786610"/>
              <a:gd name="connsiteY1" fmla="*/ 0 h 369332"/>
              <a:gd name="connsiteX2" fmla="*/ 6786610 w 6786610"/>
              <a:gd name="connsiteY2" fmla="*/ 369332 h 369332"/>
              <a:gd name="connsiteX3" fmla="*/ 0 w 6786610"/>
              <a:gd name="connsiteY3" fmla="*/ 369332 h 369332"/>
              <a:gd name="connsiteX4" fmla="*/ 0 w 6786610"/>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6610" h="369332">
                <a:moveTo>
                  <a:pt x="0" y="0"/>
                </a:moveTo>
                <a:lnTo>
                  <a:pt x="6786610" y="0"/>
                </a:lnTo>
                <a:lnTo>
                  <a:pt x="6786610" y="369332"/>
                </a:lnTo>
                <a:lnTo>
                  <a:pt x="0" y="369332"/>
                </a:lnTo>
                <a:lnTo>
                  <a:pt x="0" y="0"/>
                </a:lnTo>
                <a:close/>
              </a:path>
            </a:pathLst>
          </a:custGeom>
          <a:noFill/>
        </p:spPr>
        <p:txBody>
          <a:bodyPr wrap="square" rtlCol="0">
            <a:spAutoFit/>
          </a:bodyPr>
          <a:lstStyle/>
          <a:p>
            <a:pPr marL="457200" indent="-457200">
              <a:buFont typeface="Wingdings" panose="05000000000000000000" pitchFamily="2" charset="2"/>
              <a:buChar char="Ø"/>
            </a:pPr>
            <a:r>
              <a:rPr lang="en-US" sz="3600" dirty="0">
                <a:latin typeface="Times New Roman" pitchFamily="18" charset="0"/>
                <a:cs typeface="Times New Roman" pitchFamily="18" charset="0"/>
              </a:rPr>
              <a:t>Student Digital Portfolio Using </a:t>
            </a:r>
          </a:p>
          <a:p>
            <a:r>
              <a:rPr lang="en-US" sz="3600" dirty="0">
                <a:latin typeface="Times New Roman" pitchFamily="18" charset="0"/>
                <a:cs typeface="Times New Roman" pitchFamily="18" charset="0"/>
              </a:rPr>
              <a:t>     Front-end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496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593770" y="-3778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590744">
            <a:off x="9141692" y="3335238"/>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520411" y="20011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p:cNvSpPr txBox="1"/>
          <p:nvPr/>
        </p:nvSpPr>
        <p:spPr>
          <a:xfrm>
            <a:off x="983432" y="1956126"/>
            <a:ext cx="8226986" cy="470898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Students often face challenges in showcasing their skills, achievements, and learning journey in a structured and accessible way. Traditional paper-based portfolios are limited, difficult to update, and fail to reflect a student’s complete range of talents, including digital skills, projects, extracurricular activities, and creative works. Employers and educators increasingly expect a dynamic and professional representation of a student’s abilities. However, the absence of an organized, user-friendly, and technology-driven platform makes it difficult for students to present their competencies effectively.</a:t>
            </a:r>
          </a:p>
          <a:p>
            <a:endParaRPr lang="en-US" sz="2000" dirty="0"/>
          </a:p>
          <a:p>
            <a:endParaRPr lang="en-US" sz="2000" dirty="0"/>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53520" y="3214686"/>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525024" y="185736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94734" y="619109"/>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1271464" y="1567487"/>
            <a:ext cx="7181757" cy="483209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 project overview for a student digital portfolio PPT should cover the project's purpose, scope, and goals. It should include sections for your introduction and contact information, your selected best work (showcase), evidence of your learning process, reflections, your goals, and your resume or contact information. Structure the presentation with a consistent, visually appealing design, highlighting your best projects with clear descriptions and engaging visuals to demonstrate your skills and growth.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596462" y="23574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11424" y="1019426"/>
            <a:ext cx="6192688" cy="570669"/>
          </a:xfrm>
          <a:prstGeom prst="rect">
            <a:avLst/>
          </a:prstGeom>
        </p:spPr>
        <p:txBody>
          <a:bodyPr vert="horz" wrap="square" lIns="0" tIns="16510" rIns="0" bIns="0" rtlCol="0">
            <a:spAutoFit/>
          </a:bodyPr>
          <a:lstStyle/>
          <a:p>
            <a:pPr marL="12700">
              <a:lnSpc>
                <a:spcPct val="100000"/>
              </a:lnSpc>
              <a:spcBef>
                <a:spcPts val="130"/>
              </a:spcBef>
            </a:pPr>
            <a:r>
              <a:rPr sz="3600" spc="25" dirty="0"/>
              <a:t>W</a:t>
            </a:r>
            <a:r>
              <a:rPr sz="3600" spc="-20" dirty="0"/>
              <a:t>H</a:t>
            </a:r>
            <a:r>
              <a:rPr sz="3600" spc="20" dirty="0"/>
              <a:t>O</a:t>
            </a:r>
            <a:r>
              <a:rPr sz="3600" spc="-235" dirty="0"/>
              <a:t> </a:t>
            </a:r>
            <a:r>
              <a:rPr sz="3600" spc="-10" dirty="0"/>
              <a:t>AR</a:t>
            </a:r>
            <a:r>
              <a:rPr sz="3600" spc="15" dirty="0"/>
              <a:t>E</a:t>
            </a:r>
            <a:r>
              <a:rPr sz="3600" spc="-35" dirty="0"/>
              <a:t> </a:t>
            </a:r>
            <a:r>
              <a:rPr sz="3600" spc="-10" dirty="0"/>
              <a:t>T</a:t>
            </a:r>
            <a:r>
              <a:rPr sz="3600" spc="-15" dirty="0"/>
              <a:t>H</a:t>
            </a:r>
            <a:r>
              <a:rPr sz="3600" spc="15" dirty="0"/>
              <a:t>E</a:t>
            </a:r>
            <a:r>
              <a:rPr sz="3600" spc="-35" dirty="0"/>
              <a:t> </a:t>
            </a:r>
            <a:r>
              <a:rPr sz="3600" spc="-20" dirty="0"/>
              <a:t>E</a:t>
            </a:r>
            <a:r>
              <a:rPr sz="3600" spc="30" dirty="0"/>
              <a:t>N</a:t>
            </a:r>
            <a:r>
              <a:rPr sz="3600" spc="15" dirty="0"/>
              <a:t>D</a:t>
            </a:r>
            <a:r>
              <a:rPr sz="3600" spc="-45" dirty="0"/>
              <a:t> </a:t>
            </a:r>
            <a:r>
              <a:rPr sz="3600" dirty="0"/>
              <a:t>U</a:t>
            </a:r>
            <a:r>
              <a:rPr sz="3600" spc="10" dirty="0"/>
              <a:t>S</a:t>
            </a:r>
            <a:r>
              <a:rPr sz="3600" spc="-25" dirty="0"/>
              <a:t>E</a:t>
            </a:r>
            <a:r>
              <a:rPr sz="3600" spc="-10" dirty="0"/>
              <a:t>R</a:t>
            </a:r>
            <a:r>
              <a:rPr sz="3600" spc="5" dirty="0"/>
              <a:t>S</a:t>
            </a:r>
            <a:r>
              <a:rPr sz="3200" spc="5" dirty="0"/>
              <a:t>?</a:t>
            </a:r>
            <a:endParaRPr sz="320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2639616" y="1980445"/>
            <a:ext cx="5500726" cy="3816429"/>
          </a:xfrm>
          <a:prstGeom prst="rect">
            <a:avLst/>
          </a:prstGeom>
          <a:noFill/>
        </p:spPr>
        <p:txBody>
          <a:bodyPr wrap="square" rtlCol="0">
            <a:spAutoFit/>
          </a:bodyPr>
          <a:lstStyle/>
          <a:p>
            <a:pPr>
              <a:buFont typeface="Wingdings" pitchFamily="2" charset="2"/>
              <a:buChar char="q"/>
            </a:pPr>
            <a:endParaRPr lang="en-US" sz="3200" dirty="0">
              <a:latin typeface="Times New Roman" pitchFamily="18" charset="0"/>
              <a:cs typeface="Times New Roman" pitchFamily="18" charset="0"/>
            </a:endParaRP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Students </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Teachers / Mentors </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Educational Institutions </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Recruiters / Employers </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Higher Education Institutions </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Parents / Guardians </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714488"/>
            <a:ext cx="2695574" cy="3248025"/>
          </a:xfrm>
          <a:prstGeom prst="rect">
            <a:avLst/>
          </a:prstGeom>
        </p:spPr>
      </p:pic>
      <p:sp>
        <p:nvSpPr>
          <p:cNvPr id="3" name="object 3"/>
          <p:cNvSpPr/>
          <p:nvPr/>
        </p:nvSpPr>
        <p:spPr>
          <a:xfrm>
            <a:off x="9096396" y="542926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82148" y="1071546"/>
            <a:ext cx="314325" cy="35719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739206" y="585789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23836" y="500042"/>
            <a:ext cx="9763125" cy="629018"/>
          </a:xfrm>
          <a:prstGeom prst="rect">
            <a:avLst/>
          </a:prstGeom>
        </p:spPr>
        <p:txBody>
          <a:bodyPr vert="horz" wrap="square" lIns="0" tIns="13335" rIns="0" bIns="0" rtlCol="0">
            <a:spAutoFit/>
          </a:bodyPr>
          <a:lstStyle/>
          <a:p>
            <a:pPr marL="12700">
              <a:lnSpc>
                <a:spcPct val="100000"/>
              </a:lnSpc>
              <a:spcBef>
                <a:spcPts val="105"/>
              </a:spcBef>
            </a:pPr>
            <a:r>
              <a:rPr lang="en-IN" sz="4000" spc="10" dirty="0"/>
              <a:t>TOOLS AND TECHNIQUES</a:t>
            </a:r>
            <a:endParaRPr sz="40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952728" y="1861172"/>
            <a:ext cx="6600868" cy="2954655"/>
          </a:xfrm>
          <a:prstGeom prst="rect">
            <a:avLst/>
          </a:prstGeom>
          <a:noFill/>
        </p:spPr>
        <p:txBody>
          <a:bodyPr wrap="square" rtlCol="0">
            <a:spAutoFit/>
          </a:bodyPr>
          <a:lstStyle/>
          <a:p>
            <a:r>
              <a:rPr lang="en-US" sz="2400" b="1" dirty="0">
                <a:latin typeface="Times New Roman" pitchFamily="18" charset="0"/>
                <a:cs typeface="Times New Roman" pitchFamily="18" charset="0"/>
              </a:rPr>
              <a:t>HTML</a:t>
            </a:r>
            <a:r>
              <a:rPr lang="en-US" sz="2400" dirty="0">
                <a:latin typeface="Times New Roman" pitchFamily="18" charset="0"/>
                <a:cs typeface="Times New Roman" pitchFamily="18" charset="0"/>
              </a:rPr>
              <a:t> → for structuring the portfolio web pages</a:t>
            </a:r>
          </a:p>
          <a:p>
            <a:r>
              <a:rPr lang="en-US" sz="2400" b="1" dirty="0">
                <a:latin typeface="Times New Roman" pitchFamily="18" charset="0"/>
                <a:cs typeface="Times New Roman" pitchFamily="18" charset="0"/>
              </a:rPr>
              <a:t>CSS</a:t>
            </a:r>
            <a:r>
              <a:rPr lang="en-US" sz="2400" dirty="0">
                <a:latin typeface="Times New Roman" pitchFamily="18" charset="0"/>
                <a:cs typeface="Times New Roman" pitchFamily="18" charset="0"/>
              </a:rPr>
              <a:t> → for styling and responsive design</a:t>
            </a:r>
          </a:p>
          <a:p>
            <a:r>
              <a:rPr lang="en-US" sz="2400" b="1" dirty="0">
                <a:latin typeface="Times New Roman" pitchFamily="18" charset="0"/>
                <a:cs typeface="Times New Roman" pitchFamily="18" charset="0"/>
              </a:rPr>
              <a:t>JavaScript</a:t>
            </a:r>
            <a:r>
              <a:rPr lang="en-US" sz="2400" dirty="0">
                <a:latin typeface="Times New Roman" pitchFamily="18" charset="0"/>
                <a:cs typeface="Times New Roman" pitchFamily="18" charset="0"/>
              </a:rPr>
              <a:t> → for interactivity and dynamic content</a:t>
            </a:r>
          </a:p>
          <a:p>
            <a:r>
              <a:rPr lang="en-US" sz="2400" b="1" dirty="0">
                <a:latin typeface="Times New Roman" pitchFamily="18" charset="0"/>
                <a:cs typeface="Times New Roman" pitchFamily="18" charset="0"/>
              </a:rPr>
              <a:t>Code Editors </a:t>
            </a:r>
            <a:r>
              <a:rPr lang="en-US" sz="2400" dirty="0">
                <a:latin typeface="Times New Roman" pitchFamily="18" charset="0"/>
                <a:cs typeface="Times New Roman" pitchFamily="18" charset="0"/>
              </a:rPr>
              <a:t>→ VS Code, Sublime Text, or any preferred editor</a:t>
            </a:r>
          </a:p>
          <a:p>
            <a:r>
              <a:rPr lang="en-US" sz="2400" b="1" dirty="0">
                <a:latin typeface="Times New Roman" pitchFamily="18" charset="0"/>
                <a:cs typeface="Times New Roman" pitchFamily="18" charset="0"/>
              </a:rPr>
              <a:t>Version Control</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Git</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GitHub</a:t>
            </a:r>
            <a:r>
              <a:rPr lang="en-US" sz="2400" dirty="0">
                <a:latin typeface="Times New Roman" pitchFamily="18" charset="0"/>
                <a:cs typeface="Times New Roman" pitchFamily="18" charset="0"/>
              </a:rPr>
              <a:t> for tracking changes and collaboration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75" y="985628"/>
            <a:ext cx="8794750" cy="690574"/>
          </a:xfrm>
          <a:prstGeom prst="rect">
            <a:avLst/>
          </a:prstGeom>
        </p:spPr>
        <p:txBody>
          <a:bodyPr vert="horz" wrap="square" lIns="0" tIns="13335" rIns="0" bIns="0" rtlCol="0">
            <a:spAutoFit/>
          </a:bodyPr>
          <a:lstStyle/>
          <a:p>
            <a:pPr marL="12700">
              <a:lnSpc>
                <a:spcPct val="100000"/>
              </a:lnSpc>
              <a:spcBef>
                <a:spcPts val="105"/>
              </a:spcBef>
            </a:pPr>
            <a:r>
              <a:rPr lang="en-IN" sz="4400" b="1" spc="15" dirty="0">
                <a:latin typeface="Trebuchet MS"/>
                <a:cs typeface="Trebuchet MS"/>
              </a:rPr>
              <a:t>PORTFOLIO DESIGN AND LAYOUT</a:t>
            </a:r>
            <a:endParaRPr sz="44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2495600" y="2564904"/>
            <a:ext cx="2500330" cy="2862322"/>
          </a:xfrm>
          <a:prstGeom prst="rect">
            <a:avLst/>
          </a:prstGeom>
          <a:noFill/>
        </p:spPr>
        <p:txBody>
          <a:bodyPr wrap="square" rtlCol="0">
            <a:spAutoFit/>
          </a:bodyPr>
          <a:lstStyle/>
          <a:p>
            <a:pPr marL="457200" indent="-457200">
              <a:buFont typeface="Wingdings" panose="05000000000000000000" pitchFamily="2" charset="2"/>
              <a:buChar char="q"/>
            </a:pPr>
            <a:r>
              <a:rPr lang="en-US" sz="3600" dirty="0">
                <a:latin typeface="Times New Roman" pitchFamily="18" charset="0"/>
                <a:cs typeface="Times New Roman" pitchFamily="18" charset="0"/>
              </a:rPr>
              <a:t>About</a:t>
            </a:r>
          </a:p>
          <a:p>
            <a:pPr marL="457200" indent="-457200">
              <a:buFont typeface="Wingdings" panose="05000000000000000000" pitchFamily="2" charset="2"/>
              <a:buChar char="q"/>
            </a:pPr>
            <a:r>
              <a:rPr lang="en-US" sz="3600" dirty="0">
                <a:latin typeface="Times New Roman" pitchFamily="18" charset="0"/>
                <a:cs typeface="Times New Roman" pitchFamily="18" charset="0"/>
              </a:rPr>
              <a:t>Skills</a:t>
            </a:r>
          </a:p>
          <a:p>
            <a:pPr marL="457200" indent="-457200">
              <a:buFont typeface="Wingdings" panose="05000000000000000000" pitchFamily="2" charset="2"/>
              <a:buChar char="q"/>
            </a:pPr>
            <a:r>
              <a:rPr lang="en-US" sz="3600" dirty="0">
                <a:latin typeface="Times New Roman" pitchFamily="18" charset="0"/>
                <a:cs typeface="Times New Roman" pitchFamily="18" charset="0"/>
              </a:rPr>
              <a:t>Education</a:t>
            </a:r>
          </a:p>
          <a:p>
            <a:pPr marL="457200" indent="-457200">
              <a:buFont typeface="Wingdings" panose="05000000000000000000" pitchFamily="2" charset="2"/>
              <a:buChar char="q"/>
            </a:pPr>
            <a:r>
              <a:rPr lang="en-US" sz="3600" dirty="0">
                <a:latin typeface="Times New Roman" pitchFamily="18" charset="0"/>
                <a:cs typeface="Times New Roman" pitchFamily="18" charset="0"/>
              </a:rPr>
              <a:t>Projects</a:t>
            </a:r>
          </a:p>
          <a:p>
            <a:pPr marL="457200" indent="-457200">
              <a:buFont typeface="Wingdings" panose="05000000000000000000" pitchFamily="2" charset="2"/>
              <a:buChar char="q"/>
            </a:pPr>
            <a:r>
              <a:rPr lang="en-US" sz="3600" dirty="0">
                <a:latin typeface="Times New Roman" pitchFamily="18" charset="0"/>
                <a:cs typeface="Times New Roman" pitchFamily="18" charset="0"/>
              </a:rPr>
              <a:t>Resume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52399" y="714356"/>
            <a:ext cx="8715436" cy="677108"/>
          </a:xfrm>
        </p:spPr>
        <p:txBody>
          <a:bodyPr/>
          <a:lstStyle/>
          <a:p>
            <a:r>
              <a:rPr lang="en-IN" sz="4400" dirty="0"/>
              <a:t>FEATURES AND FUNCTIONALITY</a:t>
            </a:r>
          </a:p>
        </p:txBody>
      </p:sp>
      <p:sp>
        <p:nvSpPr>
          <p:cNvPr id="3" name="TextBox 2"/>
          <p:cNvSpPr txBox="1"/>
          <p:nvPr/>
        </p:nvSpPr>
        <p:spPr>
          <a:xfrm>
            <a:off x="2024034" y="2143116"/>
            <a:ext cx="6500858" cy="369332"/>
          </a:xfrm>
          <a:prstGeom prst="rect">
            <a:avLst/>
          </a:prstGeom>
          <a:noFill/>
        </p:spPr>
        <p:txBody>
          <a:bodyPr wrap="square" rtlCol="0">
            <a:spAutoFit/>
          </a:bodyPr>
          <a:lstStyle/>
          <a:p>
            <a:r>
              <a:rPr lang="en-US" dirty="0"/>
              <a:t> </a:t>
            </a:r>
          </a:p>
        </p:txBody>
      </p:sp>
      <p:sp>
        <p:nvSpPr>
          <p:cNvPr id="4" name="TextBox 3"/>
          <p:cNvSpPr txBox="1"/>
          <p:nvPr/>
        </p:nvSpPr>
        <p:spPr>
          <a:xfrm>
            <a:off x="452399" y="2143116"/>
            <a:ext cx="9649072" cy="3416320"/>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Personal Profile Section</a:t>
            </a:r>
            <a:r>
              <a:rPr lang="en-IN" sz="2400" dirty="0">
                <a:latin typeface="Times New Roman" panose="02020603050405020304" pitchFamily="18" charset="0"/>
                <a:cs typeface="Times New Roman" panose="02020603050405020304" pitchFamily="18" charset="0"/>
              </a:rPr>
              <a:t> → Displays name, photo, department, and bio.</a:t>
            </a: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Education Section</a:t>
            </a:r>
            <a:r>
              <a:rPr lang="en-IN" sz="2400" dirty="0">
                <a:latin typeface="Times New Roman" panose="02020603050405020304" pitchFamily="18" charset="0"/>
                <a:cs typeface="Times New Roman" panose="02020603050405020304" pitchFamily="18" charset="0"/>
              </a:rPr>
              <a:t> → Academic details with institution and degree info.</a:t>
            </a: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Skills Section</a:t>
            </a:r>
            <a:r>
              <a:rPr lang="en-IN" sz="2400" dirty="0">
                <a:latin typeface="Times New Roman" panose="02020603050405020304" pitchFamily="18" charset="0"/>
                <a:cs typeface="Times New Roman" panose="02020603050405020304" pitchFamily="18" charset="0"/>
              </a:rPr>
              <a:t> → Technical &amp; soft skills listed clearly.</a:t>
            </a: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Projects Showcase</a:t>
            </a:r>
            <a:r>
              <a:rPr lang="en-IN" sz="2400" dirty="0">
                <a:latin typeface="Times New Roman" panose="02020603050405020304" pitchFamily="18" charset="0"/>
                <a:cs typeface="Times New Roman" panose="02020603050405020304" pitchFamily="18" charset="0"/>
              </a:rPr>
              <a:t> → Links or descriptions of student projects.</a:t>
            </a: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Resume Download</a:t>
            </a:r>
            <a:r>
              <a:rPr lang="en-IN" sz="2400" dirty="0">
                <a:latin typeface="Times New Roman" panose="02020603050405020304" pitchFamily="18" charset="0"/>
                <a:cs typeface="Times New Roman" panose="02020603050405020304" pitchFamily="18" charset="0"/>
              </a:rPr>
              <a:t> → Option to download CV in DOCX/PDF format.</a:t>
            </a: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Navigation Bar</a:t>
            </a:r>
            <a:r>
              <a:rPr lang="en-IN" sz="2400" dirty="0">
                <a:latin typeface="Times New Roman" panose="02020603050405020304" pitchFamily="18" charset="0"/>
                <a:cs typeface="Times New Roman" panose="02020603050405020304" pitchFamily="18" charset="0"/>
              </a:rPr>
              <a:t> → Quick access to different sections.</a:t>
            </a: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Responsive Design</a:t>
            </a:r>
            <a:r>
              <a:rPr lang="en-IN" sz="2400" dirty="0">
                <a:latin typeface="Times New Roman" panose="02020603050405020304" pitchFamily="18" charset="0"/>
                <a:cs typeface="Times New Roman" panose="02020603050405020304" pitchFamily="18" charset="0"/>
              </a:rPr>
              <a:t> → Works on laptop, tablet, and mobile.</a:t>
            </a: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Custom Styling</a:t>
            </a:r>
            <a:r>
              <a:rPr lang="en-IN" sz="2400" dirty="0">
                <a:latin typeface="Times New Roman" panose="02020603050405020304" pitchFamily="18" charset="0"/>
                <a:cs typeface="Times New Roman" panose="02020603050405020304" pitchFamily="18" charset="0"/>
              </a:rPr>
              <a:t> → Background </a:t>
            </a:r>
            <a:r>
              <a:rPr lang="en-IN" sz="2400" dirty="0" err="1">
                <a:latin typeface="Times New Roman" panose="02020603050405020304" pitchFamily="18" charset="0"/>
                <a:cs typeface="Times New Roman" panose="02020603050405020304" pitchFamily="18" charset="0"/>
              </a:rPr>
              <a:t>colors</a:t>
            </a:r>
            <a:r>
              <a:rPr lang="en-IN" sz="2400" dirty="0">
                <a:latin typeface="Times New Roman" panose="02020603050405020304" pitchFamily="18" charset="0"/>
                <a:cs typeface="Times New Roman" panose="02020603050405020304" pitchFamily="18" charset="0"/>
              </a:rPr>
              <a:t>, profile picture, hover effects.</a:t>
            </a:r>
          </a:p>
          <a:p>
            <a:pPr>
              <a:buFont typeface="Wingdings" pitchFamily="2" charset="2"/>
              <a:buChar char="q"/>
            </a:pPr>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647</TotalTime>
  <Words>557</Words>
  <Application>Microsoft Office PowerPoint</Application>
  <PresentationFormat>Widescreen</PresentationFormat>
  <Paragraphs>72</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Times New Roman</vt:lpstr>
      <vt:lpstr>Trebuchet MS</vt:lpstr>
      <vt:lpstr>Wingdings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haripavi121@outlook.com</cp:lastModifiedBy>
  <cp:revision>48</cp:revision>
  <dcterms:created xsi:type="dcterms:W3CDTF">2024-03-29T15:07:22Z</dcterms:created>
  <dcterms:modified xsi:type="dcterms:W3CDTF">2025-09-08T15:09:59Z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