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synergize </a:t>
          </a:r>
          <a:r>
            <a:rPr lang="en-US" sz="1800" b="1" i="0" dirty="0">
              <a:solidFill>
                <a:schemeClr val="accent2"/>
              </a:solidFill>
              <a:latin typeface="Gill Sans Nova" panose="020B0602020104020203" pitchFamily="34" charset="0"/>
              <a:cs typeface="Gill Sans SemiBold" panose="020B0502020104020203" pitchFamily="34" charset="-79"/>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disseminate </a:t>
          </a:r>
          <a:r>
            <a:rPr lang="en-US" sz="1800" b="1" i="0" dirty="0">
              <a:solidFill>
                <a:schemeClr val="accent2"/>
              </a:solidFill>
              <a:latin typeface="Gill Sans Nova" panose="020B0602020104020203" pitchFamily="34" charset="0"/>
              <a:cs typeface="Gill Sans SemiBold" panose="020B0502020104020203" pitchFamily="34" charset="-79"/>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coordinate </a:t>
          </a:r>
          <a:r>
            <a:rPr lang="en-US" sz="1800" b="1" i="0" dirty="0">
              <a:solidFill>
                <a:schemeClr val="accent2"/>
              </a:solidFill>
              <a:latin typeface="Gill Sans Nova" panose="020B0602020104020203" pitchFamily="34" charset="0"/>
              <a:cs typeface="Gill Sans SemiBold" panose="020B0502020104020203" pitchFamily="34" charset="-79"/>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foster holistically </a:t>
          </a:r>
          <a:r>
            <a:rPr lang="en-US" sz="1800" b="1" i="0" dirty="0">
              <a:solidFill>
                <a:schemeClr val="accent2"/>
              </a:solidFill>
              <a:latin typeface="Gill Sans Nova" panose="020B0602020104020203" pitchFamily="34" charset="0"/>
              <a:cs typeface="Gill Sans SemiBold" panose="020B0502020104020203" pitchFamily="34" charset="-79"/>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PLANNING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synergize </a:t>
          </a:r>
          <a:r>
            <a:rPr lang="en-US" sz="1800" b="1" i="0" kern="1200" dirty="0">
              <a:solidFill>
                <a:schemeClr val="accent2"/>
              </a:solidFill>
              <a:latin typeface="Gill Sans Nova" panose="020B0602020104020203" pitchFamily="34" charset="0"/>
              <a:cs typeface="Gill Sans SemiBold" panose="020B0502020104020203" pitchFamily="34" charset="-79"/>
            </a:rPr>
            <a:t>scalable e-commerce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MARKETING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disseminate </a:t>
          </a:r>
          <a:r>
            <a:rPr lang="en-US" sz="1800" b="1" i="0" kern="1200" dirty="0">
              <a:solidFill>
                <a:schemeClr val="accent2"/>
              </a:solidFill>
              <a:latin typeface="Gill Sans Nova" panose="020B0602020104020203" pitchFamily="34" charset="0"/>
              <a:cs typeface="Gill Sans SemiBold" panose="020B0502020104020203" pitchFamily="34" charset="-79"/>
            </a:rPr>
            <a:t>standardized metrics</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DESIGN</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coordinate </a:t>
          </a:r>
          <a:r>
            <a:rPr lang="en-US" sz="1800" b="1" i="0" kern="1200" dirty="0">
              <a:solidFill>
                <a:schemeClr val="accent2"/>
              </a:solidFill>
              <a:latin typeface="Gill Sans Nova" panose="020B0602020104020203" pitchFamily="34" charset="0"/>
              <a:cs typeface="Gill Sans SemiBold" panose="020B0502020104020203" pitchFamily="34" charset="-79"/>
            </a:rPr>
            <a:t>e-business applications</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STRATEGY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foster holistically </a:t>
          </a:r>
          <a:r>
            <a:rPr lang="en-US" sz="1800" b="1" i="0" kern="1200" dirty="0">
              <a:solidFill>
                <a:schemeClr val="accent2"/>
              </a:solidFill>
              <a:latin typeface="Gill Sans Nova" panose="020B0602020104020203" pitchFamily="34" charset="0"/>
              <a:cs typeface="Gill Sans SemiBold" panose="020B0502020104020203" pitchFamily="34" charset="-79"/>
            </a:rPr>
            <a:t>superior methodologies</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LAUNCH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presentation title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mirjam nilsson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plan for product launch</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5417285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20XX</a:t>
            </a:r>
          </a:p>
          <a:p>
            <a:pPr lvl="1"/>
            <a:r>
              <a:rPr lang="en-US" dirty="0"/>
              <a:t>synergize scalable e-commerce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20XX</a:t>
            </a:r>
          </a:p>
          <a:p>
            <a:pPr lvl="1"/>
            <a:r>
              <a:rPr lang="en-US" dirty="0"/>
              <a:t>disseminate standardized metrics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87110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quarterly performance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485839237"/>
              </p:ext>
            </p:extLst>
          </p:nvPr>
        </p:nvGraphicFramePr>
        <p:xfrm>
          <a:off x="576263" y="1901825"/>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“Business opportunities are like buses.</a:t>
            </a:r>
            <a:br>
              <a:rPr lang="en-US" dirty="0"/>
            </a:br>
            <a:r>
              <a:rPr lang="en-US" dirty="0"/>
              <a:t>There's always another one coming.”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{F46FD4E9-4CBA-4881-815A-996AAEE4F04B}tf11964407_win32</Template>
  <TotalTime>1</TotalTime>
  <Words>432</Words>
  <Application>Microsoft Office PowerPoint</Application>
  <PresentationFormat>Widescreen</PresentationFormat>
  <Paragraphs>156</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vt:lpstr>
      <vt:lpstr>Gill Sans Nova Light</vt:lpstr>
      <vt:lpstr>Sagona Book</vt:lpstr>
      <vt:lpstr>Office Theme</vt:lpstr>
      <vt:lpstr>presentation title</vt:lpstr>
      <vt:lpstr>agenda</vt:lpstr>
      <vt:lpstr>introduction</vt:lpstr>
      <vt:lpstr>primary goals</vt:lpstr>
      <vt:lpstr>quarterly performance</vt:lpstr>
      <vt:lpstr>areas of growth</vt:lpstr>
      <vt:lpstr>RICHARD BRANSON</vt:lpstr>
      <vt:lpstr>meet our team</vt:lpstr>
      <vt:lpstr>meet our extended team</vt:lpstr>
      <vt:lpstr>plan for product launch</vt:lpstr>
      <vt:lpstr>timeline</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Harini Jayakumar</dc:creator>
  <cp:lastModifiedBy>Harini Jayakumar</cp:lastModifiedBy>
  <cp:revision>1</cp:revision>
  <dcterms:created xsi:type="dcterms:W3CDTF">2023-05-15T07:30:16Z</dcterms:created>
  <dcterms:modified xsi:type="dcterms:W3CDTF">2023-05-15T07:32:15Z</dcterms:modified>
</cp:coreProperties>
</file>