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1D0D-80B9-505B-4C4D-2D9D7DD0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CA64-7092-6A76-BA7E-6EE5ABAA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F86E-29E7-A46B-4C27-21D4C3BA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71B9-4EFE-A2F3-9F34-BCD52208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4529-8B05-BD21-FF3F-D3C77D8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5B79-271A-412C-F558-CB78CA9F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CB8B2-FD0B-49B7-8687-AE02CDFC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5D9F-CC3E-62E5-9D87-32E4151B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BB15-8FED-81FE-0D27-3607BC4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9926-663E-8ABC-EC12-EE02FAF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5BBAA-2737-3A24-A01E-A604C4F47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50212-55F0-9B57-A251-AB5E3381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D4956-817E-DE8F-5C10-9AE45A20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82AB-F898-B4D1-545B-6A849DB3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0CA1-8E6C-3233-81A7-FF6BA132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2F6-6BC9-BB33-8320-FB66CAC6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7BB0-AFCD-778A-ED7F-F0387AD9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D7C8-2DD4-8756-0E76-817E4935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28F61-B8A6-479E-34FA-391456F2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64AB-64FA-2DCD-8906-F5B3E2E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7313-38CB-0E11-4946-375F943D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E4348-4811-1489-4477-E1081AE5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9047-041F-2069-55D3-AC130231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C882-12F1-B84B-A9E4-BAA2DD98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EDBA-3AEF-277F-9C5B-DD006EF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12A-1077-D672-C22E-A1B0FDBF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8AEE-AD92-5396-6989-F8C50CA21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368F-CE31-A726-DBC1-98803056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E57F-161D-30F4-7C83-F8E92B0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E0F6-ADEC-301E-3DD8-0C32766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8BA1-C4F3-0648-0457-44F82C9A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8380-5C7A-3C53-EB8A-810A662F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13EA-61D6-AB8C-9AD0-11B863C0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E2040-4777-918D-6FF6-CC53C1E4F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F917-0BAE-6D1E-EBC4-EB4514FE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98DC6-4801-C69E-8B1F-885295C2E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A41C2-4A04-82EE-F2EC-04CB78C5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A6A6E-4800-57A9-FE7E-8D3F3DDA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1740A-53F3-4256-1F60-56A15BB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F4F5-0974-D2EA-FB9F-7F8C726E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B4611-24E3-5E88-1C29-E8625838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23426-6D61-3C8A-E165-B3B2806C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7B6F-1587-5E58-18EF-7CDFC773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D0C59-92B6-B3F6-D627-2DAE3D9C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FCD8-55FC-CB1F-A3E7-8259324D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2E8A-CAF6-1844-5CDE-29643DD1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FE32-7C50-F2B9-4C4A-B8D109F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B903-D6D0-5631-003F-F42522CA5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E8D6-13E8-E5FA-693F-F278E502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46A9-CF67-F888-9DB7-BEE74E60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0186B-7A16-497E-0742-CFD65BAD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957E-340D-1DB1-3134-04FAA59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7AED-B07F-9977-894B-335444BE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26C4F-E120-AEB7-D24F-531107E0D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CF1B-4F9B-DB76-639E-2B708D48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1DF25-4F8A-EDC6-0079-BF307C11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D015B-D8D5-CDBC-7895-357D1D3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A0863-6500-0AFD-AC50-A0DD8238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AA8F-BDFD-4369-858B-D7FD200A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C7EB2-2A3A-C1A8-3BB1-D7D44D4F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D150B-44D5-3523-47EE-78C105667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CE49-BBCA-40B0-BD66-BF5348BD7C4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FA04-1C6B-682F-1F18-FF152C39F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95D5-5E2F-BC86-82C2-32D8EB07B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BC49-972C-4DB4-B8FB-A0612035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food, person, indoor, meal&#10;&#10;Description automatically generated">
            <a:extLst>
              <a:ext uri="{FF2B5EF4-FFF2-40B4-BE49-F238E27FC236}">
                <a16:creationId xmlns:a16="http://schemas.microsoft.com/office/drawing/2014/main" id="{BA4C134C-F91D-2078-C225-6C2514E0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0" r="-1" b="-1"/>
          <a:stretch/>
        </p:blipFill>
        <p:spPr>
          <a:xfrm>
            <a:off x="1524" y="20330"/>
            <a:ext cx="12188952" cy="6857990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EEF14-5D51-EFA4-64A1-77F4B073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0E65-891A-F99F-7C27-28A036E8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043059"/>
            <a:ext cx="6953250" cy="26117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Group 9</a:t>
            </a:r>
          </a:p>
          <a:p>
            <a:r>
              <a:rPr lang="en-US" sz="2000" dirty="0"/>
              <a:t>Harini </a:t>
            </a:r>
            <a:r>
              <a:rPr lang="en-US" sz="2000" dirty="0" err="1"/>
              <a:t>Kamarthy</a:t>
            </a:r>
            <a:endParaRPr lang="en-US" sz="2000" dirty="0"/>
          </a:p>
          <a:p>
            <a:r>
              <a:rPr lang="en-US" sz="2000" dirty="0"/>
              <a:t>Vaishnavi Gunna</a:t>
            </a:r>
          </a:p>
          <a:p>
            <a:r>
              <a:rPr lang="en-US" sz="2000" dirty="0"/>
              <a:t>Sai Sneha </a:t>
            </a:r>
            <a:r>
              <a:rPr lang="en-US" sz="2000" dirty="0" err="1"/>
              <a:t>Palle</a:t>
            </a:r>
            <a:endParaRPr lang="en-US" sz="2000" dirty="0"/>
          </a:p>
          <a:p>
            <a:r>
              <a:rPr lang="en-US" sz="2000" dirty="0"/>
              <a:t>Sharan Kumar </a:t>
            </a:r>
            <a:r>
              <a:rPr lang="en-US" sz="2000" dirty="0" err="1"/>
              <a:t>Pallapu</a:t>
            </a:r>
            <a:endParaRPr lang="en-US" sz="2000" dirty="0"/>
          </a:p>
          <a:p>
            <a:r>
              <a:rPr lang="en-US" sz="2000" dirty="0"/>
              <a:t>Greeshma </a:t>
            </a:r>
            <a:r>
              <a:rPr lang="en-US" sz="2000" dirty="0" err="1"/>
              <a:t>Sangaraju</a:t>
            </a:r>
            <a:endParaRPr lang="en-US" sz="2000" dirty="0"/>
          </a:p>
          <a:p>
            <a:r>
              <a:rPr lang="en-US" sz="2000" dirty="0" err="1"/>
              <a:t>Sahit</a:t>
            </a:r>
            <a:r>
              <a:rPr lang="en-US" sz="2000" dirty="0"/>
              <a:t> Reddy </a:t>
            </a:r>
            <a:r>
              <a:rPr lang="en-US" sz="2000" dirty="0" err="1"/>
              <a:t>Chinthakuntla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169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838423C3-1D55-DBBF-09E7-F2407FAE0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7A571D-7117-BB7E-1B4A-0CFA6598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680401"/>
            <a:ext cx="9144000" cy="27485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861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76256-0493-57B1-A2BF-5AA63533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Contents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4F06-E8C7-E2EB-847C-1E3DD978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Project Description</a:t>
            </a:r>
          </a:p>
          <a:p>
            <a:r>
              <a:rPr lang="en-US" sz="2200"/>
              <a:t>ER Model</a:t>
            </a:r>
          </a:p>
          <a:p>
            <a:r>
              <a:rPr lang="en-US" sz="2200"/>
              <a:t>Software Platforms &amp; Tools</a:t>
            </a:r>
          </a:p>
          <a:p>
            <a:r>
              <a:rPr lang="en-US" sz="2200"/>
              <a:t>Installation &amp; Execution </a:t>
            </a:r>
          </a:p>
          <a:p>
            <a:r>
              <a:rPr lang="en-US" sz="2200"/>
              <a:t>Application Main Screens</a:t>
            </a:r>
          </a:p>
          <a:p>
            <a:r>
              <a:rPr lang="en-US" sz="2200"/>
              <a:t>Demo</a:t>
            </a:r>
          </a:p>
          <a:p>
            <a:endParaRPr lang="en-US" sz="2200"/>
          </a:p>
        </p:txBody>
      </p:sp>
      <p:pic>
        <p:nvPicPr>
          <p:cNvPr id="5" name="Picture 4" descr="A picture containing food, person, indoor, meal&#10;&#10;Description automatically generated">
            <a:extLst>
              <a:ext uri="{FF2B5EF4-FFF2-40B4-BE49-F238E27FC236}">
                <a16:creationId xmlns:a16="http://schemas.microsoft.com/office/drawing/2014/main" id="{2F51F24F-65EE-B54A-6612-B44CF0C75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r="1358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47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picture containing food, person, indoor, meal&#10;&#10;Description automatically generated">
            <a:extLst>
              <a:ext uri="{FF2B5EF4-FFF2-40B4-BE49-F238E27FC236}">
                <a16:creationId xmlns:a16="http://schemas.microsoft.com/office/drawing/2014/main" id="{F93D6473-CF1B-5A02-7EBC-46406A95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0AA5FD3-177A-4313-B5D0-2DF4B344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2696" y="-3082698"/>
            <a:ext cx="6026299" cy="12191695"/>
          </a:xfrm>
          <a:custGeom>
            <a:avLst/>
            <a:gdLst>
              <a:gd name="connsiteX0" fmla="*/ 0 w 6026299"/>
              <a:gd name="connsiteY0" fmla="*/ 12190169 h 12191695"/>
              <a:gd name="connsiteX1" fmla="*/ 0 w 6026299"/>
              <a:gd name="connsiteY1" fmla="*/ 1217 h 12191695"/>
              <a:gd name="connsiteX2" fmla="*/ 169958 w 6026299"/>
              <a:gd name="connsiteY2" fmla="*/ 1217 h 12191695"/>
              <a:gd name="connsiteX3" fmla="*/ 169958 w 6026299"/>
              <a:gd name="connsiteY3" fmla="*/ 0 h 12191695"/>
              <a:gd name="connsiteX4" fmla="*/ 413807 w 6026299"/>
              <a:gd name="connsiteY4" fmla="*/ 0 h 12191695"/>
              <a:gd name="connsiteX5" fmla="*/ 675079 w 6026299"/>
              <a:gd name="connsiteY5" fmla="*/ 0 h 12191695"/>
              <a:gd name="connsiteX6" fmla="*/ 893165 w 6026299"/>
              <a:gd name="connsiteY6" fmla="*/ 0 h 12191695"/>
              <a:gd name="connsiteX7" fmla="*/ 925786 w 6026299"/>
              <a:gd name="connsiteY7" fmla="*/ 0 h 12191695"/>
              <a:gd name="connsiteX8" fmla="*/ 1581826 w 6026299"/>
              <a:gd name="connsiteY8" fmla="*/ 0 h 12191695"/>
              <a:gd name="connsiteX9" fmla="*/ 1590992 w 6026299"/>
              <a:gd name="connsiteY9" fmla="*/ 0 h 12191695"/>
              <a:gd name="connsiteX10" fmla="*/ 1685164 w 6026299"/>
              <a:gd name="connsiteY10" fmla="*/ 0 h 12191695"/>
              <a:gd name="connsiteX11" fmla="*/ 2806109 w 6026299"/>
              <a:gd name="connsiteY11" fmla="*/ 0 h 12191695"/>
              <a:gd name="connsiteX12" fmla="*/ 4807848 w 6026299"/>
              <a:gd name="connsiteY12" fmla="*/ 0 h 12191695"/>
              <a:gd name="connsiteX13" fmla="*/ 4824457 w 6026299"/>
              <a:gd name="connsiteY13" fmla="*/ 26661 h 12191695"/>
              <a:gd name="connsiteX14" fmla="*/ 6026299 w 6026299"/>
              <a:gd name="connsiteY14" fmla="*/ 6438338 h 12191695"/>
              <a:gd name="connsiteX15" fmla="*/ 4619169 w 6026299"/>
              <a:gd name="connsiteY15" fmla="*/ 11332719 h 12191695"/>
              <a:gd name="connsiteX16" fmla="*/ 4231307 w 6026299"/>
              <a:gd name="connsiteY16" fmla="*/ 12054097 h 12191695"/>
              <a:gd name="connsiteX17" fmla="*/ 4147408 w 6026299"/>
              <a:gd name="connsiteY17" fmla="*/ 12191695 h 12191695"/>
              <a:gd name="connsiteX18" fmla="*/ 2806109 w 6026299"/>
              <a:gd name="connsiteY18" fmla="*/ 12191695 h 12191695"/>
              <a:gd name="connsiteX19" fmla="*/ 1590992 w 6026299"/>
              <a:gd name="connsiteY19" fmla="*/ 12191695 h 12191695"/>
              <a:gd name="connsiteX20" fmla="*/ 1581826 w 6026299"/>
              <a:gd name="connsiteY20" fmla="*/ 12191695 h 12191695"/>
              <a:gd name="connsiteX21" fmla="*/ 1453643 w 6026299"/>
              <a:gd name="connsiteY21" fmla="*/ 12191695 h 12191695"/>
              <a:gd name="connsiteX22" fmla="*/ 925786 w 6026299"/>
              <a:gd name="connsiteY22" fmla="*/ 12191695 h 12191695"/>
              <a:gd name="connsiteX23" fmla="*/ 893165 w 6026299"/>
              <a:gd name="connsiteY23" fmla="*/ 12191695 h 12191695"/>
              <a:gd name="connsiteX24" fmla="*/ 675079 w 6026299"/>
              <a:gd name="connsiteY24" fmla="*/ 12191695 h 12191695"/>
              <a:gd name="connsiteX25" fmla="*/ 413807 w 6026299"/>
              <a:gd name="connsiteY25" fmla="*/ 12191695 h 12191695"/>
              <a:gd name="connsiteX26" fmla="*/ 169958 w 6026299"/>
              <a:gd name="connsiteY26" fmla="*/ 12191695 h 12191695"/>
              <a:gd name="connsiteX27" fmla="*/ 169958 w 6026299"/>
              <a:gd name="connsiteY27" fmla="*/ 12190169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299" h="12191695">
                <a:moveTo>
                  <a:pt x="0" y="12190169"/>
                </a:moveTo>
                <a:lnTo>
                  <a:pt x="0" y="1217"/>
                </a:lnTo>
                <a:lnTo>
                  <a:pt x="169958" y="1217"/>
                </a:lnTo>
                <a:lnTo>
                  <a:pt x="169958" y="0"/>
                </a:lnTo>
                <a:lnTo>
                  <a:pt x="413807" y="0"/>
                </a:lnTo>
                <a:lnTo>
                  <a:pt x="675079" y="0"/>
                </a:lnTo>
                <a:lnTo>
                  <a:pt x="893165" y="0"/>
                </a:lnTo>
                <a:lnTo>
                  <a:pt x="925786" y="0"/>
                </a:lnTo>
                <a:lnTo>
                  <a:pt x="1581826" y="0"/>
                </a:lnTo>
                <a:lnTo>
                  <a:pt x="1590992" y="0"/>
                </a:lnTo>
                <a:lnTo>
                  <a:pt x="1685164" y="0"/>
                </a:lnTo>
                <a:lnTo>
                  <a:pt x="2806109" y="0"/>
                </a:lnTo>
                <a:lnTo>
                  <a:pt x="4807848" y="0"/>
                </a:lnTo>
                <a:lnTo>
                  <a:pt x="4824457" y="26661"/>
                </a:lnTo>
                <a:cubicBezTo>
                  <a:pt x="5595579" y="1341551"/>
                  <a:pt x="6026299" y="3721137"/>
                  <a:pt x="6026299" y="6438338"/>
                </a:cubicBezTo>
                <a:cubicBezTo>
                  <a:pt x="6026299" y="8833790"/>
                  <a:pt x="5329078" y="9960353"/>
                  <a:pt x="4619169" y="11332719"/>
                </a:cubicBezTo>
                <a:cubicBezTo>
                  <a:pt x="4489892" y="11582638"/>
                  <a:pt x="4361797" y="11827452"/>
                  <a:pt x="4231307" y="12054097"/>
                </a:cubicBezTo>
                <a:lnTo>
                  <a:pt x="4147408" y="12191695"/>
                </a:lnTo>
                <a:lnTo>
                  <a:pt x="2806109" y="12191695"/>
                </a:lnTo>
                <a:lnTo>
                  <a:pt x="1590992" y="12191695"/>
                </a:lnTo>
                <a:lnTo>
                  <a:pt x="1581826" y="12191695"/>
                </a:lnTo>
                <a:lnTo>
                  <a:pt x="1453643" y="12191695"/>
                </a:lnTo>
                <a:lnTo>
                  <a:pt x="925786" y="12191695"/>
                </a:lnTo>
                <a:lnTo>
                  <a:pt x="893165" y="12191695"/>
                </a:lnTo>
                <a:lnTo>
                  <a:pt x="675079" y="12191695"/>
                </a:lnTo>
                <a:lnTo>
                  <a:pt x="413807" y="12191695"/>
                </a:lnTo>
                <a:lnTo>
                  <a:pt x="169958" y="12191695"/>
                </a:lnTo>
                <a:lnTo>
                  <a:pt x="169958" y="1219016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7A640-EF79-952D-23BA-24DC16BA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6" y="225144"/>
            <a:ext cx="8391967" cy="1044856"/>
          </a:xfrm>
        </p:spPr>
        <p:txBody>
          <a:bodyPr anchor="b">
            <a:normAutofit/>
          </a:bodyPr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0E17-4E72-4234-4488-22001C33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6" y="1584960"/>
            <a:ext cx="8391967" cy="3328945"/>
          </a:xfrm>
        </p:spPr>
        <p:txBody>
          <a:bodyPr>
            <a:noAutofit/>
          </a:bodyPr>
          <a:lstStyle/>
          <a:p>
            <a:r>
              <a:rPr lang="en-US" sz="2400" dirty="0"/>
              <a:t>Restaurant Management System is a desktop software application designed that helps restaurant owners manage their business operations by automating various tasks such as order management, handling payments, scheduling reservations, storing customer feedbacks, employee management.</a:t>
            </a:r>
          </a:p>
          <a:p>
            <a:r>
              <a:rPr lang="en-US" sz="2400" dirty="0"/>
              <a:t>System is designed to give best customer experience while streamlining restaurant operations. Application user can make reservations of tables in a restaurant, Order the food items, make payments, provide the feedback. Employee Management system will now provide only the view of Restaurant and Customer related data.</a:t>
            </a:r>
          </a:p>
        </p:txBody>
      </p:sp>
    </p:spTree>
    <p:extLst>
      <p:ext uri="{BB962C8B-B14F-4D97-AF65-F5344CB8AC3E}">
        <p14:creationId xmlns:p14="http://schemas.microsoft.com/office/powerpoint/2010/main" val="40530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F5951-6989-2869-E04B-F4642C43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Model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F671EEAB-E3C3-0014-D3A8-FC972A38F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536028"/>
            <a:ext cx="7381720" cy="6211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979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6E57ECD2-B07C-ABAA-391E-68B77C8E9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205D-32CC-E60D-07FA-44D4918F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04" y="365125"/>
            <a:ext cx="4847896" cy="1899912"/>
          </a:xfrm>
        </p:spPr>
        <p:txBody>
          <a:bodyPr>
            <a:normAutofit/>
          </a:bodyPr>
          <a:lstStyle/>
          <a:p>
            <a:r>
              <a:rPr lang="en-US" b="1" dirty="0"/>
              <a:t>Software Platforms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C4D3-9596-4314-5D74-F6D47930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0" y="2434201"/>
            <a:ext cx="4922520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Programming Languages</a:t>
            </a:r>
          </a:p>
          <a:p>
            <a:r>
              <a:rPr lang="en-US" sz="2400" dirty="0"/>
              <a:t>    Python</a:t>
            </a:r>
          </a:p>
          <a:p>
            <a:r>
              <a:rPr lang="en-US" sz="2400" dirty="0"/>
              <a:t>    SQL</a:t>
            </a:r>
          </a:p>
          <a:p>
            <a:r>
              <a:rPr lang="en-US" sz="2400" b="1" dirty="0"/>
              <a:t>Platforms/Tools</a:t>
            </a:r>
          </a:p>
          <a:p>
            <a:r>
              <a:rPr lang="en-US" sz="2400" dirty="0"/>
              <a:t>   My SQL </a:t>
            </a:r>
            <a:r>
              <a:rPr lang="en-US" sz="2400" dirty="0" err="1"/>
              <a:t>WorkBench</a:t>
            </a:r>
            <a:endParaRPr lang="en-US" sz="2400" dirty="0"/>
          </a:p>
          <a:p>
            <a:r>
              <a:rPr lang="en-US" sz="2400" dirty="0"/>
              <a:t>   Microsoft Visual Studio / </a:t>
            </a:r>
            <a:r>
              <a:rPr lang="en-US" sz="2400" dirty="0" err="1"/>
              <a:t>Jupyter</a:t>
            </a:r>
            <a:r>
              <a:rPr lang="en-US" sz="2400" dirty="0"/>
              <a:t>   </a:t>
            </a:r>
            <a:r>
              <a:rPr lang="en-US" sz="2400" dirty="0" err="1"/>
              <a:t>NoteBook</a:t>
            </a:r>
            <a:r>
              <a:rPr lang="en-US" sz="2400" dirty="0"/>
              <a:t> / Anaconda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CustomTkinter</a:t>
            </a:r>
            <a:r>
              <a:rPr lang="en-US" sz="2400" dirty="0"/>
              <a:t> GUI </a:t>
            </a:r>
          </a:p>
        </p:txBody>
      </p:sp>
    </p:spTree>
    <p:extLst>
      <p:ext uri="{BB962C8B-B14F-4D97-AF65-F5344CB8AC3E}">
        <p14:creationId xmlns:p14="http://schemas.microsoft.com/office/powerpoint/2010/main" val="255876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8246F63-F7C8-3C08-2DC5-6229165C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CD58-9855-98B3-A4E5-E7B83E61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380" y="0"/>
            <a:ext cx="4739639" cy="1493520"/>
          </a:xfrm>
        </p:spPr>
        <p:txBody>
          <a:bodyPr>
            <a:normAutofit/>
          </a:bodyPr>
          <a:lstStyle/>
          <a:p>
            <a:r>
              <a:rPr lang="en-US" b="1" dirty="0"/>
              <a:t>Installation &amp;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5F4-B973-0FCC-B6C5-5299A476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1422400"/>
            <a:ext cx="6228080" cy="4754563"/>
          </a:xfrm>
        </p:spPr>
        <p:txBody>
          <a:bodyPr>
            <a:noAutofit/>
          </a:bodyPr>
          <a:lstStyle/>
          <a:p>
            <a:r>
              <a:rPr lang="en-US" sz="1800" b="1" dirty="0"/>
              <a:t>Pre-requisites:</a:t>
            </a:r>
          </a:p>
          <a:p>
            <a:pPr marL="0" indent="0">
              <a:buNone/>
            </a:pPr>
            <a:r>
              <a:rPr lang="en-US" sz="1800" dirty="0"/>
              <a:t>    Install MySQL Workbench, Python Libraries, </a:t>
            </a:r>
            <a:r>
              <a:rPr lang="en-US" sz="1800" dirty="0" err="1"/>
              <a:t>Jupyter</a:t>
            </a:r>
            <a:r>
              <a:rPr lang="en-US" sz="1800" dirty="0"/>
              <a:t> Notebook, </a:t>
            </a:r>
            <a:r>
              <a:rPr lang="en-US" sz="1800" dirty="0" err="1"/>
              <a:t>CustomTkinter</a:t>
            </a:r>
            <a:r>
              <a:rPr lang="en-US" sz="1800" dirty="0"/>
              <a:t> Packages</a:t>
            </a:r>
          </a:p>
          <a:p>
            <a:r>
              <a:rPr lang="en-US" sz="1800" b="1" dirty="0"/>
              <a:t>Setup to run the project:</a:t>
            </a:r>
          </a:p>
          <a:p>
            <a:pPr marL="0" indent="0">
              <a:buNone/>
            </a:pPr>
            <a:r>
              <a:rPr lang="en-US" sz="1800" dirty="0"/>
              <a:t>    Unzip the file ‘Restaurant Project – Harini Kamarthy.zip’</a:t>
            </a:r>
          </a:p>
          <a:p>
            <a:pPr marL="0" indent="0">
              <a:buNone/>
            </a:pPr>
            <a:r>
              <a:rPr lang="en-US" sz="1800" dirty="0"/>
              <a:t>    Database files are exported to ‘Restaurant Project – Harini </a:t>
            </a:r>
            <a:r>
              <a:rPr lang="en-US" sz="1800" dirty="0" err="1"/>
              <a:t>Kamarthy</a:t>
            </a:r>
            <a:r>
              <a:rPr lang="en-US" sz="1800" dirty="0"/>
              <a:t>/Database’ folder</a:t>
            </a:r>
          </a:p>
          <a:p>
            <a:pPr marL="0" indent="0">
              <a:buNone/>
            </a:pPr>
            <a:r>
              <a:rPr lang="en-US" sz="1800" dirty="0"/>
              <a:t>    Create a database in MySQL Workbench and import these Database files into it</a:t>
            </a:r>
          </a:p>
          <a:p>
            <a:r>
              <a:rPr lang="en-US" sz="1800" b="1" dirty="0"/>
              <a:t>Steps to execute the project/application:</a:t>
            </a:r>
          </a:p>
          <a:p>
            <a:pPr marL="0" indent="0">
              <a:buNone/>
            </a:pPr>
            <a:r>
              <a:rPr lang="en-US" sz="1800" dirty="0"/>
              <a:t>    Open command prompt &amp; Navigate to “Restaurant Project – Harini </a:t>
            </a:r>
            <a:r>
              <a:rPr lang="en-US" sz="1800" dirty="0" err="1"/>
              <a:t>Kamarthy</a:t>
            </a:r>
            <a:r>
              <a:rPr lang="en-US" sz="1800" dirty="0"/>
              <a:t>/UI Code” folder.</a:t>
            </a:r>
          </a:p>
          <a:p>
            <a:pPr marL="0" indent="0">
              <a:buNone/>
            </a:pPr>
            <a:r>
              <a:rPr lang="en-US" sz="1800" dirty="0"/>
              <a:t>    Give command “</a:t>
            </a:r>
            <a:r>
              <a:rPr lang="en-US" sz="1800" dirty="0" err="1"/>
              <a:t>jupyter</a:t>
            </a:r>
            <a:r>
              <a:rPr lang="en-US" sz="1800" dirty="0"/>
              <a:t> notebook”.</a:t>
            </a:r>
          </a:p>
          <a:p>
            <a:pPr marL="0" indent="0">
              <a:buNone/>
            </a:pPr>
            <a:r>
              <a:rPr lang="en-US" sz="1800" dirty="0"/>
              <a:t>    From the opened weblink, open file “Restaurant Project UI” file.</a:t>
            </a:r>
          </a:p>
          <a:p>
            <a:pPr marL="0" indent="0">
              <a:buNone/>
            </a:pPr>
            <a:r>
              <a:rPr lang="en-US" sz="1800" dirty="0"/>
              <a:t>    Tap on the code cell &amp; click on “Run” button.</a:t>
            </a:r>
          </a:p>
        </p:txBody>
      </p:sp>
    </p:spTree>
    <p:extLst>
      <p:ext uri="{BB962C8B-B14F-4D97-AF65-F5344CB8AC3E}">
        <p14:creationId xmlns:p14="http://schemas.microsoft.com/office/powerpoint/2010/main" val="8642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8A58-629B-6C72-6629-CD8EC9CC7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9" r="16915" b="-1"/>
          <a:stretch/>
        </p:blipFill>
        <p:spPr>
          <a:xfrm>
            <a:off x="0" y="10"/>
            <a:ext cx="87680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94CE7-2385-338C-F6BB-28DDD5CF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9" y="249469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Application Main Screens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01F9-2098-E79F-3BFB-F510FC09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239" y="2245209"/>
            <a:ext cx="3633747" cy="2700062"/>
          </a:xfrm>
        </p:spPr>
        <p:txBody>
          <a:bodyPr>
            <a:normAutofit/>
          </a:bodyPr>
          <a:lstStyle/>
          <a:p>
            <a:r>
              <a:rPr lang="en-US" sz="2400" dirty="0"/>
              <a:t>Application have two main flows, Customer flow &amp; Employee flow. So, on Home Screen we have 2 buttons for the same.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4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EFE38CAA-9E46-C386-1694-7CFB68742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" r="-2" b="1115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D75CFA47-70DB-8848-5032-E137CEF9D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88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8BC5-84D9-53E5-1F39-A3FB290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4000" b="1" dirty="0"/>
              <a:t>Application Main Screens (Continued)..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14C0-33D0-0856-0454-BA617E97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On Customer flow, user can avail 3 Restaurant options (Reservation, Order, Feedback) to reserve a table, order the food, and provide the feedback.</a:t>
            </a:r>
          </a:p>
          <a:p>
            <a:r>
              <a:rPr lang="en-US" sz="2400" dirty="0"/>
              <a:t>On Employee flow, user is provided with 2 options (Restaurant Related, Customer Orders Data) to view the whole data of Restaurant.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9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ood, person, indoor, meal">
            <a:extLst>
              <a:ext uri="{FF2B5EF4-FFF2-40B4-BE49-F238E27FC236}">
                <a16:creationId xmlns:a16="http://schemas.microsoft.com/office/drawing/2014/main" id="{C08D43D2-BCB2-D390-83A2-AB72A732C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B2BBA-CA18-9901-147F-148F652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46" y="425482"/>
            <a:ext cx="10084107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04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Office Theme</vt:lpstr>
      <vt:lpstr>Restaurant Management System</vt:lpstr>
      <vt:lpstr>Contents</vt:lpstr>
      <vt:lpstr>Project Description</vt:lpstr>
      <vt:lpstr>ER Model</vt:lpstr>
      <vt:lpstr>Software Platforms &amp; Tools</vt:lpstr>
      <vt:lpstr>Installation &amp; Execution</vt:lpstr>
      <vt:lpstr>Application Main Screens </vt:lpstr>
      <vt:lpstr>Application Main Screens (Continued)..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Prasad</dc:creator>
  <cp:lastModifiedBy>Prasad</cp:lastModifiedBy>
  <cp:revision>3</cp:revision>
  <dcterms:created xsi:type="dcterms:W3CDTF">2023-04-23T22:54:24Z</dcterms:created>
  <dcterms:modified xsi:type="dcterms:W3CDTF">2023-04-24T01:17:37Z</dcterms:modified>
</cp:coreProperties>
</file>