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e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lang="en-US" b="1" i="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428625" y="325960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a:t>
            </a:r>
            <a:r>
              <a:rPr lang="en-IN" sz="2400" dirty="0" err="1">
                <a:solidFill>
                  <a:schemeClr val="dk1"/>
                </a:solidFill>
                <a:latin typeface="Calibri"/>
                <a:ea typeface="Calibri"/>
                <a:cs typeface="Calibri"/>
                <a:sym typeface="Calibri"/>
              </a:rPr>
              <a:t>Harini</a:t>
            </a:r>
            <a:r>
              <a:rPr lang="en-IN" sz="2400" dirty="0">
                <a:solidFill>
                  <a:schemeClr val="dk1"/>
                </a:solidFill>
                <a:latin typeface="Calibri"/>
                <a:ea typeface="Calibri"/>
                <a:cs typeface="Calibri"/>
                <a:sym typeface="Calibri"/>
              </a:rPr>
              <a:t> MJ</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a:t>
            </a:r>
            <a:r>
              <a:rPr lang="en-IN" sz="2400" dirty="0">
                <a:solidFill>
                  <a:schemeClr val="dk1"/>
                </a:solidFill>
                <a:latin typeface="Calibri"/>
                <a:ea typeface="Calibri"/>
                <a:cs typeface="Calibri"/>
                <a:sym typeface="Calibri"/>
              </a:rPr>
              <a:t>122203714</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a:t>
            </a:r>
            <a:r>
              <a:rPr lang="en-IN" sz="2400" dirty="0" err="1">
                <a:solidFill>
                  <a:schemeClr val="dk1"/>
                </a:solidFill>
                <a:latin typeface="Calibri"/>
                <a:ea typeface="Calibri"/>
                <a:cs typeface="Calibri"/>
                <a:sym typeface="Calibri"/>
              </a:rPr>
              <a:t>CorporateSecretaryship</a:t>
            </a:r>
            <a:r>
              <a:rPr lang="en-US" sz="2400" dirty="0">
                <a:solidFill>
                  <a:schemeClr val="dk1"/>
                </a:solidFill>
                <a:latin typeface="Calibri"/>
                <a:ea typeface="Calibri"/>
                <a:cs typeface="Calibri"/>
                <a:sym typeface="Calibri"/>
              </a:rPr>
              <a:t>) 3rd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a:t>
            </a:r>
            <a:r>
              <a:rPr lang="en-IN" sz="2400" dirty="0">
                <a:solidFill>
                  <a:schemeClr val="dk1"/>
                </a:solidFill>
                <a:latin typeface="Calibri"/>
                <a:ea typeface="Calibri"/>
                <a:cs typeface="Calibri"/>
                <a:sym typeface="Calibri"/>
              </a:rPr>
              <a:t> Patrician College of Arts and Science </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048666" name="Google Shape;150;p12"/>
          <p:cNvSpPr txBox="1"/>
          <p:nvPr/>
        </p:nvSpPr>
        <p:spPr>
          <a:xfrm>
            <a:off x="533400" y="914400"/>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CPH2035</dc:creator>
  <cp:lastModifiedBy>Guest User</cp:lastModifiedBy>
  <cp:revision>1</cp:revision>
  <dcterms:created xsi:type="dcterms:W3CDTF">2024-09-01T02:42:38Z</dcterms:created>
  <dcterms:modified xsi:type="dcterms:W3CDTF">2024-09-14T07:00:28Z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