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9" r:id="rId2"/>
    <p:sldId id="506" r:id="rId3"/>
    <p:sldId id="515" r:id="rId4"/>
    <p:sldId id="516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7" r:id="rId13"/>
    <p:sldId id="528" r:id="rId14"/>
    <p:sldId id="529" r:id="rId15"/>
    <p:sldId id="531" r:id="rId16"/>
    <p:sldId id="532" r:id="rId17"/>
    <p:sldId id="53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3F2232-1456-4EAD-90C6-6DFF21E9FA90}" v="1" dt="2025-03-23T08:44:55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ni Marimuthu" userId="230674c42f3b6363" providerId="LiveId" clId="{143F2232-1456-4EAD-90C6-6DFF21E9FA90}"/>
    <pc:docChg chg="modSld">
      <pc:chgData name="Harini Marimuthu" userId="230674c42f3b6363" providerId="LiveId" clId="{143F2232-1456-4EAD-90C6-6DFF21E9FA90}" dt="2025-03-23T08:45:00.718" v="60" actId="20577"/>
      <pc:docMkLst>
        <pc:docMk/>
      </pc:docMkLst>
      <pc:sldChg chg="modSp mod">
        <pc:chgData name="Harini Marimuthu" userId="230674c42f3b6363" providerId="LiveId" clId="{143F2232-1456-4EAD-90C6-6DFF21E9FA90}" dt="2025-03-23T08:38:59.813" v="58" actId="20577"/>
        <pc:sldMkLst>
          <pc:docMk/>
          <pc:sldMk cId="1292171431" sldId="319"/>
        </pc:sldMkLst>
        <pc:spChg chg="mod">
          <ac:chgData name="Harini Marimuthu" userId="230674c42f3b6363" providerId="LiveId" clId="{143F2232-1456-4EAD-90C6-6DFF21E9FA90}" dt="2025-03-23T08:38:59.813" v="58" actId="20577"/>
          <ac:spMkLst>
            <pc:docMk/>
            <pc:sldMk cId="1292171431" sldId="319"/>
            <ac:spMk id="2" creationId="{00000000-0000-0000-0000-000000000000}"/>
          </ac:spMkLst>
        </pc:spChg>
      </pc:sldChg>
      <pc:sldChg chg="modSp mod">
        <pc:chgData name="Harini Marimuthu" userId="230674c42f3b6363" providerId="LiveId" clId="{143F2232-1456-4EAD-90C6-6DFF21E9FA90}" dt="2025-03-23T08:45:00.718" v="60" actId="20577"/>
        <pc:sldMkLst>
          <pc:docMk/>
          <pc:sldMk cId="920474906" sldId="506"/>
        </pc:sldMkLst>
        <pc:spChg chg="mod">
          <ac:chgData name="Harini Marimuthu" userId="230674c42f3b6363" providerId="LiveId" clId="{143F2232-1456-4EAD-90C6-6DFF21E9FA90}" dt="2025-03-23T08:45:00.718" v="60" actId="20577"/>
          <ac:spMkLst>
            <pc:docMk/>
            <pc:sldMk cId="920474906" sldId="506"/>
            <ac:spMk id="3" creationId="{1A64B721-FE62-DE79-132F-30A2E97EDB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EB6FF-ADAA-45C6-A825-247BBAE19742}" type="datetimeFigureOut">
              <a:rPr lang="en-IN" smtClean="0"/>
              <a:t>23-03-2025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77BC4-17D5-4B3B-8254-CC862B6A5E2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099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602E-F900-9031-6AC8-73F10556E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C2B61-6876-88B3-A5F9-7B829DA423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60275-ABCD-B29C-8C0A-6E4F2FD3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8163-7CA0-467F-B373-394E6BCD3875}" type="datetime1">
              <a:rPr lang="en-IN" smtClean="0"/>
              <a:t>23-03-2025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F3498-F4F9-DB41-CD36-6A221BCB6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 Year Core Course Project- Final Review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E914-FBBD-92B9-9CA2-3F40FD1D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2AE5-9218-4A07-842F-E84162EAAD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663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ADA2-FAF6-FC43-216D-329339BBA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6FCD0-243C-6296-B116-1BE620DC3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4B15-B895-3960-42A1-243C1366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B9F1A-D4FA-4781-A8A7-87531790BDDC}" type="datetime1">
              <a:rPr lang="en-IN" smtClean="0"/>
              <a:t>23-03-2025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02E8-C53E-4EA8-5371-E99E20C0B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 Year Core Course Project- Final Review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1A6DE-5D9F-FF19-9DCE-40347D32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2AE5-9218-4A07-842F-E84162EAAD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32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E82D7-F785-4947-1FAC-D31467C67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5C0C9-4A27-BB0A-99C0-CD5C624AA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07FE6-F9D6-5313-31D3-3B456B3EC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66F7A-C098-4C9F-843A-67E6C4A2E617}" type="datetime1">
              <a:rPr lang="en-IN" smtClean="0"/>
              <a:t>23-03-2025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C271F-B837-12E3-63A5-2BF92AF5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 Year Core Course Project- Final Review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47357-8C1B-DAF7-EA68-D7B30047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2AE5-9218-4A07-842F-E84162EAAD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0642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8DF1-C5BE-6796-70DE-A3F503A71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492F-7D80-29C9-2308-5A8569C2D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3FDF3-E10C-A3F0-B98D-453E8083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A2C0-3C94-485A-BF31-8B49B3AAA9B1}" type="datetime1">
              <a:rPr lang="en-IN" smtClean="0"/>
              <a:t>23-03-2025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66F82-2042-C918-C81F-2F9B4F18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 Year Core Course Project- Final Review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9D627-19C3-DC54-7CD9-FA55008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2AE5-9218-4A07-842F-E84162EAAD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5786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671E6-8C35-83BC-2B33-0655540C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F6C37-AB34-25BE-12C1-AA65FCA8F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F8FFD-45F0-DD57-FE3C-9E076ACE2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69229-FB1D-4D22-81D5-4891E35C7774}" type="datetime1">
              <a:rPr lang="en-IN" smtClean="0"/>
              <a:t>23-03-2025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A5514-393C-EFCE-01F9-B2CE001A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 Year Core Course Project- Final Review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ACB48-3533-1C36-3514-71B63718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2AE5-9218-4A07-842F-E84162EAAD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05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D219-FA69-9CBF-FBDE-B710CFB8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158CF-DE11-9B79-12E3-5342CE5B6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E2B980-E864-34A6-6906-C86638E185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7FA1C-7B6A-BA75-B37B-195B0F573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B15CF-85FA-44DC-B92F-0B325CEB2744}" type="datetime1">
              <a:rPr lang="en-IN" smtClean="0"/>
              <a:t>23-03-2025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7CB70-8B73-BAB9-8426-FDEFD716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 Year Core Course Project- Final Review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51A4B-870D-163F-53D2-0AADE339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2AE5-9218-4A07-842F-E84162EAAD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39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A5A0-BB01-6BB8-C159-471001A90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6893-4A4F-426A-A5F6-626610F37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5C00F-0E53-D71D-782E-D740B83A1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83FF82-8820-CCBF-411E-57C2C0FB4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F392E-9590-423C-3F62-1B99F8ED7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1395E-14B8-3C49-B85F-5EE4C7A4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20F7E-702C-44A1-9A9D-3191100088F9}" type="datetime1">
              <a:rPr lang="en-IN" smtClean="0"/>
              <a:t>23-03-2025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5F0EAD-79ED-31EE-A7B8-00CA48D0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 Year Core Course Project- Final Review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9BBB80-F93E-5FA1-B554-B865EFB6E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2AE5-9218-4A07-842F-E84162EAAD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344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0E9A-C769-7BAB-77EC-E3DD0C871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9FE8A4-529A-DDB2-CFFE-2621FA72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F0E8B-B22C-4371-B38C-E1212481E738}" type="datetime1">
              <a:rPr lang="en-IN" smtClean="0"/>
              <a:t>23-03-2025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7F48B-5C43-9F3A-55CC-A47A74EE7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 Year Core Course Project- Final Review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BDCAC-FA44-2D60-C7FB-00EA9C2A9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2AE5-9218-4A07-842F-E84162EAAD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54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AFBC8-4429-3CF2-D7FD-013C843A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FBDE4-7639-4C49-8989-BE75C1E04AEA}" type="datetime1">
              <a:rPr lang="en-IN" smtClean="0"/>
              <a:t>23-03-2025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F2463-4C84-38B5-C473-94DEDD33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 Year Core Course Project- Final Review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4EB43-8F87-9269-D6F6-0FBA0325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2AE5-9218-4A07-842F-E84162EAAD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376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1E04-8BD9-6B68-FC0F-A711F6A8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F50A1-7EB1-0089-AFE0-A0B4139B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D8750-631F-0F8E-8365-7236BB4F6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EE415-B1A5-EF49-8E72-3A526EF2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B866-7224-4B3F-B79A-8C5243F6F260}" type="datetime1">
              <a:rPr lang="en-IN" smtClean="0"/>
              <a:t>23-03-2025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330E7-EC53-C9ED-DBB8-5B347D7F2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 Year Core Course Project- Final Review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CD15B-3E89-C907-AE04-8C7A74F2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2AE5-9218-4A07-842F-E84162EAAD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731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BE34-C477-BD1D-5C4A-423A42EC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98EAA-EB77-18BB-153B-3C2C17FD4C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9DA39-FACA-F80B-5621-B93583F1D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F808F-D30B-9980-A54D-AF59385A3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68644-7912-4D53-96FA-7850BA49F75B}" type="datetime1">
              <a:rPr lang="en-IN" smtClean="0"/>
              <a:t>23-03-2025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7B967-36B2-D49E-ACAA-62ED90179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II Year Core Course Project- Final Review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779D1-E21D-CDFE-D44E-F0AE9A47E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E2AE5-9218-4A07-842F-E84162EAAD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04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500EC-1157-3044-AF8C-8BB8052A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158B8-89EE-6370-40DB-B55329201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FA01-4EFB-2556-186F-6EDC8B37E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7CD69-EBFD-43BC-B246-DCEB56CAD8BD}" type="datetime1">
              <a:rPr lang="en-IN" smtClean="0"/>
              <a:t>23-03-2025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3A508-2D6B-F27D-0E75-55977FA03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II Year Core Course Project- Final Review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9B5CE-202A-2084-F4FC-495F1B77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E2AE5-9218-4A07-842F-E84162EAAD5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418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8950" y="261666"/>
            <a:ext cx="10515600" cy="238760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ETHEREUM TRANSACTION FRAUD DETECTOR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9CF59-2414-4E3B-8B8D-C2C8E18E35F9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smtClean="0">
                <a:solidFill>
                  <a:schemeClr val="tx1"/>
                </a:solidFill>
              </a:rPr>
              <a:t>1</a:t>
            </a:fld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695C9B8-2B8D-722A-D1E4-DB26ABC22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663" y="3486807"/>
            <a:ext cx="4562669" cy="2387599"/>
          </a:xfrm>
          <a:solidFill>
            <a:schemeClr val="bg1"/>
          </a:solidFill>
        </p:spPr>
        <p:txBody>
          <a:bodyPr rtlCol="0">
            <a:normAutofit/>
          </a:bodyPr>
          <a:lstStyle/>
          <a:p>
            <a:pPr algn="just" eaLnBrk="1" fontAlgn="auto" hangingPunct="1">
              <a:spcBef>
                <a:spcPts val="575"/>
              </a:spcBef>
              <a:spcAft>
                <a:spcPts val="0"/>
              </a:spcAft>
              <a:buClr>
                <a:srgbClr val="D34817"/>
              </a:buClr>
              <a:buSzPct val="85000"/>
              <a:defRPr/>
            </a:pP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BF3B739-5C6F-619D-5300-28776DA07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4669" y="3403464"/>
            <a:ext cx="443706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255A9F-3860-6C23-C556-52F7CD997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42640" y="6376863"/>
            <a:ext cx="5166360" cy="438942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171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E5F90-365B-ECCA-18D2-B8534AF99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234DB-B9F8-2A6D-9C03-B49F7B999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VIII. Task to be conducted (1/1)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E3E9-F302-5A2F-D38F-1C53D353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7FF-CB0C-432E-93FE-ACFF083F99B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A5C24-54FE-1C75-B13D-6E65AFF5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10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92ABF-79AA-1893-2805-BA60E190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96C9D3-0DED-913F-CE82-D4C2C6FC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367"/>
            <a:ext cx="10515600" cy="53145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7459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091E6-ADF5-6ABA-9D11-334BBC080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4936-E51E-7053-7794-8E96568F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IX. Implementation Setup(1/2)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34015-B2B6-6439-1393-E684ABFC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7FF-CB0C-432E-93FE-ACFF083F99B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69B35-26CA-7D80-A651-76AA90CF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11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D369F-7470-1A0F-2D41-9A192D79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DAB27D-A2CF-0032-F0EE-EC3D22AD4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367"/>
            <a:ext cx="10515600" cy="5314596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 End Evaluation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087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07D28-9C67-C914-253D-F19338D4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D09E1-F6E1-F800-A499-ECEAE3C33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IX. Implementation Setup (2/2)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642D1-CD60-2C22-C040-ABD68CD4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7FF-CB0C-432E-93FE-ACFF083F99B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9BBA5-4D79-9111-4183-C3EB4A2D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12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247D6-E1DA-98DB-2D53-9DB9BE7C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C843E1-93F2-3C5C-4603-F252CDB77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367"/>
            <a:ext cx="10515600" cy="5314596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End 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8887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A6A32-78A5-F363-5E78-AD922CBE3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1D958-EDE1-6F62-0619-7B32BCE2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X. Result and Testing (1/2)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DB7D5-75A7-77FE-407D-1B94ED13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7FF-CB0C-432E-93FE-ACFF083F99B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BF6AB-1132-2640-2C51-A64D08E9B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13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DE6DF-1ABC-0CB3-DC09-947DFCC56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B93F73-2732-0BE2-EFC0-6B195F435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367"/>
            <a:ext cx="10515600" cy="53145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900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AFEC4-E76F-163E-2C7D-F5CBE5F67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A221-C7CF-926C-F724-038C5DE8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X. Result and Testing (2/2)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2074-E274-F121-E44A-ED32E25F5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7FF-CB0C-432E-93FE-ACFF083F99B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2464CD-A863-D8D7-2C08-381FFC6D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14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6248D-C9B4-A8D1-0E53-1BB215552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A67783-6C1F-A6AA-586E-32EE7A6A4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367"/>
            <a:ext cx="10515600" cy="53145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57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6DC0F-23CB-F267-193F-DC75A919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24CB-D91A-8714-921D-C08DC3A84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XI. Conclusion(1/1)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03779-F904-2B7D-8FE0-E4E272444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7FF-CB0C-432E-93FE-ACFF083F99B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BA54B-DF76-6496-3305-53FE5DBE2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15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747B2-4732-8ABC-DE65-BAFE58C8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142E91-A348-2A77-C0F7-9B6BC9886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367"/>
            <a:ext cx="10515600" cy="53145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294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AAED4-2642-D492-1AF8-58D916B6E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9357-55A8-3638-4706-FCBFBA0B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XII. Future Work(1/1)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57D4E-CF53-BA1F-EDBF-71B2F622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7FF-CB0C-432E-93FE-ACFF083F99B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B10C4-2817-1F69-B4DF-1AACE616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16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3C7BE-4BEC-D087-7344-7B70F97D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A9B35C7-B8C3-4E71-2C0C-0A7AB8F89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367"/>
            <a:ext cx="10515600" cy="53145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6133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FAFC5-4895-8050-BEB2-303342E97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326B-2C48-98B4-5133-AB4D34A6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XIII. References  (1/1)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14F2C-8DA2-C3D8-B1DC-7CB1E3AE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7FF-CB0C-432E-93FE-ACFF083F99B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BA1B5-7165-EC50-C236-20FE65EBD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17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A5A1E-8CF8-D258-EDDA-C01F620AF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8527D3-E284-CF22-358A-111B1A483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367"/>
            <a:ext cx="10515600" cy="53145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109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9CACB-BD96-E2FF-8A86-21149747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7675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en-IN" sz="3200" dirty="0"/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4B721-FE62-DE79-132F-30A2E97E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5680"/>
            <a:ext cx="10515600" cy="5181283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571500" indent="-571500">
              <a:buAutoNum type="romanU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571500" indent="-571500">
              <a:buAutoNum type="romanU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 of Proposed Setup</a:t>
            </a:r>
          </a:p>
          <a:p>
            <a:pPr marL="571500" indent="-571500">
              <a:buAutoNum type="romanU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/Steps to be Conducted</a:t>
            </a:r>
          </a:p>
          <a:p>
            <a:pPr marL="571500" indent="-571500">
              <a:buAutoNum type="romanU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Setup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)Front End Evaluation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ii) Back End Evaluation</a:t>
            </a:r>
          </a:p>
          <a:p>
            <a:pPr marL="571500" indent="-571500">
              <a:buAutoNum type="romanU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X.  Result and Testing /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PIntroduction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Description </a:t>
            </a:r>
          </a:p>
          <a:p>
            <a:pPr marL="571500" indent="-571500">
              <a:buAutoNum type="romanU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and Scope of the work</a:t>
            </a:r>
          </a:p>
          <a:p>
            <a:pPr marL="571500" indent="-571500">
              <a:buAutoNum type="romanU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571500" indent="-571500">
              <a:buAutoNum type="romanU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 of existing work</a:t>
            </a:r>
          </a:p>
          <a:p>
            <a:pPr marL="571500" indent="-571500">
              <a:buAutoNum type="romanUcPeriod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Performance Metrics and Comparison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XI. Conclusion 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XII .Future Work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XIII. References </a:t>
            </a:r>
          </a:p>
          <a:p>
            <a:pPr marL="571500" indent="-571500">
              <a:buAutoNum type="romanU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AutoNum type="romanUcPeriod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8EAAE-205D-9A64-683F-47C0CC98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01261-006B-4500-8C91-A14EF0529D40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B1663-7D7B-62B7-95A6-56AB2F31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51860" y="6356350"/>
            <a:ext cx="528828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59530-5537-8047-8348-4ACE93D1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2</a:t>
            </a:fld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474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B91C-D855-718A-62B5-60ED070E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I.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(1/1)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7531C-BA4A-41CB-F6F2-A61DF2D76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1" y="957877"/>
            <a:ext cx="11468877" cy="53029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DAA19-E5D5-A0F8-8AF2-9D8477C9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4BDA4-E23F-47F3-81AE-15B952FF3BBA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12A6F-851E-36FF-7334-7ECCC872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3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D2E9E-45EE-C5E8-B6DA-DE1E3FB4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9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E176-68F0-B050-B666-F75BABC59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0AEE-9D04-0E18-7CB7-45FD743D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II.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Description (1/1)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C1DD8-57DF-915D-4073-23655640B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1" y="957877"/>
            <a:ext cx="11468877" cy="53029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329F0-6B40-55EC-9D00-2D76FB1B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E4202-506A-4C63-94AA-7A041D97577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C8C8E-A250-6F8E-CE71-E17F9AB3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4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B168E-18E9-3C04-1D66-943876397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18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EDC4A-A19D-69B2-A998-8B4F1525C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B381-50DC-8731-65F0-21436329E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III.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 &amp; Scope of the Work (1/1)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DEFC0-8D70-EE39-E84E-52E00D69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991" y="957877"/>
            <a:ext cx="11468877" cy="5302963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6BAFD-A7E1-6EED-DD64-2E60EB0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7FF-CB0C-432E-93FE-ACFF083F99B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7B180-5CF0-6F59-1F8F-C0C39466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FFB7B-BEAD-88AD-F8AE-4C945B93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00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52B4C-C1D3-DE1F-324F-C2157A957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B8A9-A3C9-481F-C39B-1EB23A2B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IV.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Review(1/1)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00E3-91BD-4994-C613-70146D786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7FF-CB0C-432E-93FE-ACFF083F99B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C1DCC-D6BD-9C31-C738-E1235524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6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0916-55C0-F7A2-E47C-C4E69979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B713E58-3B6A-B157-3290-9ABD14B00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262811"/>
              </p:ext>
            </p:extLst>
          </p:nvPr>
        </p:nvGraphicFramePr>
        <p:xfrm>
          <a:off x="953862" y="969656"/>
          <a:ext cx="9417180" cy="4918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3519">
                  <a:extLst>
                    <a:ext uri="{9D8B030D-6E8A-4147-A177-3AD203B41FA5}">
                      <a16:colId xmlns:a16="http://schemas.microsoft.com/office/drawing/2014/main" val="479026645"/>
                    </a:ext>
                  </a:extLst>
                </a:gridCol>
                <a:gridCol w="3307427">
                  <a:extLst>
                    <a:ext uri="{9D8B030D-6E8A-4147-A177-3AD203B41FA5}">
                      <a16:colId xmlns:a16="http://schemas.microsoft.com/office/drawing/2014/main" val="1450282769"/>
                    </a:ext>
                  </a:extLst>
                </a:gridCol>
                <a:gridCol w="5166234">
                  <a:extLst>
                    <a:ext uri="{9D8B030D-6E8A-4147-A177-3AD203B41FA5}">
                      <a16:colId xmlns:a16="http://schemas.microsoft.com/office/drawing/2014/main" val="601446369"/>
                    </a:ext>
                  </a:extLst>
                </a:gridCol>
              </a:tblGrid>
              <a:tr h="3502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711828"/>
                  </a:ext>
                </a:extLst>
              </a:tr>
              <a:tr h="6128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b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1084982"/>
                  </a:ext>
                </a:extLst>
              </a:tr>
              <a:tr h="6128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15976"/>
                  </a:ext>
                </a:extLst>
              </a:tr>
              <a:tr h="6128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419623"/>
                  </a:ext>
                </a:extLst>
              </a:tr>
              <a:tr h="87556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982330"/>
                  </a:ext>
                </a:extLst>
              </a:tr>
              <a:tr h="6128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517862"/>
                  </a:ext>
                </a:extLst>
              </a:tr>
              <a:tr h="6128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783139"/>
                  </a:ext>
                </a:extLst>
              </a:tr>
              <a:tr h="612894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5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570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18B65-01B3-C6C0-7695-B3B147778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76FAC-4E7B-C19C-BA23-464669D6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V. Drawbacks of Existing Works(1/1)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AAAFD-AE84-B1FA-0037-9101D7579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7FF-CB0C-432E-93FE-ACFF083F99B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BB30B-6A5D-FBA6-25CC-99CF433C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7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F6F40-166C-7F8D-3F8B-694B8C4CD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43981F-6EE4-348F-109E-C962D567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367"/>
            <a:ext cx="10515600" cy="53145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587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2A2EB-634B-1F51-24AA-5F3CABE3D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F74D-5EF0-06B7-271E-13AC7EC8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VI. Proposed Module(1/1)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97C04-A5E1-2219-BC0E-80882DF3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7FF-CB0C-432E-93FE-ACFF083F99B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12271-0F73-AB21-FD4E-5C10FC7E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8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6F456-1BA8-0C87-E3AB-D7F7C540A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31B6D3-E770-39C4-06C0-AC847087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367"/>
            <a:ext cx="10515600" cy="53145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729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D99FE-6CAF-7B9E-F000-DDB84106C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E8085-2A81-2A34-9920-E59BB433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1" y="136525"/>
            <a:ext cx="11468877" cy="725842"/>
          </a:xfrm>
          <a:solidFill>
            <a:schemeClr val="bg1"/>
          </a:solidFill>
        </p:spPr>
        <p:txBody>
          <a:bodyPr>
            <a:noAutofit/>
          </a:bodyPr>
          <a:lstStyle/>
          <a:p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VII. Architecture Diagram(1/1)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b="1" dirty="0">
                <a:latin typeface="TimesNewRomanPSMT"/>
              </a:rPr>
            </a:br>
            <a:br>
              <a:rPr lang="en-IN" sz="3200" b="1" dirty="0">
                <a:latin typeface="TimesNewRomanPSMT"/>
              </a:rPr>
            </a:br>
            <a:endParaRPr lang="en-I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67F5-4065-4469-92D5-4A2426D9E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DB7FF-CB0C-432E-93FE-ACFF083F99B4}" type="datetime1">
              <a:rPr lang="en-IN" sz="1800" b="1" smtClean="0">
                <a:solidFill>
                  <a:schemeClr val="tx1"/>
                </a:solidFill>
              </a:rPr>
              <a:t>23-03-2025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4DBA8-14C1-79A3-DA47-F13DAA04A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417F7-1E74-4EFC-97D3-AF67DA5DD88F}" type="slidenum">
              <a:rPr lang="en-IN" sz="1800" b="1" smtClean="0">
                <a:solidFill>
                  <a:schemeClr val="tx1"/>
                </a:solidFill>
              </a:rPr>
              <a:t>9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C5D85-8B24-47A4-D590-E64136743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2000" y="6356350"/>
            <a:ext cx="5557520" cy="365125"/>
          </a:xfrm>
        </p:spPr>
        <p:txBody>
          <a:bodyPr/>
          <a:lstStyle/>
          <a:p>
            <a:r>
              <a:rPr lang="en-US" sz="1800" b="1">
                <a:solidFill>
                  <a:schemeClr val="tx1"/>
                </a:solidFill>
              </a:rPr>
              <a:t>II Year Core Course Project- Final Review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D022D4-8826-58F8-771D-44DE28331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2367"/>
            <a:ext cx="10515600" cy="531459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899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914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TimesNewRomanPSMT</vt:lpstr>
      <vt:lpstr>Office Theme</vt:lpstr>
      <vt:lpstr>ETHEREUM TRANSACTION FRAUD DETECTOR</vt:lpstr>
      <vt:lpstr> CONTENTS</vt:lpstr>
      <vt:lpstr>                                                                                I.Introduction (1/1)                                                                                      </vt:lpstr>
      <vt:lpstr>                                                                II.Problem Statement &amp; Description (1/1)                                                                                      </vt:lpstr>
      <vt:lpstr>                                                               III.Aim &amp; Scope of the Work (1/1)                                                                                      </vt:lpstr>
      <vt:lpstr>                                                               IV.Literature Review(1/1)                                                                                      </vt:lpstr>
      <vt:lpstr>                                                               V. Drawbacks of Existing Works(1/1)                                                                                      </vt:lpstr>
      <vt:lpstr>                                                               VI. Proposed Module(1/1)                                                                                      </vt:lpstr>
      <vt:lpstr>                                                               VII. Architecture Diagram(1/1)                                                                                      </vt:lpstr>
      <vt:lpstr>                                                               VIII. Task to be conducted (1/1)                                                                                      </vt:lpstr>
      <vt:lpstr>                                                               IX. Implementation Setup(1/2)                                                                                      </vt:lpstr>
      <vt:lpstr>                                                               IX. Implementation Setup (2/2)                                                                                      </vt:lpstr>
      <vt:lpstr>                                                               X. Result and Testing (1/2)                                                                                      </vt:lpstr>
      <vt:lpstr>                                                               X. Result and Testing (2/2)                                                                                      </vt:lpstr>
      <vt:lpstr>                                                               XI. Conclusion(1/1)                                                                                      </vt:lpstr>
      <vt:lpstr>                                                               XII. Future Work(1/1)                                                                                      </vt:lpstr>
      <vt:lpstr>                                                               XIII. References  (1/1)                                                          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ayeesha nasreen</dc:creator>
  <cp:lastModifiedBy>Harini Marimuthu</cp:lastModifiedBy>
  <cp:revision>4</cp:revision>
  <dcterms:created xsi:type="dcterms:W3CDTF">2025-03-10T15:11:33Z</dcterms:created>
  <dcterms:modified xsi:type="dcterms:W3CDTF">2025-03-23T08:45:04Z</dcterms:modified>
</cp:coreProperties>
</file>