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aa4bea6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aa4bea6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a4bea67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aa4bea67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aa4bea67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aa4bea67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a4bea67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aa4bea67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a4bea67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aa4bea67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a4bea6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aa4bea6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a4bea6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a4bea6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aa4bea67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aa4bea67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a4bea6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a4bea6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a4bea6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a4bea6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a4bea6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a4bea6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aa4bea67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aa4bea67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a4bea6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a4bea6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a4bea67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a4bea67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a4bea6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a4bea6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aa4bea67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aa4bea6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772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Investment Decision Recommendation System - Hackathon</a:t>
            </a:r>
            <a:endParaRPr sz="3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HARINI P (21PT05)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284700"/>
            <a:ext cx="4136200" cy="2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0" y="1260824"/>
            <a:ext cx="4597575" cy="24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INTERFACE: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Utilizing the Tkinter library, a user-friendly interface is developed where users can select values for various features such as age, role, investment influencer, gender, education, city, income, and investment experience. 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Upon selecting these attributes, the recommendation system predicts the corresponding risk level and return earned by the investor. 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The predicted values are displayed to the user, providing personalized investment recommendations based on their input.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80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90" y="152400"/>
            <a:ext cx="40025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A sample test dataset (sample_test_data.xlsx) was utilized to evaluate the recommendation system's performance.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 By feeding this test data into the trained model, predictions were generated for the risk level and return earned by investors. 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Subsequently, the accuracy of the model on the test data was assessed and was similar to the training phase.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800"/>
            <a:ext cx="4488501" cy="25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75" y="1096800"/>
            <a:ext cx="4198300" cy="2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DASHBOARD :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I've delved into numerous relationships within datasets, examining connections and dependencies to derive meaningful insights.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Count of Investment experience by household income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Return earned by knowledge level about </a:t>
            </a:r>
            <a:r>
              <a:rPr lang="en" sz="1600">
                <a:solidFill>
                  <a:srgbClr val="ECECEC"/>
                </a:solidFill>
              </a:rPr>
              <a:t>share markets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Count of household Income By city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Count of percentage of Investment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High Risk by Reason for Investment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Return Earned By Age</a:t>
            </a:r>
            <a:endParaRPr sz="1600">
              <a:solidFill>
                <a:srgbClr val="ECECE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○"/>
            </a:pPr>
            <a:r>
              <a:rPr lang="en" sz="1600">
                <a:solidFill>
                  <a:srgbClr val="ECECEC"/>
                </a:solidFill>
              </a:rPr>
              <a:t>Number of Investors in Family By household Income</a:t>
            </a:r>
            <a:endParaRPr sz="16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5" y="152400"/>
            <a:ext cx="87240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The recommendation system facilitates a thorough evaluation of both risk levels and potential returns associated with different investment avenues.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Insights gleaned from dataset encompass relationships like investment experience across income brackets, returns based on share market knowledge, and household income distribution by city. 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Such analyses offer better understanding into investor behavior, regional economic dynamics, and risk-return correlations.</a:t>
            </a:r>
            <a:endParaRPr sz="16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DATA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MODEL TRAINING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MODEL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POWER BI DASHBOARD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Given a dataset comprising individual’s demographic and investment behavior data, the aim is to construct a recommendation system aiding individuals in making well-informed investment choices. 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The system should analyze various factors such as age, role, investment influencer, gender, education, city, income, investment experience, and others to suggest the most suitable investment option for each individual</a:t>
            </a:r>
            <a:endParaRPr sz="1600">
              <a:solidFill>
                <a:srgbClr val="ECECE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: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5" y="1517400"/>
            <a:ext cx="3821674" cy="31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49" y="1871950"/>
            <a:ext cx="36290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152400"/>
            <a:ext cx="7867925" cy="27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450" y="3116650"/>
            <a:ext cx="3705225" cy="1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0" y="204300"/>
            <a:ext cx="3584276" cy="27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675" y="204300"/>
            <a:ext cx="3317300" cy="278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825" y="3243750"/>
            <a:ext cx="2865025" cy="1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137" y="3322325"/>
            <a:ext cx="30003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Utilizing RandomForestClassifier, I have determined the importance of each feature in predicting investment behavior.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After fitting the model, the top 10 features with the highest importance scores are selected for further analysis.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The feature importances are visualized using a bar plot, providing a clear representation of each </a:t>
            </a:r>
            <a:r>
              <a:rPr lang="en" sz="1600">
                <a:solidFill>
                  <a:srgbClr val="ECECEC"/>
                </a:solidFill>
              </a:rPr>
              <a:t>feature</a:t>
            </a:r>
            <a:r>
              <a:rPr lang="en" sz="1600">
                <a:solidFill>
                  <a:srgbClr val="ECECEC"/>
                </a:solidFill>
              </a:rPr>
              <a:t> contribution to the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5713"/>
            <a:ext cx="8839197" cy="441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EVALUATION: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Model Training: The RandomForestClassifier is trained on the dataset containing various individual and investment behavior attributes.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Multi-Output Classification: Utilizing the MultiOutputClassifier wrapper, the model is extended to handle multiple target variables, namely risk level and return earned.</a:t>
            </a:r>
            <a:endParaRPr sz="1600">
              <a:solidFill>
                <a:srgbClr val="ECECE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Char char="●"/>
            </a:pPr>
            <a:r>
              <a:rPr lang="en" sz="1600">
                <a:solidFill>
                  <a:srgbClr val="ECECEC"/>
                </a:solidFill>
              </a:rPr>
              <a:t>Evaluation Metrics: The accuracy score and classification report are generated to assess the model's performance in predicting both risk level and return earned by investors.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