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74" d="100"/>
          <a:sy n="17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3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5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FFFF00"/>
                </a:solidFill>
                <a:latin typeface="Droid Sans"/>
                <a:ea typeface="Droid Sans"/>
                <a:cs typeface="Lucida Sans"/>
              </a:rPr>
              <a:t>MEDIUM PERFORMING EMPLOYEE</a:t>
            </a:r>
            <a:r>
              <a:rPr lang="zh-CN" sz="145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
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ofPieChart>
        <c:ofPieType val="pie"/>
        <c:varyColors val="1"/>
        <c:ser>
          <c:idx val="0"/>
          <c:order val="0"/>
          <c:tx>
            <c:v>3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8"/>
            <c:bubble3D val="0"/>
            <c:spPr>
              <a:solidFill>
                <a:srgbClr val="5D7430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9"/>
            <c:bubble3D val="0"/>
            <c:spPr>
              <a:solidFill>
                <a:srgbClr val="4C3A6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0"/>
            <c:bubble3D val="0"/>
            <c:spPr>
              <a:solidFill>
                <a:srgbClr val="286A7C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gapWidth val="100"/>
        <c:secondPieSize val="75"/>
        <c:serLines/>
      </c:ofPieChart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FF0000"/>
                </a:solidFill>
                <a:latin typeface="Droid Sans"/>
                <a:ea typeface="Droid Sans"/>
                <a:cs typeface="Lucida Sans"/>
              </a:rPr>
              <a:t>HIGH</a:t>
            </a:r>
            <a:r>
              <a:rPr lang="zh-CN" sz="1400" b="0" i="0" u="none" strike="noStrike" baseline="0">
                <a:solidFill>
                  <a:srgbClr val="FF0000"/>
                </a:solidFill>
                <a:latin typeface="Droid Sans"/>
                <a:ea typeface="Droid Sans"/>
                <a:cs typeface="Lucida Sans"/>
              </a:rPr>
              <a:t>  PERFORMING EMPLOYEE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pieChart>
        <c:varyColors val="1"/>
        <c:ser>
          <c:idx val="0"/>
          <c:order val="0"/>
          <c:tx>
            <c:v>3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8"/>
            <c:bubble3D val="0"/>
            <c:spPr>
              <a:solidFill>
                <a:srgbClr val="5D7430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9"/>
            <c:bubble3D val="0"/>
            <c:spPr>
              <a:solidFill>
                <a:srgbClr val="4C3A6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701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5295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738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6123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3393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3615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3147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9467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8615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7624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6779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1920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2699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6182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1779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152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849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9871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895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885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6479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6409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637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43142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2483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765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2199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png"/><Relationship Id="rId3" Type="http://schemas.openxmlformats.org/officeDocument/2006/relationships/image" Target="../media/9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64066" y="2780758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HARI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NI 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NO:31221802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NAAN MUDHALVAN ID :2AED7EE265BF22FAECE4F8C5FCD0E54D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COLLEGE:ST.ANNE’S ART SICENCE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114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295399" y="1334974"/>
            <a:ext cx="6934200" cy="4781550"/>
          </a:xfrm>
          <a:prstGeom prst="rect"/>
          <a:solidFill>
            <a:srgbClr val="FFFFFF"/>
          </a:solidFill>
          <a:ln w="254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GAGGLE TO DOWNLOAD THE DATA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FETURE COLLECTION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Status 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Code 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Score 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Current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MIISSING VALUE IDENTIFY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MISSING VALUE FILTER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A PIVOT TABLE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GRAPH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7104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1066800" y="1295399"/>
          <a:ext cx="7238999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76638219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3" y="385444"/>
            <a:ext cx="381666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447800" y="2057400"/>
          <a:ext cx="6857999" cy="381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28880388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3" y="385444"/>
            <a:ext cx="320706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7" name="图表"/>
          <p:cNvGraphicFramePr/>
          <p:nvPr/>
        </p:nvGraphicFramePr>
        <p:xfrm>
          <a:off x="755333" y="1905000"/>
          <a:ext cx="7772400" cy="35814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69194845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云形"/>
          <p:cNvSpPr>
            <a:spLocks/>
          </p:cNvSpPr>
          <p:nvPr/>
        </p:nvSpPr>
        <p:spPr>
          <a:xfrm rot="0">
            <a:off x="1524000" y="990600"/>
            <a:ext cx="6858000" cy="5376909"/>
          </a:xfrm>
          <a:prstGeom prst="cloud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By comparing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performance of the employees the number of employees are higher in number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by employee by giving them different levels of task based on their performance and the work……. we need to motivate them for the better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outcome….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6576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5297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7480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 rot="0">
            <a:off x="533400" y="1695450"/>
            <a:ext cx="7458074" cy="4772025"/>
          </a:xfrm>
          <a:prstGeom prst="rect"/>
          <a:solidFill>
            <a:srgbClr val="FFFFFF"/>
          </a:solidFill>
          <a:ln w="254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IS ACHIEVEMENT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IS INCREMENT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Effectively considers multiple perspectives and approaches before making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Displayed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consistently strong ability to tackle challenging problems efficiently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875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838200" y="2019300"/>
            <a:ext cx="7543800" cy="4438650"/>
          </a:xfrm>
          <a:prstGeom prst="rect"/>
          <a:solidFill>
            <a:srgbClr val="FFFFFF"/>
          </a:solidFill>
          <a:ln w="25400" cmpd="sng" cap="flat">
            <a:solidFill>
              <a:srgbClr val="C0504D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performance of the employee by considering various factors like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score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ratings performance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in order to identify the Trends and patterns of different categories of employees like high medium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Compare strengths and weaknesses.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...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actionable goals. ...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6996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 descr="Free finance logo templates to customize | Canva"/>
          <p:cNvSpPr>
            <a:spLocks noChangeAspect="1"/>
          </p:cNvSpPr>
          <p:nvPr/>
        </p:nvSpPr>
        <p:spPr>
          <a:xfrm rot="0">
            <a:off x="4800600" y="1530803"/>
            <a:ext cx="304800" cy="304801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3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798928" y="517323"/>
            <a:ext cx="1943100" cy="18288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32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107072" y="1886945"/>
            <a:ext cx="5691856" cy="383003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5335661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3124200" y="2514600"/>
            <a:ext cx="5257800" cy="3733800"/>
          </a:xfrm>
          <a:prstGeom prst="rect"/>
          <a:solidFill>
            <a:srgbClr val="FFFFFF"/>
          </a:solidFill>
          <a:ln w="254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FORMATTING-MISSING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FILTER-REMOVE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FORMULA-PERFORMANCE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PIVOT-SUMMARY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GRAPH-DATA VISUALIZTION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zh-CN" altLang="en-US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7841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1676400" y="1752599"/>
            <a:ext cx="7467600" cy="3581399"/>
          </a:xfrm>
          <a:prstGeom prst="rect"/>
          <a:solidFill>
            <a:srgbClr val="FFFFFF"/>
          </a:solidFill>
          <a:ln w="254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EMPLOYEE=-KAGGLE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 FEATURES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FEMALE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RATING-NUM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8156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209800" y="2945140"/>
            <a:ext cx="8534018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=IFS(Z8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&gt;=5"VERY HIGH",Z8&gt;=4"HIGH",Z8&gt;=3,"MED",TRUE,"LOW")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6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278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22</cp:revision>
  <dcterms:created xsi:type="dcterms:W3CDTF">2024-03-29T15:07:22Z</dcterms:created>
  <dcterms:modified xsi:type="dcterms:W3CDTF">2024-08-29T15:41:10Z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